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03"/>
  </p:notesMasterIdLst>
  <p:handoutMasterIdLst>
    <p:handoutMasterId r:id="rId104"/>
  </p:handoutMasterIdLst>
  <p:sldIdLst>
    <p:sldId id="277" r:id="rId2"/>
    <p:sldId id="258" r:id="rId3"/>
    <p:sldId id="388" r:id="rId4"/>
    <p:sldId id="391" r:id="rId5"/>
    <p:sldId id="390" r:id="rId6"/>
    <p:sldId id="432" r:id="rId7"/>
    <p:sldId id="431" r:id="rId8"/>
    <p:sldId id="487" r:id="rId9"/>
    <p:sldId id="474" r:id="rId10"/>
    <p:sldId id="475" r:id="rId11"/>
    <p:sldId id="387" r:id="rId12"/>
    <p:sldId id="424" r:id="rId13"/>
    <p:sldId id="585" r:id="rId14"/>
    <p:sldId id="584" r:id="rId15"/>
    <p:sldId id="578" r:id="rId16"/>
    <p:sldId id="425" r:id="rId17"/>
    <p:sldId id="337" r:id="rId18"/>
    <p:sldId id="363" r:id="rId19"/>
    <p:sldId id="344" r:id="rId20"/>
    <p:sldId id="345" r:id="rId21"/>
    <p:sldId id="343" r:id="rId22"/>
    <p:sldId id="347" r:id="rId23"/>
    <p:sldId id="349" r:id="rId24"/>
    <p:sldId id="408" r:id="rId25"/>
    <p:sldId id="350" r:id="rId26"/>
    <p:sldId id="476" r:id="rId27"/>
    <p:sldId id="366" r:id="rId28"/>
    <p:sldId id="367" r:id="rId29"/>
    <p:sldId id="374" r:id="rId30"/>
    <p:sldId id="375" r:id="rId31"/>
    <p:sldId id="579" r:id="rId32"/>
    <p:sldId id="376" r:id="rId33"/>
    <p:sldId id="377" r:id="rId34"/>
    <p:sldId id="412" r:id="rId35"/>
    <p:sldId id="414" r:id="rId36"/>
    <p:sldId id="380" r:id="rId37"/>
    <p:sldId id="382" r:id="rId38"/>
    <p:sldId id="383" r:id="rId39"/>
    <p:sldId id="384" r:id="rId40"/>
    <p:sldId id="378" r:id="rId41"/>
    <p:sldId id="411" r:id="rId42"/>
    <p:sldId id="410" r:id="rId43"/>
    <p:sldId id="478" r:id="rId44"/>
    <p:sldId id="393" r:id="rId45"/>
    <p:sldId id="394" r:id="rId46"/>
    <p:sldId id="395" r:id="rId47"/>
    <p:sldId id="403" r:id="rId48"/>
    <p:sldId id="404" r:id="rId49"/>
    <p:sldId id="405" r:id="rId50"/>
    <p:sldId id="406" r:id="rId51"/>
    <p:sldId id="413" r:id="rId52"/>
    <p:sldId id="417" r:id="rId53"/>
    <p:sldId id="418" r:id="rId54"/>
    <p:sldId id="419" r:id="rId55"/>
    <p:sldId id="420" r:id="rId56"/>
    <p:sldId id="421" r:id="rId57"/>
    <p:sldId id="422" r:id="rId58"/>
    <p:sldId id="423" r:id="rId59"/>
    <p:sldId id="580" r:id="rId60"/>
    <p:sldId id="434" r:id="rId61"/>
    <p:sldId id="437" r:id="rId62"/>
    <p:sldId id="438" r:id="rId63"/>
    <p:sldId id="439" r:id="rId64"/>
    <p:sldId id="471" r:id="rId65"/>
    <p:sldId id="470" r:id="rId66"/>
    <p:sldId id="442" r:id="rId67"/>
    <p:sldId id="445" r:id="rId68"/>
    <p:sldId id="446" r:id="rId69"/>
    <p:sldId id="447" r:id="rId70"/>
    <p:sldId id="449" r:id="rId71"/>
    <p:sldId id="450" r:id="rId72"/>
    <p:sldId id="465" r:id="rId73"/>
    <p:sldId id="466" r:id="rId74"/>
    <p:sldId id="467" r:id="rId75"/>
    <p:sldId id="468" r:id="rId76"/>
    <p:sldId id="472" r:id="rId77"/>
    <p:sldId id="451" r:id="rId78"/>
    <p:sldId id="452" r:id="rId79"/>
    <p:sldId id="454" r:id="rId80"/>
    <p:sldId id="455" r:id="rId81"/>
    <p:sldId id="456" r:id="rId82"/>
    <p:sldId id="459" r:id="rId83"/>
    <p:sldId id="461" r:id="rId84"/>
    <p:sldId id="453" r:id="rId85"/>
    <p:sldId id="463" r:id="rId86"/>
    <p:sldId id="486" r:id="rId87"/>
    <p:sldId id="477" r:id="rId88"/>
    <p:sldId id="581" r:id="rId89"/>
    <p:sldId id="415" r:id="rId90"/>
    <p:sldId id="482" r:id="rId91"/>
    <p:sldId id="483" r:id="rId92"/>
    <p:sldId id="485" r:id="rId93"/>
    <p:sldId id="428" r:id="rId94"/>
    <p:sldId id="436" r:id="rId95"/>
    <p:sldId id="480" r:id="rId96"/>
    <p:sldId id="481" r:id="rId97"/>
    <p:sldId id="479" r:id="rId98"/>
    <p:sldId id="490" r:id="rId99"/>
    <p:sldId id="491" r:id="rId100"/>
    <p:sldId id="582" r:id="rId101"/>
    <p:sldId id="583" r:id="rId102"/>
  </p:sldIdLst>
  <p:sldSz cx="12192000" cy="6858000"/>
  <p:notesSz cx="6858000" cy="9144000"/>
  <p:embeddedFontLst>
    <p:embeddedFont>
      <p:font typeface="Georgia" panose="02040502050405020303" pitchFamily="18" charset="0"/>
      <p:regular r:id="rId105"/>
      <p:bold r:id="rId106"/>
      <p:italic r:id="rId107"/>
      <p:boldItalic r:id="rId108"/>
    </p:embeddedFont>
    <p:embeddedFont>
      <p:font typeface="Impact" panose="020B0806030902050204" pitchFamily="34" charset="0"/>
      <p:regular r:id="rId109"/>
    </p:embeddedFont>
    <p:embeddedFont>
      <p:font typeface="Tahoma" panose="020B0604030504040204" pitchFamily="34" charset="0"/>
      <p:regular r:id="rId110"/>
      <p:bold r:id="rId111"/>
    </p:embeddedFont>
    <p:embeddedFont>
      <p:font typeface="Trebuchet MS" panose="020B0603020202020204" pitchFamily="34" charset="0"/>
      <p:regular r:id="rId112"/>
      <p:bold r:id="rId113"/>
      <p:italic r:id="rId114"/>
      <p:boldItalic r:id="rId115"/>
    </p:embeddedFont>
  </p:embeddedFontLst>
  <p:defaultTextStyle>
    <a:lvl1pPr marL="0" marR="0" indent="0" algn="l" defTabSz="914400">
      <a:lnSpc>
        <a:spcPct val="100000"/>
      </a:lnSpc>
      <a:spcBef>
        <a:spcPts val="0"/>
      </a:spcBef>
      <a:spcAft>
        <a:spcPts val="0"/>
      </a:spcAft>
      <a:buNone/>
      <a:defRPr lang="en-US" sz="18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1pPr>
    <a:lvl2pPr marL="457200" marR="0" indent="0" algn="l" defTabSz="914400">
      <a:lnSpc>
        <a:spcPct val="100000"/>
      </a:lnSpc>
      <a:spcBef>
        <a:spcPts val="0"/>
      </a:spcBef>
      <a:spcAft>
        <a:spcPts val="0"/>
      </a:spcAft>
      <a:buNone/>
      <a:defRPr lang="en-US" sz="18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2pPr>
    <a:lvl3pPr marL="914400" marR="0" indent="0" algn="l" defTabSz="914400">
      <a:lnSpc>
        <a:spcPct val="100000"/>
      </a:lnSpc>
      <a:spcBef>
        <a:spcPts val="0"/>
      </a:spcBef>
      <a:spcAft>
        <a:spcPts val="0"/>
      </a:spcAft>
      <a:buNone/>
      <a:defRPr lang="en-US" sz="18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3pPr>
    <a:lvl4pPr marL="1371600" marR="0" indent="0" algn="l" defTabSz="914400">
      <a:lnSpc>
        <a:spcPct val="100000"/>
      </a:lnSpc>
      <a:spcBef>
        <a:spcPts val="0"/>
      </a:spcBef>
      <a:spcAft>
        <a:spcPts val="0"/>
      </a:spcAft>
      <a:buNone/>
      <a:defRPr lang="en-US" sz="18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4pPr>
    <a:lvl5pPr marL="1828800" marR="0" indent="0" algn="l" defTabSz="914400">
      <a:lnSpc>
        <a:spcPct val="100000"/>
      </a:lnSpc>
      <a:spcBef>
        <a:spcPts val="0"/>
      </a:spcBef>
      <a:spcAft>
        <a:spcPts val="0"/>
      </a:spcAft>
      <a:buNone/>
      <a:defRPr lang="en-US" sz="18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5pPr>
    <a:lvl6pPr marL="2286000" marR="0" indent="0" algn="l" defTabSz="914400">
      <a:lnSpc>
        <a:spcPct val="100000"/>
      </a:lnSpc>
      <a:spcBef>
        <a:spcPts val="0"/>
      </a:spcBef>
      <a:spcAft>
        <a:spcPts val="0"/>
      </a:spcAft>
      <a:buNone/>
      <a:defRPr lang="en-US" sz="18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6pPr>
    <a:lvl7pPr marL="2743200" marR="0" indent="0" algn="l" defTabSz="914400">
      <a:lnSpc>
        <a:spcPct val="100000"/>
      </a:lnSpc>
      <a:spcBef>
        <a:spcPts val="0"/>
      </a:spcBef>
      <a:spcAft>
        <a:spcPts val="0"/>
      </a:spcAft>
      <a:buNone/>
      <a:defRPr lang="en-US" sz="18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7pPr>
    <a:lvl8pPr marL="3200400" marR="0" indent="0" algn="l" defTabSz="914400">
      <a:lnSpc>
        <a:spcPct val="100000"/>
      </a:lnSpc>
      <a:spcBef>
        <a:spcPts val="0"/>
      </a:spcBef>
      <a:spcAft>
        <a:spcPts val="0"/>
      </a:spcAft>
      <a:buNone/>
      <a:defRPr lang="en-US" sz="18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8pPr>
    <a:lvl9pPr marL="3657600" marR="0" indent="0" algn="l" defTabSz="914400">
      <a:lnSpc>
        <a:spcPct val="100000"/>
      </a:lnSpc>
      <a:spcBef>
        <a:spcPts val="0"/>
      </a:spcBef>
      <a:spcAft>
        <a:spcPts val="0"/>
      </a:spcAft>
      <a:buNone/>
      <a:defRPr lang="en-US" sz="18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9pPr>
  </p:defaultTextStyle>
  <p:extLst>
    <p:ext uri="{521415D9-36F7-43E2-AB2F-B90AF26B5E84}">
      <p14:sectionLst xmlns:p14="http://schemas.microsoft.com/office/powerpoint/2010/main">
        <p14:section name="Default Section" id="{2685D0FB-5F16-4CCA-B716-E613DBCC7483}">
          <p14:sldIdLst>
            <p14:sldId id="277"/>
          </p14:sldIdLst>
        </p14:section>
        <p14:section name="Intro to CMD" id="{89B71F49-F25E-4B7E-A86A-2D84B17C5555}">
          <p14:sldIdLst>
            <p14:sldId id="258"/>
            <p14:sldId id="388"/>
            <p14:sldId id="391"/>
            <p14:sldId id="390"/>
            <p14:sldId id="432"/>
            <p14:sldId id="431"/>
            <p14:sldId id="487"/>
            <p14:sldId id="474"/>
          </p14:sldIdLst>
        </p14:section>
        <p14:section name="Assignment 01 - Bible Timeline" id="{80FC835B-DF73-4623-9D7A-0EAC87BF9AAC}">
          <p14:sldIdLst>
            <p14:sldId id="475"/>
          </p14:sldIdLst>
        </p14:section>
        <p14:section name="Theological Preliminaries" id="{89875FD6-5B39-4084-A882-BE59FB63040E}">
          <p14:sldIdLst>
            <p14:sldId id="387"/>
            <p14:sldId id="424"/>
            <p14:sldId id="585"/>
            <p14:sldId id="584"/>
            <p14:sldId id="578"/>
            <p14:sldId id="425"/>
            <p14:sldId id="337"/>
            <p14:sldId id="363"/>
            <p14:sldId id="344"/>
            <p14:sldId id="345"/>
            <p14:sldId id="343"/>
            <p14:sldId id="347"/>
            <p14:sldId id="349"/>
            <p14:sldId id="408"/>
            <p14:sldId id="350"/>
          </p14:sldIdLst>
        </p14:section>
        <p14:section name="Group Assignment 1 - Answering Questions" id="{2ECE4E57-55B2-4369-93CC-9C4B9172AFE7}">
          <p14:sldIdLst>
            <p14:sldId id="476"/>
          </p14:sldIdLst>
        </p14:section>
        <p14:section name="Principles of Communication" id="{0BCC7F20-0A21-4A3F-9311-8793AF2B2E86}">
          <p14:sldIdLst>
            <p14:sldId id="366"/>
            <p14:sldId id="367"/>
            <p14:sldId id="374"/>
            <p14:sldId id="375"/>
            <p14:sldId id="579"/>
            <p14:sldId id="376"/>
            <p14:sldId id="377"/>
            <p14:sldId id="412"/>
            <p14:sldId id="414"/>
            <p14:sldId id="380"/>
            <p14:sldId id="382"/>
            <p14:sldId id="383"/>
            <p14:sldId id="384"/>
            <p14:sldId id="378"/>
          </p14:sldIdLst>
        </p14:section>
        <p14:section name="Breakdown: Video &amp; Reflection" id="{A410930D-8193-4988-A4CD-460F6F3BE25B}">
          <p14:sldIdLst>
            <p14:sldId id="411"/>
          </p14:sldIdLst>
        </p14:section>
        <p14:section name="Assignment 2: Communication Challenges" id="{80DB1660-08B1-485A-8161-4EA3D65CB35E}">
          <p14:sldIdLst>
            <p14:sldId id="410"/>
          </p14:sldIdLst>
        </p14:section>
        <p14:section name="Group Assignment 2: Answering Questions" id="{7CE8A80C-53CD-455B-A193-3F3163762254}">
          <p14:sldIdLst>
            <p14:sldId id="478"/>
          </p14:sldIdLst>
        </p14:section>
        <p14:section name="Language Challenges" id="{E59575EB-A871-4384-865A-5538B2451C2D}">
          <p14:sldIdLst>
            <p14:sldId id="393"/>
            <p14:sldId id="394"/>
            <p14:sldId id="395"/>
            <p14:sldId id="403"/>
            <p14:sldId id="404"/>
            <p14:sldId id="405"/>
            <p14:sldId id="406"/>
            <p14:sldId id="413"/>
            <p14:sldId id="417"/>
            <p14:sldId id="418"/>
            <p14:sldId id="419"/>
            <p14:sldId id="420"/>
            <p14:sldId id="421"/>
            <p14:sldId id="422"/>
            <p14:sldId id="423"/>
          </p14:sldIdLst>
        </p14:section>
        <p14:section name="Informal Survey" id="{18AAC3BD-36E6-4AA8-B5D9-33BC2DA62268}">
          <p14:sldIdLst>
            <p14:sldId id="580"/>
            <p14:sldId id="434"/>
            <p14:sldId id="437"/>
            <p14:sldId id="438"/>
            <p14:sldId id="439"/>
            <p14:sldId id="471"/>
            <p14:sldId id="470"/>
            <p14:sldId id="442"/>
            <p14:sldId id="445"/>
            <p14:sldId id="446"/>
            <p14:sldId id="447"/>
            <p14:sldId id="449"/>
            <p14:sldId id="450"/>
            <p14:sldId id="465"/>
            <p14:sldId id="466"/>
            <p14:sldId id="467"/>
            <p14:sldId id="468"/>
            <p14:sldId id="472"/>
            <p14:sldId id="451"/>
            <p14:sldId id="452"/>
            <p14:sldId id="454"/>
            <p14:sldId id="455"/>
            <p14:sldId id="456"/>
            <p14:sldId id="459"/>
            <p14:sldId id="461"/>
            <p14:sldId id="453"/>
            <p14:sldId id="463"/>
          </p14:sldIdLst>
        </p14:section>
        <p14:section name="Group Assignment 3: Answering Questions" id="{5FC52FA1-13E0-4E59-9B9B-205826C32256}">
          <p14:sldIdLst>
            <p14:sldId id="486"/>
          </p14:sldIdLst>
        </p14:section>
        <p14:section name="Assignment: Covenants Timeline" id="{142B66F1-1665-4C98-A4F5-C770494C4815}">
          <p14:sldIdLst>
            <p14:sldId id="477"/>
          </p14:sldIdLst>
        </p14:section>
        <p14:section name="Toxic Culture" id="{22B5D20C-99A7-4448-A7A3-A6C051FC446E}">
          <p14:sldIdLst>
            <p14:sldId id="581"/>
            <p14:sldId id="415"/>
            <p14:sldId id="482"/>
            <p14:sldId id="483"/>
            <p14:sldId id="485"/>
            <p14:sldId id="428"/>
          </p14:sldIdLst>
        </p14:section>
        <p14:section name="Assignment 4: Your Spiritual Gifts" id="{688C1A2C-F0A3-4746-80A2-0E6459777545}">
          <p14:sldIdLst>
            <p14:sldId id="436"/>
            <p14:sldId id="480"/>
            <p14:sldId id="481"/>
          </p14:sldIdLst>
        </p14:section>
        <p14:section name="Assignment 3: Isaiah's Pronoun" id="{6A88A179-AABF-428D-8FB1-DAC203E960A6}">
          <p14:sldIdLst>
            <p14:sldId id="479"/>
          </p14:sldIdLst>
        </p14:section>
        <p14:section name="Group Assignment 4: Answering Questions" id="{A550F990-895C-4E23-BD2C-63AD6EA327D1}">
          <p14:sldIdLst>
            <p14:sldId id="490"/>
          </p14:sldIdLst>
        </p14:section>
        <p14:section name="Group Assignment 5: Answering Quetions" id="{3459DE0B-3D5D-42C9-9C63-7ADEAB47AF7E}">
          <p14:sldIdLst>
            <p14:sldId id="491"/>
          </p14:sldIdLst>
        </p14:section>
        <p14:section name="Conclusion" id="{AA1F9DA8-2958-4013-807C-AD1B26B80259}">
          <p14:sldIdLst>
            <p14:sldId id="582"/>
            <p14:sldId id="583"/>
          </p14:sldIdLst>
        </p14:section>
      </p14:sectionLst>
    </p:ext>
    <p:ext uri="{EFAFB233-063F-42B5-8137-9DF3F51BA10A}">
      <p15:sldGuideLst xmlns:p15="http://schemas.microsoft.com/office/powerpoint/2012/main">
        <p15:guide id="1" orient="horz" pos="2040" userDrawn="1">
          <p15:clr>
            <a:srgbClr val="A4A3A4"/>
          </p15:clr>
        </p15:guide>
        <p15:guide id="2" pos="381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0000FF"/>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showGuides="1">
      <p:cViewPr>
        <p:scale>
          <a:sx n="37" d="100"/>
          <a:sy n="37" d="100"/>
        </p:scale>
        <p:origin x="840" y="680"/>
      </p:cViewPr>
      <p:guideLst>
        <p:guide orient="horz" pos="2040"/>
        <p:guide pos="3811"/>
      </p:guideLst>
    </p:cSldViewPr>
  </p:slideViewPr>
  <p:outlineViewPr>
    <p:cViewPr>
      <p:scale>
        <a:sx n="33" d="100"/>
        <a:sy n="33" d="100"/>
      </p:scale>
      <p:origin x="0" y="0"/>
    </p:cViewPr>
  </p:outlineViewPr>
  <p:notesTextViewPr>
    <p:cViewPr>
      <p:scale>
        <a:sx n="1" d="1"/>
        <a:sy n="1" d="1"/>
      </p:scale>
      <p:origin x="0" y="0"/>
    </p:cViewPr>
  </p:notesTextViewPr>
  <p:sorterViewPr>
    <p:cViewPr>
      <p:scale>
        <a:sx n="52" d="100"/>
        <a:sy n="52" d="100"/>
      </p:scale>
      <p:origin x="0" y="-1960"/>
    </p:cViewPr>
  </p:sorterViewPr>
  <p:notesViewPr>
    <p:cSldViewPr snapToGrid="0">
      <p:cViewPr>
        <p:scale>
          <a:sx n="35" d="100"/>
          <a:sy n="35" d="100"/>
        </p:scale>
        <p:origin x="380" y="62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viewProps" Target="view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font" Target="fonts/font8.fntdata"/><Relationship Id="rId16" Type="http://schemas.openxmlformats.org/officeDocument/2006/relationships/slide" Target="slides/slide15.xml"/><Relationship Id="rId107" Type="http://schemas.openxmlformats.org/officeDocument/2006/relationships/font" Target="fonts/font3.fntdata"/><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font" Target="fonts/font9.fntdata"/><Relationship Id="rId118"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notesMaster" Target="notesMasters/notesMaster1.xml"/><Relationship Id="rId108" Type="http://schemas.openxmlformats.org/officeDocument/2006/relationships/font" Target="fonts/font4.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font" Target="fonts/font10.fntdata"/><Relationship Id="rId119"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font" Target="fonts/font5.fntdata"/><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font" Target="fonts/font6.fntdata"/><Relationship Id="rId115" Type="http://schemas.openxmlformats.org/officeDocument/2006/relationships/font" Target="fonts/font11.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font" Target="fonts/font1.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font" Target="fonts/font7.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font" Target="fonts/font2.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noChangeArrowheads="1"/>
          </p:cNvSpPr>
          <p:nvPr>
            <p:ph type="hdr" sz="quarter"/>
          </p:nvPr>
        </p:nvSpPr>
        <p:spPr>
          <a:xfrm>
            <a:off x="0" y="0"/>
            <a:ext cx="2971800" cy="459105"/>
          </a:xfrm>
          <a:prstGeom prst="rect">
            <a:avLst/>
          </a:prstGeom>
        </p:spPr>
        <p:txBody>
          <a:bodyPr vert="horz" wrap="square" lIns="91440" tIns="45720" rIns="91440" bIns="45720" numCol="1" spcCol="215900" anchor="t"/>
          <a:lstStyle>
            <a:lvl1pPr algn="l">
              <a:defRPr lang="en-US" sz="1200" cap="none"/>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defRPr lang="en-US"/>
            </a:pPr>
            <a:endParaRPr/>
          </a:p>
        </p:txBody>
      </p:sp>
      <p:sp>
        <p:nvSpPr>
          <p:cNvPr id="3" name="Date Placeholder 2"/>
          <p:cNvSpPr>
            <a:spLocks noGrp="1" noChangeArrowheads="1"/>
          </p:cNvSpPr>
          <p:nvPr>
            <p:ph type="dt" sz="quarter" idx="10"/>
          </p:nvPr>
        </p:nvSpPr>
        <p:spPr>
          <a:xfrm>
            <a:off x="3884930" y="0"/>
            <a:ext cx="2971800" cy="459105"/>
          </a:xfrm>
          <a:prstGeom prst="rect">
            <a:avLst/>
          </a:prstGeom>
        </p:spPr>
        <p:txBody>
          <a:bodyPr vert="horz" wrap="square" lIns="91440" tIns="45720" rIns="91440" bIns="45720" numCol="1" spcCol="215900" anchor="t"/>
          <a:lstStyle>
            <a:lvl1pPr algn="r">
              <a:defRPr lang="en-US" sz="1200" cap="none"/>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defRPr lang="en-US"/>
            </a:pPr>
            <a:fld id="{28E14545-0BC5-B4B3-8B59-FDE60B177DA8}" type="datetime1">
              <a:rPr lang="en-US"/>
              <a:t>7/27/2026</a:t>
            </a:fld>
            <a:endParaRPr/>
          </a:p>
        </p:txBody>
      </p:sp>
      <p:sp>
        <p:nvSpPr>
          <p:cNvPr id="4" name="Footer Placeholder 3"/>
          <p:cNvSpPr>
            <a:spLocks noGrp="1" noChangeArrowheads="1"/>
          </p:cNvSpPr>
          <p:nvPr>
            <p:ph type="ftr" sz="quarter" idx="11"/>
          </p:nvPr>
        </p:nvSpPr>
        <p:spPr>
          <a:xfrm>
            <a:off x="0" y="8685530"/>
            <a:ext cx="2971800" cy="458470"/>
          </a:xfrm>
          <a:prstGeom prst="rect">
            <a:avLst/>
          </a:prstGeom>
        </p:spPr>
        <p:txBody>
          <a:bodyPr vert="horz" wrap="square" lIns="91440" tIns="45720" rIns="91440" bIns="45720" numCol="1" spcCol="215900" anchor="b"/>
          <a:lstStyle>
            <a:lvl1pPr algn="l">
              <a:defRPr lang="en-US" sz="1200" cap="none"/>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defRPr lang="en-US"/>
            </a:pPr>
            <a:endParaRPr/>
          </a:p>
        </p:txBody>
      </p:sp>
      <p:sp>
        <p:nvSpPr>
          <p:cNvPr id="5" name="Slide Number Placeholder 4"/>
          <p:cNvSpPr>
            <a:spLocks noGrp="1" noChangeArrowheads="1"/>
          </p:cNvSpPr>
          <p:nvPr>
            <p:ph type="sldNum" sz="quarter" idx="12"/>
          </p:nvPr>
        </p:nvSpPr>
        <p:spPr>
          <a:xfrm>
            <a:off x="3884930" y="8685530"/>
            <a:ext cx="2971800" cy="458470"/>
          </a:xfrm>
          <a:prstGeom prst="rect">
            <a:avLst/>
          </a:prstGeom>
        </p:spPr>
        <p:txBody>
          <a:bodyPr vert="horz" wrap="square" lIns="91440" tIns="45720" rIns="91440" bIns="45720" numCol="1" spcCol="215900" anchor="b"/>
          <a:lstStyle>
            <a:lvl1pPr algn="r">
              <a:defRPr lang="en-US" sz="1200" cap="none"/>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defRPr lang="en-US"/>
            </a:pPr>
            <a:fld id="{28E15D46-08C5-B4AB-8B59-FEFE13177DAB}" type="slidenum">
              <a:rPr/>
              <a:t>‹#›</a:t>
            </a:fld>
            <a:endParaRP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noChangeArrowheads="1"/>
          </p:cNvSpPr>
          <p:nvPr>
            <p:ph type="hdr" sz="quarter"/>
          </p:nvPr>
        </p:nvSpPr>
        <p:spPr>
          <a:xfrm>
            <a:off x="0" y="0"/>
            <a:ext cx="2971800" cy="459105"/>
          </a:xfrm>
          <a:prstGeom prst="rect">
            <a:avLst/>
          </a:prstGeom>
        </p:spPr>
        <p:txBody>
          <a:bodyPr vert="horz" wrap="square" lIns="91440" tIns="45720" rIns="91440" bIns="45720" numCol="1" spcCol="215900" anchor="t"/>
          <a:lstStyle>
            <a:lvl1pPr algn="l">
              <a:defRPr lang="en-US" sz="1200" cap="none">
                <a:latin typeface="Trebuchet MS" panose="020B0603020202020204" charset="0"/>
                <a:ea typeface="Trebuchet MS" panose="020B0603020202020204" charset="0"/>
                <a:cs typeface="Trebuchet MS" panose="020B0603020202020204" charset="0"/>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defRPr lang="en-US"/>
            </a:pPr>
            <a:endParaRPr/>
          </a:p>
        </p:txBody>
      </p:sp>
      <p:sp>
        <p:nvSpPr>
          <p:cNvPr id="3" name="Date Placeholder 2"/>
          <p:cNvSpPr>
            <a:spLocks noGrp="1" noChangeArrowheads="1"/>
          </p:cNvSpPr>
          <p:nvPr>
            <p:ph type="dt" idx="10"/>
          </p:nvPr>
        </p:nvSpPr>
        <p:spPr>
          <a:xfrm>
            <a:off x="3884930" y="0"/>
            <a:ext cx="2971800" cy="459105"/>
          </a:xfrm>
          <a:prstGeom prst="rect">
            <a:avLst/>
          </a:prstGeom>
        </p:spPr>
        <p:txBody>
          <a:bodyPr vert="horz" wrap="square" lIns="91440" tIns="45720" rIns="91440" bIns="45720" numCol="1" spcCol="215900" anchor="t"/>
          <a:lstStyle>
            <a:lvl1pPr algn="r">
              <a:defRPr lang="en-US" sz="1200" cap="none">
                <a:latin typeface="Trebuchet MS" panose="020B0603020202020204" charset="0"/>
                <a:ea typeface="Trebuchet MS" panose="020B0603020202020204" charset="0"/>
                <a:cs typeface="Trebuchet MS" panose="020B0603020202020204" charset="0"/>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defRPr lang="en-US"/>
            </a:pPr>
            <a:fld id="{28E14B22-6CC5-B4BD-8B59-9AE805177DCF}" type="datetime1">
              <a:rPr lang="en-US"/>
              <a:t>7/27/2026</a:t>
            </a:fld>
            <a:endParaRPr/>
          </a:p>
        </p:txBody>
      </p:sp>
      <p:sp>
        <p:nvSpPr>
          <p:cNvPr id="4" name="Slide Image Placeholder 3"/>
          <p:cNvSpPr>
            <a:spLocks noGrp="1" noRot="1" noChangeAspect="1" noChangeArrowheads="1"/>
          </p:cNvSpPr>
          <p:nvPr>
            <p:ph type="sldImg" idx="2"/>
          </p:nvPr>
        </p:nvSpPr>
        <p:spPr>
          <a:xfrm>
            <a:off x="4137025" y="459105"/>
            <a:ext cx="2600325" cy="1462405"/>
          </a:xfrm>
          <a:prstGeom prst="rect">
            <a:avLst/>
          </a:prstGeom>
          <a:noFill/>
          <a:ln w="12700" cap="flat" cmpd="sng" algn="ctr">
            <a:solidFill>
              <a:srgbClr val="000000"/>
            </a:solidFill>
            <a:prstDash val="solid"/>
            <a:headEnd type="none"/>
            <a:tailEnd type="none"/>
          </a:ln>
        </p:spPr>
        <p:txBody>
          <a:bodyPr vert="horz" wrap="square" lIns="91440" tIns="45720" rIns="91440" bIns="45720" numCol="1" spcCol="215900" anchor="ctr"/>
          <a:lstStyle/>
          <a:p>
            <a:pPr>
              <a:defRPr lang="en-US"/>
            </a:pPr>
            <a:endParaRPr/>
          </a:p>
        </p:txBody>
      </p:sp>
      <p:sp>
        <p:nvSpPr>
          <p:cNvPr id="5" name="Notes Placeholder 4"/>
          <p:cNvSpPr>
            <a:spLocks noGrp="1" noChangeArrowheads="1"/>
          </p:cNvSpPr>
          <p:nvPr>
            <p:ph type="body" idx="3"/>
          </p:nvPr>
        </p:nvSpPr>
        <p:spPr>
          <a:xfrm>
            <a:off x="249555" y="1831975"/>
            <a:ext cx="6311265" cy="6604000"/>
          </a:xfrm>
          <a:prstGeom prst="rect">
            <a:avLst/>
          </a:prstGeom>
          <a:noFill/>
          <a:ln>
            <a:noFill/>
          </a:ln>
        </p:spPr>
        <p:txBody>
          <a:bodyPr vert="horz" wrap="square" lIns="91440" tIns="45720" rIns="91440" bIns="45720" numCol="1" spcCol="215900" anchor="t"/>
          <a:lstStyle/>
          <a:p>
            <a:pPr>
              <a:defRPr lang="en-US"/>
            </a:pPr>
            <a:r>
              <a:t>Click to edit Master text styles</a:t>
            </a:r>
          </a:p>
          <a:p>
            <a:pPr lvl="1">
              <a:defRPr lang="en-US"/>
            </a:pPr>
            <a:r>
              <a:t>Second level</a:t>
            </a:r>
          </a:p>
          <a:p>
            <a:pPr lvl="2">
              <a:defRPr lang="en-US"/>
            </a:pPr>
            <a:r>
              <a:t>Third level</a:t>
            </a:r>
          </a:p>
          <a:p>
            <a:pPr lvl="3">
              <a:defRPr lang="en-US"/>
            </a:pPr>
            <a:r>
              <a:t>Fourth level</a:t>
            </a:r>
          </a:p>
          <a:p>
            <a:pPr lvl="4">
              <a:defRPr lang="en-US"/>
            </a:pPr>
            <a:r>
              <a:t>Fifth level</a:t>
            </a:r>
          </a:p>
        </p:txBody>
      </p:sp>
      <p:sp>
        <p:nvSpPr>
          <p:cNvPr id="6" name="Footer Placeholder 5"/>
          <p:cNvSpPr>
            <a:spLocks noGrp="1" noChangeArrowheads="1"/>
          </p:cNvSpPr>
          <p:nvPr>
            <p:ph type="ftr" sz="quarter" idx="11"/>
          </p:nvPr>
        </p:nvSpPr>
        <p:spPr>
          <a:xfrm>
            <a:off x="0" y="8685530"/>
            <a:ext cx="2971800" cy="458470"/>
          </a:xfrm>
          <a:prstGeom prst="rect">
            <a:avLst/>
          </a:prstGeom>
          <a:noFill/>
          <a:ln>
            <a:noFill/>
          </a:ln>
        </p:spPr>
        <p:txBody>
          <a:bodyPr vert="horz" wrap="square" lIns="91440" tIns="45720" rIns="91440" bIns="45720" numCol="1" spcCol="215900" anchor="b"/>
          <a:lstStyle>
            <a:lvl1pPr algn="l">
              <a:defRPr lang="en-US" sz="1200" cap="none">
                <a:latin typeface="Trebuchet MS" panose="020B0603020202020204" charset="0"/>
                <a:ea typeface="Trebuchet MS" panose="020B0603020202020204" charset="0"/>
                <a:cs typeface="Trebuchet MS" panose="020B0603020202020204" charset="0"/>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defRPr lang="en-US"/>
            </a:pPr>
            <a:endParaRPr/>
          </a:p>
        </p:txBody>
      </p:sp>
      <p:sp>
        <p:nvSpPr>
          <p:cNvPr id="7" name="Slide Number Placeholder 6"/>
          <p:cNvSpPr>
            <a:spLocks noGrp="1" noChangeArrowheads="1"/>
          </p:cNvSpPr>
          <p:nvPr>
            <p:ph type="sldNum" sz="quarter" idx="12"/>
          </p:nvPr>
        </p:nvSpPr>
        <p:spPr>
          <a:xfrm>
            <a:off x="3884930" y="8685530"/>
            <a:ext cx="2971800" cy="458470"/>
          </a:xfrm>
          <a:prstGeom prst="rect">
            <a:avLst/>
          </a:prstGeom>
          <a:noFill/>
          <a:ln>
            <a:noFill/>
          </a:ln>
        </p:spPr>
        <p:txBody>
          <a:bodyPr vert="horz" wrap="square" lIns="91440" tIns="45720" rIns="91440" bIns="45720" numCol="1" spcCol="215900" anchor="b"/>
          <a:lstStyle>
            <a:lvl1pPr algn="r">
              <a:defRPr lang="en-US" sz="1200" cap="none">
                <a:latin typeface="Trebuchet MS" panose="020B0603020202020204" charset="0"/>
                <a:ea typeface="Trebuchet MS" panose="020B0603020202020204" charset="0"/>
                <a:cs typeface="Trebuchet MS" panose="020B0603020202020204" charset="0"/>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defRPr lang="en-US"/>
            </a:pPr>
            <a:fld id="{28E13386-C8C5-B4C5-8B59-3E907D177D6B}" type="slidenum">
              <a:rPr/>
              <a:t>‹#›</a:t>
            </a:fld>
            <a:endParaRPr/>
          </a:p>
        </p:txBody>
      </p:sp>
    </p:spTree>
  </p:cSld>
  <p:clrMap bg1="lt1" tx1="dk1" bg2="lt2" tx2="dk2" accent1="accent1" accent2="accent2" accent3="accent3" accent4="accent4" accent5="accent5" accent6="accent6" hlink="hlink" folHlink="folHlink"/>
  <p:hf hdr="0" ftr="0"/>
  <p:notesStyle>
    <a:lvl1pPr marL="0" marR="0" indent="0" algn="l" defTabSz="914400">
      <a:lnSpc>
        <a:spcPct val="100000"/>
      </a:lnSpc>
      <a:spcBef>
        <a:spcPts val="0"/>
      </a:spcBef>
      <a:spcAft>
        <a:spcPts val="0"/>
      </a:spcAft>
      <a:buNone/>
      <a:defRPr lang="en-US" sz="12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1pPr>
    <a:lvl2pPr marL="457200" marR="0" indent="0" algn="l" defTabSz="914400">
      <a:lnSpc>
        <a:spcPct val="100000"/>
      </a:lnSpc>
      <a:spcBef>
        <a:spcPts val="0"/>
      </a:spcBef>
      <a:spcAft>
        <a:spcPts val="0"/>
      </a:spcAft>
      <a:buNone/>
      <a:defRPr lang="en-US" sz="12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2pPr>
    <a:lvl3pPr marL="914400" marR="0" indent="0" algn="l" defTabSz="914400">
      <a:lnSpc>
        <a:spcPct val="100000"/>
      </a:lnSpc>
      <a:spcBef>
        <a:spcPts val="0"/>
      </a:spcBef>
      <a:spcAft>
        <a:spcPts val="0"/>
      </a:spcAft>
      <a:buNone/>
      <a:defRPr lang="en-US" sz="12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3pPr>
    <a:lvl4pPr marL="1371600" marR="0" indent="0" algn="l" defTabSz="914400">
      <a:lnSpc>
        <a:spcPct val="100000"/>
      </a:lnSpc>
      <a:spcBef>
        <a:spcPts val="0"/>
      </a:spcBef>
      <a:spcAft>
        <a:spcPts val="0"/>
      </a:spcAft>
      <a:buNone/>
      <a:defRPr lang="en-US" sz="12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4pPr>
    <a:lvl5pPr marL="1828800" marR="0" indent="0" algn="l" defTabSz="914400">
      <a:lnSpc>
        <a:spcPct val="100000"/>
      </a:lnSpc>
      <a:spcBef>
        <a:spcPts val="0"/>
      </a:spcBef>
      <a:spcAft>
        <a:spcPts val="0"/>
      </a:spcAft>
      <a:buNone/>
      <a:defRPr lang="en-US" sz="12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5pPr>
    <a:lvl6pPr marL="2286000" marR="0" indent="0" algn="l" defTabSz="914400">
      <a:lnSpc>
        <a:spcPct val="100000"/>
      </a:lnSpc>
      <a:spcBef>
        <a:spcPts val="0"/>
      </a:spcBef>
      <a:spcAft>
        <a:spcPts val="0"/>
      </a:spcAft>
      <a:buNone/>
      <a:defRPr lang="en-US" sz="12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6pPr>
    <a:lvl7pPr marL="2743200" marR="0" indent="0" algn="l" defTabSz="914400">
      <a:lnSpc>
        <a:spcPct val="100000"/>
      </a:lnSpc>
      <a:spcBef>
        <a:spcPts val="0"/>
      </a:spcBef>
      <a:spcAft>
        <a:spcPts val="0"/>
      </a:spcAft>
      <a:buNone/>
      <a:defRPr lang="en-US" sz="12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7pPr>
    <a:lvl8pPr marL="3200400" marR="0" indent="0" algn="l" defTabSz="914400">
      <a:lnSpc>
        <a:spcPct val="100000"/>
      </a:lnSpc>
      <a:spcBef>
        <a:spcPts val="0"/>
      </a:spcBef>
      <a:spcAft>
        <a:spcPts val="0"/>
      </a:spcAft>
      <a:buNone/>
      <a:defRPr lang="en-US" sz="12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8pPr>
    <a:lvl9pPr marL="3657600" marR="0" indent="0" algn="l" defTabSz="914400">
      <a:lnSpc>
        <a:spcPct val="100000"/>
      </a:lnSpc>
      <a:spcBef>
        <a:spcPts val="0"/>
      </a:spcBef>
      <a:spcAft>
        <a:spcPts val="0"/>
      </a:spcAft>
      <a:buNone/>
      <a:defRPr lang="en-US" sz="12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extLst>
      <p:ext uri="{BB962C8B-B14F-4D97-AF65-F5344CB8AC3E}">
        <p14:creationId xmlns:p14="http://schemas.microsoft.com/office/powerpoint/2010/main" val="1735817919"/>
      </p:ext>
    </p:extLst>
  </p:cSld>
  <p:clrMapOvr>
    <a:overrideClrMapping bg1="lt1" tx1="dk1" bg2="lt2" tx2="dk2" accent1="accent1" accent2="accent2" accent3="accent3" accent4="accent4" accent5="accent5" accent6="accent6" hlink="hlink" folHlink="folHlink"/>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extLst>
      <p:ext uri="{BB962C8B-B14F-4D97-AF65-F5344CB8AC3E}">
        <p14:creationId xmlns:p14="http://schemas.microsoft.com/office/powerpoint/2010/main" val="1561004328"/>
      </p:ext>
    </p:extLst>
  </p:cSld>
  <p:clrMapOvr>
    <a:overrideClrMapping bg1="lt1" tx1="dk1" bg2="lt2" tx2="dk2" accent1="accent1" accent2="accent2" accent3="accent3" accent4="accent4" accent5="accent5" accent6="accent6" hlink="hlink" folHlink="folHlink"/>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4137025" y="458788"/>
            <a:ext cx="2600325" cy="1462087"/>
          </a:xfrm>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7747510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extLst>
      <p:ext uri="{BB962C8B-B14F-4D97-AF65-F5344CB8AC3E}">
        <p14:creationId xmlns:p14="http://schemas.microsoft.com/office/powerpoint/2010/main" val="2443722376"/>
      </p:ext>
    </p:extLst>
  </p:cSld>
  <p:clrMapOvr>
    <a:overrideClrMapping bg1="lt1" tx1="dk1" bg2="lt2" tx2="dk2" accent1="accent1" accent2="accent2" accent3="accent3" accent4="accent4" accent5="accent5" accent6="accent6" hlink="hlink" folHlink="folHlink"/>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4137025" y="458788"/>
            <a:ext cx="2600325" cy="1462087"/>
          </a:xfrm>
        </p:spPr>
      </p:sp>
      <p:sp>
        <p:nvSpPr>
          <p:cNvPr id="3" name="Text Placeholder 2"/>
          <p:cNvSpPr>
            <a:spLocks noGrp="1"/>
          </p:cNvSpPr>
          <p:nvPr>
            <p:ph type="body" idx="3"/>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extLst>
      <p:ext uri="{BB962C8B-B14F-4D97-AF65-F5344CB8AC3E}">
        <p14:creationId xmlns:p14="http://schemas.microsoft.com/office/powerpoint/2010/main" val="3254629241"/>
      </p:ext>
    </p:extLst>
  </p:cSld>
  <p:clrMapOvr>
    <a:overrideClrMapping bg1="lt1" tx1="dk1" bg2="lt2" tx2="dk2" accent1="accent1" accent2="accent2" accent3="accent3" accent4="accent4" accent5="accent5" accent6="accent6" hlink="hlink" folHlink="folHlink"/>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r>
              <a:t>Swahili Bibles in Tanzania use a more sophisticated dialect of Swahili than a Congolese Bible.</a:t>
            </a:r>
          </a:p>
          <a:p>
            <a:pPr>
              <a:defRPr lang="en-US"/>
            </a:pPr>
            <a:endParaRPr/>
          </a:p>
          <a:p>
            <a:pPr>
              <a:defRPr lang="en-US"/>
            </a:pPr>
            <a:r>
              <a:t>A friend asked me to get a Bembe Bible for him in the USA...</a:t>
            </a:r>
          </a:p>
          <a:p>
            <a:pPr>
              <a:defRPr lang="en-US"/>
            </a:pPr>
            <a:endParaRPr/>
          </a:p>
          <a:p>
            <a:pPr>
              <a:defRPr lang="en-US"/>
            </a:pPr>
            <a:r>
              <a:t>Conference attendees requested a mix of French, Swahili, and English notes. When it came time to take an exam, they all wanted French because their minds are wired to comprehend formal instruction (and take tests) in French, even though their conversational langauge is English.</a:t>
            </a:r>
          </a:p>
          <a:p>
            <a:pPr>
              <a:defRPr lang="en-US"/>
            </a:pPr>
            <a:endParaRPr/>
          </a:p>
          <a:p>
            <a:pPr>
              <a:defRPr lang="en-US"/>
            </a:pPr>
            <a:r>
              <a:t>Some tribes will consider a tribal Bible to be proof that Christianity is for TribeX and therefore not TribeY because there is no tribal Bible in their language. But if you make the Bible in their national language, they’ll consider the religion suitable for their consumption.</a:t>
            </a:r>
          </a:p>
          <a:p>
            <a:pPr>
              <a:defRPr lang="en-US"/>
            </a:pPr>
            <a:endParaRPr/>
          </a:p>
          <a:p>
            <a:pPr>
              <a:defRPr lang="en-US"/>
            </a:pPr>
            <a:r>
              <a:t>CSL Bible ???</a:t>
            </a:r>
          </a:p>
        </p:txBody>
      </p:sp>
    </p:spTree>
  </p:cSld>
  <p:clrMapOvr>
    <a:overrideClrMapping bg1="lt1" tx1="dk1" bg2="lt2" tx2="dk2" accent1="accent1" accent2="accent2" accent3="accent3" accent4="accent4" accent5="accent5" accent6="accent6" hlink="hlink" folHlink="folHlink"/>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extLst>
      <p:ext uri="{BB962C8B-B14F-4D97-AF65-F5344CB8AC3E}">
        <p14:creationId xmlns:p14="http://schemas.microsoft.com/office/powerpoint/2010/main" val="975516403"/>
      </p:ext>
    </p:extLst>
  </p:cSld>
  <p:clrMapOvr>
    <a:overrideClrMapping bg1="lt1" tx1="dk1" bg2="lt2" tx2="dk2" accent1="accent1" accent2="accent2" accent3="accent3" accent4="accent4" accent5="accent5" accent6="accent6" hlink="hlink" folHlink="folHlink"/>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extLst>
      <p:ext uri="{BB962C8B-B14F-4D97-AF65-F5344CB8AC3E}">
        <p14:creationId xmlns:p14="http://schemas.microsoft.com/office/powerpoint/2010/main" val="1773170271"/>
      </p:ext>
    </p:extLst>
  </p:cSld>
  <p:clrMapOvr>
    <a:overrideClrMapping bg1="lt1" tx1="dk1" bg2="lt2" tx2="dk2" accent1="accent1" accent2="accent2" accent3="accent3" accent4="accent4" accent5="accent5" accent6="accent6" hlink="hlink" folHlink="folHlink"/>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r>
              <a:rPr lang="en-US" b="1" cap="none"/>
              <a:t>Ethics of cochlear implantation in young children</a:t>
            </a:r>
          </a:p>
          <a:p>
            <a:pPr>
              <a:defRPr lang="en-US"/>
            </a:pPr>
            <a:r>
              <a:t>https://www.sciencedirect.com/science/article/pii/S0194599896700979</a:t>
            </a:r>
          </a:p>
          <a:p>
            <a:pPr>
              <a:defRPr lang="en-US"/>
            </a:pPr>
            <a:endParaRPr/>
          </a:p>
          <a:p>
            <a:pPr>
              <a:defRPr lang="en-US"/>
            </a:pPr>
            <a:r>
              <a:rPr lang="en-US" sz="1400" b="1" cap="none"/>
              <a:t>1988 Gallaudet</a:t>
            </a:r>
            <a:br>
              <a:rPr lang="en-US" sz="1400" b="1" cap="none"/>
            </a:br>
            <a:r>
              <a:t>The 1988 Gallaudet protests, known as Deaf President Now (DPN), were a week-long student-led uprising in March 1988 demanding a deaf president for Gallaudet University, the world's only liberal arts college for the deaf. Students, faculty, and alumni protested the Board of Trustees' decision to appoint a hearing candidate (Elisabeth Ann Zinser) over deaf contenders, shutting down the campus and gaining national attention. The movement, focused on representation and self-determination, ultimately succeeded, leading to Zinser's resignation and the historic appointment of Dr. I. King Jordan, the first deaf president, marking a major victory for the deaf rights movement.</a:t>
            </a:r>
          </a:p>
          <a:p>
            <a:pPr>
              <a:defRPr lang="en-US"/>
            </a:pPr>
            <a:r>
              <a:rPr lang="en-US" cap="none">
                <a:solidFill>
                  <a:srgbClr val="FF0000"/>
                </a:solidFill>
              </a:rPr>
              <a:t>SEE EXTENDED NOTES</a:t>
            </a:r>
            <a:r>
              <a:t> </a:t>
            </a:r>
          </a:p>
          <a:p>
            <a:pPr>
              <a:defRPr lang="en-US"/>
            </a:pPr>
            <a:endParaRPr/>
          </a:p>
          <a:p>
            <a:pPr>
              <a:defRPr lang="en-US"/>
            </a:pPr>
            <a:r>
              <a:rPr lang="en-US" sz="1400" b="1" cap="none"/>
              <a:t>Racists &amp; Audists</a:t>
            </a:r>
          </a:p>
          <a:p>
            <a:pPr>
              <a:defRPr lang="en-US"/>
            </a:pPr>
            <a:r>
              <a:t>I engaged with an ASL interpreter who said ASL would be in heaven base on Rev 5:9</a:t>
            </a:r>
          </a:p>
          <a:p>
            <a:pPr>
              <a:defRPr lang="en-US"/>
            </a:pPr>
            <a:r>
              <a:t>[+]  And they sang a new song, saying, "Worthy are you to take the scroll and to open its seals, for you were slain, and by your blood you ransomed people for God from every tribe and language and people and nation, (Rev 5:9)</a:t>
            </a:r>
          </a:p>
          <a:p>
            <a:pPr>
              <a:defRPr lang="en-US"/>
            </a:pPr>
            <a:r>
              <a:t>She called me clueless about deaf culture, a </a:t>
            </a:r>
            <a:r>
              <a:rPr lang="en-US" b="1" cap="none"/>
              <a:t>racist</a:t>
            </a:r>
            <a:r>
              <a:t> and an </a:t>
            </a:r>
            <a:r>
              <a:rPr lang="en-US" b="1" cap="none"/>
              <a:t>audist</a:t>
            </a:r>
            <a:r>
              <a:t> because I said there wouldn’t be ASL in heaven.</a:t>
            </a:r>
          </a:p>
          <a:p>
            <a:pPr>
              <a:defRPr lang="en-US"/>
            </a:pPr>
            <a:endParaRPr/>
          </a:p>
          <a:p>
            <a:pPr>
              <a:defRPr lang="en-US"/>
            </a:pPr>
            <a:r>
              <a:rPr lang="en-US" sz="1400" b="1" cap="none"/>
              <a:t>Nothing to Fix</a:t>
            </a:r>
            <a:endParaRPr lang="en-US" sz="1400" cap="none"/>
          </a:p>
          <a:p>
            <a:pPr>
              <a:defRPr lang="en-US"/>
            </a:pPr>
            <a:r>
              <a:t>In Toxic Deafness, Deaf Advocates will say that deafness is not a handicap and there is nothing to fix. How would you comment on tha?</a:t>
            </a:r>
          </a:p>
          <a:p>
            <a:pPr>
              <a:defRPr lang="en-US"/>
            </a:pPr>
            <a:endParaRPr/>
          </a:p>
          <a:p>
            <a:pPr>
              <a:defRPr lang="en-US"/>
            </a:pPr>
            <a:r>
              <a:rPr lang="en-US" sz="1400" b="1" cap="none"/>
              <a:t>Cochlear Implants</a:t>
            </a:r>
          </a:p>
          <a:p>
            <a:pPr>
              <a:defRPr lang="en-US"/>
            </a:pPr>
            <a:r>
              <a:t>In Toxic Deafness, some Deaf Advocates will say that the CI videos showing deaf people hearing for the first time are “baloney”. </a:t>
            </a:r>
          </a:p>
          <a:p>
            <a:pPr>
              <a:defRPr lang="en-US"/>
            </a:pPr>
            <a:endParaRPr/>
          </a:p>
          <a:p>
            <a:pPr>
              <a:defRPr lang="en-US"/>
            </a:pPr>
            <a:r>
              <a:rPr lang="en-US" b="1" cap="none"/>
              <a:t>God Makes Us</a:t>
            </a:r>
          </a:p>
          <a:p>
            <a:pPr>
              <a:defRPr lang="en-US"/>
            </a:pPr>
            <a:r>
              <a:t>In the Congo, you can ask an audience of deaf people “Why are you deaf?” This question is met with a chukle. “Exodus 4:11. Because God made us this way!” This question can’t even be raised among Toxi Deaf.</a:t>
            </a:r>
          </a:p>
        </p:txBody>
      </p:sp>
    </p:spTree>
  </p:cSld>
  <p:clrMapOvr>
    <a:overrideClrMapping bg1="lt1" tx1="dk1" bg2="lt2" tx2="dk2" accent1="accent1" accent2="accent2" accent3="accent3" accent4="accent4" accent5="accent5" accent6="accent6" hlink="hlink" folHlink="folHlink"/>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r>
              <a:rPr lang="en-US" b="1" cap="none"/>
              <a:t>Ethics of cochlear implantation in young children</a:t>
            </a:r>
          </a:p>
          <a:p>
            <a:pPr>
              <a:defRPr lang="en-US"/>
            </a:pPr>
            <a:r>
              <a:t>https://www.sciencedirect.com/science/article/pii/S0194599896700979</a:t>
            </a:r>
          </a:p>
          <a:p>
            <a:pPr>
              <a:defRPr lang="en-US"/>
            </a:pPr>
            <a:endParaRPr/>
          </a:p>
          <a:p>
            <a:pPr>
              <a:defRPr lang="en-US"/>
            </a:pPr>
            <a:endParaRPr/>
          </a:p>
          <a:p>
            <a:pPr>
              <a:defRPr lang="en-US"/>
            </a:pPr>
            <a:r>
              <a:rPr lang="en-US" b="1" cap="none"/>
              <a:t>Deafness as Culture, not Disability: </a:t>
            </a:r>
            <a:r>
              <a:t>A core tenet of this perspective is that Deaf people are members of a linguistic and cultural minority group, not individuals with a medical disability that needs to be "cured".</a:t>
            </a:r>
          </a:p>
          <a:p>
            <a:pPr>
              <a:defRPr lang="en-US"/>
            </a:pPr>
            <a:endParaRPr/>
          </a:p>
          <a:p>
            <a:pPr>
              <a:defRPr lang="en-US"/>
            </a:pPr>
            <a:r>
              <a:rPr lang="en-US" b="1" cap="none"/>
              <a:t>Threat to Cultural Transmission: </a:t>
            </a:r>
            <a:r>
              <a:t>Deaf culture is typically transmitted through institutions and interaction within the community, as over 90% of deaf children are born to hearing parents. The concern is that if deaf children receive cochlear implants and are primarily raised using spoken language and integrated into the hearing world, fewer people will learn and use signed languages, leading to a decline in community membership and, eventually, the potential extinction of the culture itself.</a:t>
            </a:r>
          </a:p>
          <a:p>
            <a:pPr>
              <a:defRPr lang="en-US"/>
            </a:pPr>
            <a:endParaRPr/>
          </a:p>
          <a:p>
            <a:pPr>
              <a:defRPr lang="en-US"/>
            </a:pPr>
            <a:r>
              <a:rPr lang="en-US" b="1" cap="none"/>
              <a:t>Analogy to Genocide: </a:t>
            </a:r>
            <a:r>
              <a:t>Proponents of the term argue that the systematic elimination of a minority group can occur by destroying the distinct elements that bind the collectivity, such as language and customs, which they see as parallel to linguistic or cultural genocide (glottocide).</a:t>
            </a:r>
          </a:p>
          <a:p>
            <a:pPr>
              <a:defRPr lang="en-US"/>
            </a:pPr>
            <a:endParaRPr/>
          </a:p>
          <a:p>
            <a:pPr>
              <a:defRPr lang="en-US"/>
            </a:pPr>
            <a:r>
              <a:rPr lang="en-US" b="1" cap="none"/>
              <a:t>Parental Autonomy vs. Community Goals: </a:t>
            </a:r>
            <a:r>
              <a:t>This issue creates a conflict between the desires of hearing parents, who may want their child to have the opportunity to hear and participate in the hearing world, and the goals of the Deaf community to preserve its way of life. </a:t>
            </a:r>
          </a:p>
          <a:p>
            <a:pPr>
              <a:defRPr lang="en-US"/>
            </a:pPr>
            <a:endParaRPr/>
          </a:p>
          <a:p>
            <a:pPr>
              <a:defRPr lang="en-US"/>
            </a:pPr>
            <a:endParaRPr/>
          </a:p>
          <a:p>
            <a:pPr>
              <a:defRPr lang="en-US"/>
            </a:pPr>
            <a:r>
              <a:rPr lang="en-US" b="1" cap="none"/>
              <a:t>Handicaps as an Identity:</a:t>
            </a:r>
          </a:p>
          <a:p>
            <a:pPr>
              <a:defRPr lang="en-US"/>
            </a:pPr>
            <a:r>
              <a:t>Even if disabilities are considered accidents in Aristotelian thought, that does not imply that a person is their accident or should identify as their accident. Accidents modify a substance, but they do not constitute its essence. Identifying as an accident collapses the distinction between essence and attribute — something Aristotle considered a metaphysical error.</a:t>
            </a:r>
          </a:p>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r>
              <a:t>Man shall not live by bread alone: Deut 8:3</a:t>
            </a:r>
          </a:p>
          <a:p>
            <a:pPr>
              <a:defRPr lang="en-US"/>
            </a:pPr>
            <a:r>
              <a:t>Do not put the Lord your God to the test: Deut 6:16</a:t>
            </a:r>
          </a:p>
          <a:p>
            <a:pPr>
              <a:defRPr lang="en-US"/>
            </a:pPr>
            <a:r>
              <a:t>Worshp God only:  Deut 6:13</a:t>
            </a:r>
          </a:p>
          <a:p>
            <a:pPr>
              <a:defRPr lang="en-US"/>
            </a:pPr>
            <a:endParaRPr/>
          </a:p>
        </p:txBody>
      </p:sp>
      <p:sp>
        <p:nvSpPr>
          <p:cNvPr id="4" name="Rectangles 3"/>
          <p:cNvSpPr/>
          <p:nvPr/>
        </p:nvSpPr>
        <p:spPr>
          <a:xfrm>
            <a:off x="463550" y="392430"/>
            <a:ext cx="3226435" cy="1369060"/>
          </a:xfrm>
          <a:prstGeom prst="rect">
            <a:avLst/>
          </a:prstGeom>
          <a:solidFill>
            <a:schemeClr val="accent1"/>
          </a:solidFill>
          <a:ln w="12700" cap="flat" cmpd="sng" algn="ctr">
            <a:solidFill>
              <a:srgbClr val="000000"/>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t>Hello</a:t>
            </a:r>
          </a:p>
        </p:txBody>
      </p:sp>
    </p:spTree>
  </p:cSld>
  <p:clrMapOvr>
    <a:overrideClrMapping bg1="lt1" tx1="dk1" bg2="lt2" tx2="dk2" accent1="accent1" accent2="accent2" accent3="accent3" accent4="accent4" accent5="accent5" accent6="accent6" hlink="hlink" folHlink="folHlink"/>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r>
              <a:t>Man shall not live by bread alone: Deut 8:3</a:t>
            </a:r>
          </a:p>
          <a:p>
            <a:pPr>
              <a:defRPr lang="en-US"/>
            </a:pPr>
            <a:r>
              <a:t>Do not put the Lord your God to the test: Deut 6:16</a:t>
            </a:r>
          </a:p>
          <a:p>
            <a:pPr>
              <a:defRPr lang="en-US"/>
            </a:pPr>
            <a:r>
              <a:t>Worshp God only:  Deut 6:13</a:t>
            </a:r>
          </a:p>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noChangeArrowheads="1"/>
          </p:cNvSpPr>
          <p:nvPr>
            <p:ph type="sldImg" idx="2"/>
          </p:nvPr>
        </p:nvSpPr>
        <p:spPr>
          <a:xfrm>
            <a:off x="4137025" y="458788"/>
            <a:ext cx="2600325" cy="1462087"/>
          </a:xfrm>
        </p:spPr>
      </p:sp>
      <p:sp>
        <p:nvSpPr>
          <p:cNvPr id="3" name="Text Placeholder 2"/>
          <p:cNvSpPr>
            <a:spLocks noGrp="1" noChangeArrowheads="1"/>
          </p:cNvSpPr>
          <p:nvPr>
            <p:ph type="body" idx="3"/>
          </p:nvPr>
        </p:nvSpPr>
        <p:spPr>
          <a:xfrm>
            <a:off x="249555" y="1831975"/>
            <a:ext cx="6311265" cy="6604000"/>
          </a:xfrm>
        </p:spPr>
        <p:txBody>
          <a:bodyPr/>
          <a:lstStyle/>
          <a:p>
            <a:pPr>
              <a:defRPr lang="en-US"/>
            </a:pPr>
            <a:endParaRPr/>
          </a:p>
        </p:txBody>
      </p:sp>
    </p:spTree>
  </p:cSld>
  <p:clrMapOvr>
    <a:overrideClrMapping bg1="lt1" tx1="dk1" bg2="lt2" tx2="dk2" accent1="accent1" accent2="accent2" accent3="accent3" accent4="accent4" accent5="accent5" accent6="accent6" hlink="hlink" folHlink="folHlink"/>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gradFill flip="none" rotWithShape="0">
          <a:gsLst>
            <a:gs pos="0">
              <a:srgbClr val="FBFBF9"/>
            </a:gs>
            <a:gs pos="52000">
              <a:srgbClr val="D9D7C4"/>
            </a:gs>
            <a:gs pos="83000">
              <a:srgbClr val="D9D7C4"/>
            </a:gs>
            <a:gs pos="100000">
              <a:srgbClr val="BFB971"/>
            </a:gs>
          </a:gsLst>
          <a:lin ang="7560000" scaled="0"/>
          <a:tileRect/>
        </a:gradFill>
        <a:effectLst/>
      </p:bgPr>
    </p:bg>
    <p:spTree>
      <p:nvGrpSpPr>
        <p:cNvPr id="1" name=""/>
        <p:cNvGrpSpPr/>
        <p:nvPr/>
      </p:nvGrpSpPr>
      <p:grpSpPr>
        <a:xfrm>
          <a:off x="0" y="0"/>
          <a:ext cx="0" cy="0"/>
          <a:chOff x="0" y="0"/>
          <a:chExt cx="0" cy="0"/>
        </a:xfrm>
      </p:grpSpPr>
      <p:sp>
        <p:nvSpPr>
          <p:cNvPr id="2" name="TrinityShape"/>
          <p:cNvSpPr/>
          <p:nvPr/>
        </p:nvSpPr>
        <p:spPr>
          <a:xfrm>
            <a:off x="-1114425" y="0"/>
            <a:ext cx="8225790" cy="6793865"/>
          </a:xfrm>
          <a:custGeom>
            <a:avLst/>
            <a:gdLst/>
            <a:ahLst/>
            <a:cxnLst/>
            <a:rect l="0" t="0" r="8225790" b="6793865"/>
            <a:pathLst>
              <a:path w="8225790" h="6793865">
                <a:moveTo>
                  <a:pt x="4888411" y="2658745"/>
                </a:moveTo>
                <a:lnTo>
                  <a:pt x="4886487" y="2668905"/>
                </a:lnTo>
                <a:cubicBezTo>
                  <a:pt x="4694131" y="3733165"/>
                  <a:pt x="4162587" y="4678680"/>
                  <a:pt x="3407269" y="5395595"/>
                </a:cubicBezTo>
                <a:lnTo>
                  <a:pt x="3405345" y="5396865"/>
                </a:lnTo>
                <a:lnTo>
                  <a:pt x="3439969" y="5424805"/>
                </a:lnTo>
                <a:cubicBezTo>
                  <a:pt x="4267101" y="6098540"/>
                  <a:pt x="5326342" y="6503670"/>
                  <a:pt x="6480479" y="6503670"/>
                </a:cubicBezTo>
                <a:cubicBezTo>
                  <a:pt x="6955598" y="6503670"/>
                  <a:pt x="7414047" y="6435090"/>
                  <a:pt x="7847490" y="6308725"/>
                </a:cubicBezTo>
                <a:lnTo>
                  <a:pt x="7900708" y="6292215"/>
                </a:lnTo>
                <a:lnTo>
                  <a:pt x="7893655" y="6247765"/>
                </a:lnTo>
                <a:cubicBezTo>
                  <a:pt x="7603197" y="4615180"/>
                  <a:pt x="6462525" y="3272155"/>
                  <a:pt x="4937782" y="2678430"/>
                </a:cubicBezTo>
                <a:lnTo>
                  <a:pt x="4888411" y="2658745"/>
                </a:lnTo>
                <a:close/>
                <a:moveTo>
                  <a:pt x="3182853" y="2350770"/>
                </a:moveTo>
                <a:cubicBezTo>
                  <a:pt x="2706451" y="2350770"/>
                  <a:pt x="2244796" y="2419350"/>
                  <a:pt x="1809430" y="2548890"/>
                </a:cubicBezTo>
                <a:lnTo>
                  <a:pt x="1764547" y="2562225"/>
                </a:lnTo>
                <a:lnTo>
                  <a:pt x="1774806" y="2618105"/>
                </a:lnTo>
                <a:cubicBezTo>
                  <a:pt x="1957544" y="3626485"/>
                  <a:pt x="2464082" y="4523105"/>
                  <a:pt x="3182853" y="5200015"/>
                </a:cubicBezTo>
                <a:lnTo>
                  <a:pt x="3186059" y="5201920"/>
                </a:lnTo>
                <a:lnTo>
                  <a:pt x="3202730" y="5187315"/>
                </a:lnTo>
                <a:cubicBezTo>
                  <a:pt x="3915089" y="4509770"/>
                  <a:pt x="4415215" y="3619500"/>
                  <a:pt x="4596030" y="2618105"/>
                </a:cubicBezTo>
                <a:lnTo>
                  <a:pt x="4605647" y="2564130"/>
                </a:lnTo>
                <a:lnTo>
                  <a:pt x="4605647" y="2562225"/>
                </a:lnTo>
                <a:cubicBezTo>
                  <a:pt x="4156175" y="2424430"/>
                  <a:pt x="3679132" y="2350770"/>
                  <a:pt x="3182853" y="2350770"/>
                </a:cubicBezTo>
                <a:close/>
                <a:moveTo>
                  <a:pt x="1736335" y="0"/>
                </a:moveTo>
                <a:lnTo>
                  <a:pt x="2052440" y="0"/>
                </a:lnTo>
                <a:lnTo>
                  <a:pt x="2051799" y="641"/>
                </a:lnTo>
                <a:cubicBezTo>
                  <a:pt x="1824819" y="550545"/>
                  <a:pt x="1699787" y="1151890"/>
                  <a:pt x="1699787" y="1781809"/>
                </a:cubicBezTo>
                <a:cubicBezTo>
                  <a:pt x="1699787" y="1944370"/>
                  <a:pt x="1708123" y="2106295"/>
                  <a:pt x="1724793" y="2265680"/>
                </a:cubicBezTo>
                <a:lnTo>
                  <a:pt x="1726717" y="2270125"/>
                </a:lnTo>
                <a:lnTo>
                  <a:pt x="1831231" y="2240915"/>
                </a:lnTo>
                <a:cubicBezTo>
                  <a:pt x="2262749" y="2122805"/>
                  <a:pt x="2714786" y="2060575"/>
                  <a:pt x="3182853" y="2060575"/>
                </a:cubicBezTo>
                <a:cubicBezTo>
                  <a:pt x="3687467" y="2060575"/>
                  <a:pt x="4174128" y="2132965"/>
                  <a:pt x="4634501" y="2266950"/>
                </a:cubicBezTo>
                <a:lnTo>
                  <a:pt x="4646042" y="2272030"/>
                </a:lnTo>
                <a:lnTo>
                  <a:pt x="4646042" y="2265680"/>
                </a:lnTo>
                <a:cubicBezTo>
                  <a:pt x="4662713" y="2106295"/>
                  <a:pt x="4670407" y="1944370"/>
                  <a:pt x="4670407" y="1781809"/>
                </a:cubicBezTo>
                <a:cubicBezTo>
                  <a:pt x="4670407" y="1151890"/>
                  <a:pt x="4546017" y="550545"/>
                  <a:pt x="4319037" y="635"/>
                </a:cubicBezTo>
                <a:lnTo>
                  <a:pt x="4319037" y="0"/>
                </a:lnTo>
                <a:lnTo>
                  <a:pt x="4634501" y="0"/>
                </a:lnTo>
                <a:lnTo>
                  <a:pt x="4635142" y="1270"/>
                </a:lnTo>
                <a:cubicBezTo>
                  <a:pt x="4848016" y="554990"/>
                  <a:pt x="4964712" y="1155065"/>
                  <a:pt x="4964712" y="1781809"/>
                </a:cubicBezTo>
                <a:cubicBezTo>
                  <a:pt x="4964712" y="1976754"/>
                  <a:pt x="4954453" y="2168525"/>
                  <a:pt x="4931370" y="2357120"/>
                </a:cubicBezTo>
                <a:lnTo>
                  <a:pt x="4931370" y="2365375"/>
                </a:lnTo>
                <a:lnTo>
                  <a:pt x="4987795" y="2385060"/>
                </a:lnTo>
                <a:cubicBezTo>
                  <a:pt x="6631799" y="3003550"/>
                  <a:pt x="7867366" y="4438015"/>
                  <a:pt x="8181548" y="6188710"/>
                </a:cubicBezTo>
                <a:lnTo>
                  <a:pt x="8182830" y="6196965"/>
                </a:lnTo>
                <a:lnTo>
                  <a:pt x="8197578" y="6283960"/>
                </a:lnTo>
                <a:cubicBezTo>
                  <a:pt x="8207837" y="6348095"/>
                  <a:pt x="8218096" y="6413500"/>
                  <a:pt x="8224508" y="6477635"/>
                </a:cubicBezTo>
                <a:lnTo>
                  <a:pt x="8225790" y="6490335"/>
                </a:lnTo>
                <a:lnTo>
                  <a:pt x="8169366" y="6510020"/>
                </a:lnTo>
                <a:cubicBezTo>
                  <a:pt x="8109735" y="6531610"/>
                  <a:pt x="8052028" y="6549390"/>
                  <a:pt x="7991757" y="6569075"/>
                </a:cubicBezTo>
                <a:lnTo>
                  <a:pt x="7940462" y="6583680"/>
                </a:lnTo>
                <a:lnTo>
                  <a:pt x="7932126" y="6587490"/>
                </a:lnTo>
                <a:cubicBezTo>
                  <a:pt x="7472395" y="6721475"/>
                  <a:pt x="6985734" y="6793865"/>
                  <a:pt x="6480479" y="6793865"/>
                </a:cubicBezTo>
                <a:cubicBezTo>
                  <a:pt x="5255170" y="6793865"/>
                  <a:pt x="4131169" y="6364605"/>
                  <a:pt x="3252742" y="5649595"/>
                </a:cubicBezTo>
                <a:lnTo>
                  <a:pt x="3186059" y="5593715"/>
                </a:lnTo>
                <a:lnTo>
                  <a:pt x="3164259" y="5611495"/>
                </a:lnTo>
                <a:cubicBezTo>
                  <a:pt x="2308915" y="6326505"/>
                  <a:pt x="1207997" y="6765925"/>
                  <a:pt x="5129" y="6792595"/>
                </a:cubicBezTo>
                <a:lnTo>
                  <a:pt x="0" y="6792595"/>
                </a:lnTo>
                <a:lnTo>
                  <a:pt x="0" y="6502400"/>
                </a:lnTo>
                <a:lnTo>
                  <a:pt x="48089" y="6501130"/>
                </a:lnTo>
                <a:cubicBezTo>
                  <a:pt x="1126566" y="6466205"/>
                  <a:pt x="2113994" y="6079490"/>
                  <a:pt x="2896884" y="5454650"/>
                </a:cubicBezTo>
                <a:lnTo>
                  <a:pt x="2965491" y="5396865"/>
                </a:lnTo>
                <a:lnTo>
                  <a:pt x="2892395" y="5326380"/>
                </a:lnTo>
                <a:cubicBezTo>
                  <a:pt x="2174907" y="4618355"/>
                  <a:pt x="1671575" y="3698240"/>
                  <a:pt x="1485631" y="2668905"/>
                </a:cubicBezTo>
                <a:lnTo>
                  <a:pt x="1483707" y="2657475"/>
                </a:lnTo>
                <a:lnTo>
                  <a:pt x="1415741" y="2683510"/>
                </a:lnTo>
                <a:cubicBezTo>
                  <a:pt x="895738" y="2887980"/>
                  <a:pt x="420619" y="3180080"/>
                  <a:pt x="8977" y="3540759"/>
                </a:cubicBezTo>
                <a:lnTo>
                  <a:pt x="0" y="3549015"/>
                </a:lnTo>
                <a:lnTo>
                  <a:pt x="0" y="3168650"/>
                </a:lnTo>
                <a:lnTo>
                  <a:pt x="23724" y="3149600"/>
                </a:lnTo>
                <a:cubicBezTo>
                  <a:pt x="437290" y="2824480"/>
                  <a:pt x="904074" y="2560955"/>
                  <a:pt x="1409329" y="2375535"/>
                </a:cubicBezTo>
                <a:lnTo>
                  <a:pt x="1440748" y="2364105"/>
                </a:lnTo>
                <a:lnTo>
                  <a:pt x="1439465" y="2357120"/>
                </a:lnTo>
                <a:cubicBezTo>
                  <a:pt x="1417665" y="2168525"/>
                  <a:pt x="1406123" y="1976754"/>
                  <a:pt x="1406123" y="1781809"/>
                </a:cubicBezTo>
                <a:cubicBezTo>
                  <a:pt x="1406123" y="1155065"/>
                  <a:pt x="1522819" y="554990"/>
                  <a:pt x="1735694" y="1270"/>
                </a:cubicBezTo>
                <a:lnTo>
                  <a:pt x="1736335" y="0"/>
                </a:lnTo>
                <a:close/>
              </a:path>
            </a:pathLst>
          </a:custGeom>
          <a:solidFill>
            <a:srgbClr val="ECEAD5">
              <a:alpha val="19000"/>
            </a:srgbClr>
          </a:solidFill>
          <a:ln w="107950" cap="flat" cmpd="thickThin" algn="ctr">
            <a:solidFill>
              <a:srgbClr val="868257">
                <a:alpha val="17000"/>
              </a:srgbClr>
            </a:solidFill>
            <a:prstDash val="solid"/>
            <a:headEnd type="none"/>
            <a:tailEnd type="none"/>
          </a:ln>
          <a:effectLst/>
        </p:spPr>
        <p:txBody>
          <a:bodyPr vert="horz" wrap="square" lIns="-1114425" tIns="0" rIns="7111365" bIns="6793865" numCol="1" spcCol="215900" anchor="ctr"/>
          <a:lstStyle>
            <a:lvl1pPr marL="0" algn="l" defTabSz="914400">
              <a:defRPr lang="en-US" sz="1800" kern="1" cap="none">
                <a:solidFill>
                  <a:srgbClr val="FFFFFF"/>
                </a:solidFill>
                <a:latin typeface="Trebuchet MS" panose="020B0603020202020204" charset="0"/>
                <a:ea typeface="Trebuchet MS" panose="020B0603020202020204" charset="0"/>
                <a:cs typeface="Trebuchet MS" panose="020B0603020202020204" charset="0"/>
              </a:defRPr>
            </a:lvl1pPr>
            <a:lvl2pPr marL="457200" algn="l" defTabSz="914400">
              <a:defRPr lang="en-US" sz="1800" kern="1" cap="none">
                <a:solidFill>
                  <a:srgbClr val="FFFFFF"/>
                </a:solidFill>
                <a:latin typeface="Trebuchet MS" panose="020B0603020202020204" charset="0"/>
                <a:ea typeface="Trebuchet MS" panose="020B0603020202020204" charset="0"/>
                <a:cs typeface="Trebuchet MS" panose="020B0603020202020204" charset="0"/>
              </a:defRPr>
            </a:lvl2pPr>
            <a:lvl3pPr marL="914400" algn="l" defTabSz="914400">
              <a:defRPr lang="en-US" sz="1800" kern="1" cap="none">
                <a:solidFill>
                  <a:srgbClr val="FFFFFF"/>
                </a:solidFill>
                <a:latin typeface="Trebuchet MS" panose="020B0603020202020204" charset="0"/>
                <a:ea typeface="Trebuchet MS" panose="020B0603020202020204" charset="0"/>
                <a:cs typeface="Trebuchet MS" panose="020B0603020202020204" charset="0"/>
              </a:defRPr>
            </a:lvl3pPr>
            <a:lvl4pPr marL="1371600" algn="l" defTabSz="914400">
              <a:defRPr lang="en-US" sz="1800" kern="1" cap="none">
                <a:solidFill>
                  <a:srgbClr val="FFFFFF"/>
                </a:solidFill>
                <a:latin typeface="Trebuchet MS" panose="020B0603020202020204" charset="0"/>
                <a:ea typeface="Trebuchet MS" panose="020B0603020202020204" charset="0"/>
                <a:cs typeface="Trebuchet MS" panose="020B0603020202020204" charset="0"/>
              </a:defRPr>
            </a:lvl4pPr>
            <a:lvl5pPr marL="1828800" algn="l" defTabSz="914400">
              <a:defRPr lang="en-US" sz="1800" kern="1" cap="none">
                <a:solidFill>
                  <a:srgbClr val="FFFFFF"/>
                </a:solidFill>
                <a:latin typeface="Trebuchet MS" panose="020B0603020202020204" charset="0"/>
                <a:ea typeface="Trebuchet MS" panose="020B0603020202020204" charset="0"/>
                <a:cs typeface="Trebuchet MS" panose="020B0603020202020204" charset="0"/>
              </a:defRPr>
            </a:lvl5pPr>
            <a:lvl6pPr marL="2286000" algn="l" defTabSz="914400">
              <a:defRPr lang="en-US" sz="1800" kern="1" cap="none">
                <a:solidFill>
                  <a:srgbClr val="FFFFFF"/>
                </a:solidFill>
                <a:latin typeface="Trebuchet MS" panose="020B0603020202020204" charset="0"/>
                <a:ea typeface="Trebuchet MS" panose="020B0603020202020204" charset="0"/>
                <a:cs typeface="Trebuchet MS" panose="020B0603020202020204" charset="0"/>
              </a:defRPr>
            </a:lvl6pPr>
            <a:lvl7pPr marL="2743200" algn="l" defTabSz="914400">
              <a:defRPr lang="en-US" sz="1800" kern="1" cap="none">
                <a:solidFill>
                  <a:srgbClr val="FFFFFF"/>
                </a:solidFill>
                <a:latin typeface="Trebuchet MS" panose="020B0603020202020204" charset="0"/>
                <a:ea typeface="Trebuchet MS" panose="020B0603020202020204" charset="0"/>
                <a:cs typeface="Trebuchet MS" panose="020B0603020202020204" charset="0"/>
              </a:defRPr>
            </a:lvl7pPr>
            <a:lvl8pPr marL="3200400" algn="l" defTabSz="914400">
              <a:defRPr lang="en-US" sz="1800" kern="1" cap="none">
                <a:solidFill>
                  <a:srgbClr val="FFFFFF"/>
                </a:solidFill>
                <a:latin typeface="Trebuchet MS" panose="020B0603020202020204" charset="0"/>
                <a:ea typeface="Trebuchet MS" panose="020B0603020202020204" charset="0"/>
                <a:cs typeface="Trebuchet MS" panose="020B0603020202020204" charset="0"/>
              </a:defRPr>
            </a:lvl8pPr>
            <a:lvl9pPr marL="3657600" algn="l" defTabSz="914400">
              <a:defRPr lang="en-US" sz="1800" kern="1" cap="none">
                <a:solidFill>
                  <a:srgbClr val="FFFFFF"/>
                </a:solidFill>
                <a:latin typeface="Trebuchet MS" panose="020B0603020202020204" charset="0"/>
                <a:ea typeface="Trebuchet MS" panose="020B0603020202020204" charset="0"/>
                <a:cs typeface="Trebuchet MS" panose="020B0603020202020204" charset="0"/>
              </a:defRPr>
            </a:lvl9pP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3" name="Date Placeholder 3" hidden="1"/>
          <p:cNvSpPr>
            <a:spLocks noGrp="1" noChangeArrowheads="1"/>
          </p:cNvSpPr>
          <p:nvPr>
            <p:ph type="dt" sz="half" idx="10"/>
          </p:nvPr>
        </p:nvSpPr>
        <p:spPr/>
        <p:txBody>
          <a:bodyPr/>
          <a:lstStyle/>
          <a:p>
            <a:pPr>
              <a:defRPr lang="en-US"/>
            </a:pPr>
            <a:fld id="{28E15E01-4FC5-B4A8-8B59-B9FD10177DEC}" type="datetime1">
              <a:rPr lang="en-US"/>
              <a:t>7/27/2026</a:t>
            </a:fld>
            <a:endParaRPr/>
          </a:p>
        </p:txBody>
      </p:sp>
      <p:sp>
        <p:nvSpPr>
          <p:cNvPr id="4" name="Footer Placeholder 4" hidden="1"/>
          <p:cNvSpPr>
            <a:spLocks noGrp="1" noChangeArrowheads="1"/>
          </p:cNvSpPr>
          <p:nvPr>
            <p:ph type="ftr" sz="quarter" idx="11"/>
          </p:nvPr>
        </p:nvSpPr>
        <p:spPr/>
        <p:txBody>
          <a:bodyPr/>
          <a:lstStyle/>
          <a:p>
            <a:pPr>
              <a:defRPr lang="en-US"/>
            </a:pPr>
            <a:endParaRPr/>
          </a:p>
        </p:txBody>
      </p:sp>
      <p:sp>
        <p:nvSpPr>
          <p:cNvPr id="5" name="Slide Number Placeholder 5" hidden="1"/>
          <p:cNvSpPr>
            <a:spLocks noGrp="1" noChangeArrowheads="1"/>
          </p:cNvSpPr>
          <p:nvPr>
            <p:ph type="sldNum" sz="quarter" idx="12"/>
          </p:nvPr>
        </p:nvSpPr>
        <p:spPr/>
        <p:txBody>
          <a:bodyPr/>
          <a:lstStyle/>
          <a:p>
            <a:pPr>
              <a:defRPr lang="en-US"/>
            </a:pPr>
            <a:fld id="{28E14127-69C5-B4B7-8B59-9FE20F177DCA}" type="slidenum">
              <a:rPr/>
              <a:t>‹#›</a:t>
            </a:fld>
            <a:endParaRPr/>
          </a:p>
        </p:txBody>
      </p:sp>
      <p:sp>
        <p:nvSpPr>
          <p:cNvPr id="6" name="Content Placeholder Left"/>
          <p:cNvSpPr>
            <a:spLocks noGrp="1" noChangeArrowheads="1"/>
          </p:cNvSpPr>
          <p:nvPr>
            <p:ph idx="13"/>
          </p:nvPr>
        </p:nvSpPr>
        <p:spPr>
          <a:xfrm>
            <a:off x="838200" y="2168525"/>
            <a:ext cx="4420235" cy="4351655"/>
          </a:xfrm>
          <a:prstGeom prst="ellipse">
            <a:avLst/>
          </a:prstGeom>
          <a:solidFill>
            <a:schemeClr val="accent1">
              <a:alpha val="69000"/>
            </a:schemeClr>
          </a:solidFill>
          <a:ln w="9525" cap="flat" cmpd="sng" algn="ctr">
            <a:solidFill>
              <a:srgbClr val="CBC9B1"/>
            </a:solidFill>
            <a:prstDash val="solid"/>
            <a:headEnd type="none"/>
            <a:tailEnd type="none"/>
          </a:ln>
          <a:effectLst>
            <a:outerShdw blurRad="50800" dist="37717" dir="2700000" algn="tl">
              <a:srgbClr val="000000">
                <a:alpha val="40000"/>
              </a:srgbClr>
            </a:outerShdw>
          </a:effectLst>
        </p:spPr>
        <p:txBody>
          <a:bodyPr vert="horz" wrap="square" lIns="0" tIns="0" rIns="0" bIns="0" numCol="1" spcCol="215900" anchor="ctr"/>
          <a:lstStyle/>
          <a:p>
            <a:pPr>
              <a:defRPr lang="en-US"/>
            </a:pPr>
            <a:r>
              <a:t>Click to edit Master text styles</a:t>
            </a:r>
          </a:p>
          <a:p>
            <a:pPr lvl="1">
              <a:defRPr lang="en-US"/>
            </a:pPr>
            <a:r>
              <a:t>Second level</a:t>
            </a:r>
          </a:p>
          <a:p>
            <a:pPr lvl="2">
              <a:defRPr lang="en-US"/>
            </a:pPr>
            <a:r>
              <a:t>Third level</a:t>
            </a:r>
          </a:p>
          <a:p>
            <a:pPr lvl="3">
              <a:defRPr lang="en-US"/>
            </a:pPr>
            <a:r>
              <a:t>Fourth level</a:t>
            </a:r>
          </a:p>
          <a:p>
            <a:pPr lvl="4">
              <a:defRPr lang="en-US"/>
            </a:pPr>
            <a:r>
              <a:t>Fifth level</a:t>
            </a:r>
          </a:p>
        </p:txBody>
      </p:sp>
      <p:sp>
        <p:nvSpPr>
          <p:cNvPr id="7" name="Freeform 10"/>
          <p:cNvSpPr/>
          <p:nvPr/>
        </p:nvSpPr>
        <p:spPr>
          <a:xfrm>
            <a:off x="5046345" y="464185"/>
            <a:ext cx="6819900" cy="6393815"/>
          </a:xfrm>
          <a:custGeom>
            <a:avLst/>
            <a:gdLst/>
            <a:ahLst/>
            <a:cxnLst/>
            <a:rect l="0" t="0" r="6819900" b="6393815"/>
            <a:pathLst>
              <a:path w="6819900" h="6393815">
                <a:moveTo>
                  <a:pt x="0" y="0"/>
                </a:moveTo>
                <a:lnTo>
                  <a:pt x="6819900" y="0"/>
                </a:lnTo>
                <a:lnTo>
                  <a:pt x="6819900" y="6393815"/>
                </a:lnTo>
                <a:lnTo>
                  <a:pt x="4321266" y="6393815"/>
                </a:lnTo>
                <a:lnTo>
                  <a:pt x="4319177" y="6384925"/>
                </a:lnTo>
                <a:cubicBezTo>
                  <a:pt x="3964815" y="4699635"/>
                  <a:pt x="166390" y="3509010"/>
                  <a:pt x="0" y="0"/>
                </a:cubicBezTo>
                <a:close/>
              </a:path>
            </a:pathLst>
          </a:custGeom>
          <a:gradFill flip="none" rotWithShape="0">
            <a:gsLst>
              <a:gs pos="0">
                <a:srgbClr val="BFC8C5"/>
              </a:gs>
              <a:gs pos="100000">
                <a:srgbClr val="495450"/>
              </a:gs>
            </a:gsLst>
            <a:lin ang="5400000" scaled="0"/>
            <a:tileRect/>
          </a:gradFill>
          <a:ln w="19050" cap="flat" cmpd="sng" algn="ctr">
            <a:solidFill>
              <a:srgbClr val="868257"/>
            </a:solidFill>
            <a:prstDash val="solid"/>
            <a:headEnd type="none"/>
            <a:tailEnd type="none"/>
          </a:ln>
          <a:effectLst/>
        </p:spPr>
        <p:txBody>
          <a:bodyPr vert="horz" wrap="square" lIns="5046345" tIns="464185" rIns="11866245" bIns="6858000" numCol="1" spcCol="215900" anchor="ctr"/>
          <a:lstStyle>
            <a:lvl1pPr marL="0" algn="l" defTabSz="914400">
              <a:defRPr lang="en-US" sz="1800" kern="1" cap="none">
                <a:solidFill>
                  <a:srgbClr val="FFFFFF"/>
                </a:solidFill>
                <a:latin typeface="Trebuchet MS" panose="020B0603020202020204" charset="0"/>
                <a:ea typeface="Trebuchet MS" panose="020B0603020202020204" charset="0"/>
                <a:cs typeface="Trebuchet MS" panose="020B0603020202020204" charset="0"/>
              </a:defRPr>
            </a:lvl1pPr>
            <a:lvl2pPr marL="457200" algn="l" defTabSz="914400">
              <a:defRPr lang="en-US" sz="1800" kern="1" cap="none">
                <a:solidFill>
                  <a:srgbClr val="FFFFFF"/>
                </a:solidFill>
                <a:latin typeface="Trebuchet MS" panose="020B0603020202020204" charset="0"/>
                <a:ea typeface="Trebuchet MS" panose="020B0603020202020204" charset="0"/>
                <a:cs typeface="Trebuchet MS" panose="020B0603020202020204" charset="0"/>
              </a:defRPr>
            </a:lvl2pPr>
            <a:lvl3pPr marL="914400" algn="l" defTabSz="914400">
              <a:defRPr lang="en-US" sz="1800" kern="1" cap="none">
                <a:solidFill>
                  <a:srgbClr val="FFFFFF"/>
                </a:solidFill>
                <a:latin typeface="Trebuchet MS" panose="020B0603020202020204" charset="0"/>
                <a:ea typeface="Trebuchet MS" panose="020B0603020202020204" charset="0"/>
                <a:cs typeface="Trebuchet MS" panose="020B0603020202020204" charset="0"/>
              </a:defRPr>
            </a:lvl3pPr>
            <a:lvl4pPr marL="1371600" algn="l" defTabSz="914400">
              <a:defRPr lang="en-US" sz="1800" kern="1" cap="none">
                <a:solidFill>
                  <a:srgbClr val="FFFFFF"/>
                </a:solidFill>
                <a:latin typeface="Trebuchet MS" panose="020B0603020202020204" charset="0"/>
                <a:ea typeface="Trebuchet MS" panose="020B0603020202020204" charset="0"/>
                <a:cs typeface="Trebuchet MS" panose="020B0603020202020204" charset="0"/>
              </a:defRPr>
            </a:lvl4pPr>
            <a:lvl5pPr marL="1828800" algn="l" defTabSz="914400">
              <a:defRPr lang="en-US" sz="1800" kern="1" cap="none">
                <a:solidFill>
                  <a:srgbClr val="FFFFFF"/>
                </a:solidFill>
                <a:latin typeface="Trebuchet MS" panose="020B0603020202020204" charset="0"/>
                <a:ea typeface="Trebuchet MS" panose="020B0603020202020204" charset="0"/>
                <a:cs typeface="Trebuchet MS" panose="020B0603020202020204" charset="0"/>
              </a:defRPr>
            </a:lvl5pPr>
            <a:lvl6pPr marL="2286000" algn="l" defTabSz="914400">
              <a:defRPr lang="en-US" sz="1800" kern="1" cap="none">
                <a:solidFill>
                  <a:srgbClr val="FFFFFF"/>
                </a:solidFill>
                <a:latin typeface="Trebuchet MS" panose="020B0603020202020204" charset="0"/>
                <a:ea typeface="Trebuchet MS" panose="020B0603020202020204" charset="0"/>
                <a:cs typeface="Trebuchet MS" panose="020B0603020202020204" charset="0"/>
              </a:defRPr>
            </a:lvl6pPr>
            <a:lvl7pPr marL="2743200" algn="l" defTabSz="914400">
              <a:defRPr lang="en-US" sz="1800" kern="1" cap="none">
                <a:solidFill>
                  <a:srgbClr val="FFFFFF"/>
                </a:solidFill>
                <a:latin typeface="Trebuchet MS" panose="020B0603020202020204" charset="0"/>
                <a:ea typeface="Trebuchet MS" panose="020B0603020202020204" charset="0"/>
                <a:cs typeface="Trebuchet MS" panose="020B0603020202020204" charset="0"/>
              </a:defRPr>
            </a:lvl7pPr>
            <a:lvl8pPr marL="3200400" algn="l" defTabSz="914400">
              <a:defRPr lang="en-US" sz="1800" kern="1" cap="none">
                <a:solidFill>
                  <a:srgbClr val="FFFFFF"/>
                </a:solidFill>
                <a:latin typeface="Trebuchet MS" panose="020B0603020202020204" charset="0"/>
                <a:ea typeface="Trebuchet MS" panose="020B0603020202020204" charset="0"/>
                <a:cs typeface="Trebuchet MS" panose="020B0603020202020204" charset="0"/>
              </a:defRPr>
            </a:lvl8pPr>
            <a:lvl9pPr marL="3657600" algn="l" defTabSz="914400">
              <a:defRPr lang="en-US" sz="1800" kern="1" cap="none">
                <a:solidFill>
                  <a:srgbClr val="FFFFFF"/>
                </a:solidFill>
                <a:latin typeface="Trebuchet MS" panose="020B0603020202020204" charset="0"/>
                <a:ea typeface="Trebuchet MS" panose="020B0603020202020204" charset="0"/>
                <a:cs typeface="Trebuchet MS" panose="020B0603020202020204" charset="0"/>
              </a:defRPr>
            </a:lvl9pP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8" name="Freeform 8"/>
          <p:cNvSpPr/>
          <p:nvPr/>
        </p:nvSpPr>
        <p:spPr>
          <a:xfrm>
            <a:off x="5409565" y="0"/>
            <a:ext cx="6782435" cy="6858000"/>
          </a:xfrm>
          <a:custGeom>
            <a:avLst/>
            <a:gdLst/>
            <a:ahLst/>
            <a:cxnLst/>
            <a:rect l="0" t="0" r="6782435" b="6858000"/>
            <a:pathLst>
              <a:path w="6782435" h="6858000">
                <a:moveTo>
                  <a:pt x="0" y="0"/>
                </a:moveTo>
                <a:lnTo>
                  <a:pt x="6782435" y="0"/>
                </a:lnTo>
                <a:lnTo>
                  <a:pt x="6782435" y="6858000"/>
                </a:lnTo>
                <a:lnTo>
                  <a:pt x="4181143" y="6858000"/>
                </a:lnTo>
                <a:lnTo>
                  <a:pt x="4177662" y="6844840"/>
                </a:lnTo>
                <a:cubicBezTo>
                  <a:pt x="3703497" y="5044490"/>
                  <a:pt x="182424" y="3298031"/>
                  <a:pt x="1392" y="28826"/>
                </a:cubicBezTo>
                <a:lnTo>
                  <a:pt x="0" y="0"/>
                </a:lnTo>
                <a:close/>
              </a:path>
            </a:pathLst>
          </a:custGeom>
          <a:gradFill flip="none" rotWithShape="0">
            <a:gsLst>
              <a:gs pos="0">
                <a:srgbClr val="6C7D76"/>
              </a:gs>
              <a:gs pos="100000">
                <a:srgbClr val="495450"/>
              </a:gs>
            </a:gsLst>
            <a:lin ang="5400000" scaled="0"/>
            <a:tileRect/>
          </a:gradFill>
          <a:ln w="19050" cap="flat" cmpd="sng" algn="ctr">
            <a:solidFill>
              <a:srgbClr val="868257"/>
            </a:solidFill>
            <a:prstDash val="solid"/>
            <a:headEnd type="none"/>
            <a:tailEnd type="none"/>
          </a:ln>
          <a:effectLst/>
        </p:spPr>
        <p:txBody>
          <a:bodyPr vert="horz" wrap="square" lIns="5409565" tIns="0" rIns="12192000" bIns="6858000" numCol="1" spcCol="215900" anchor="ctr"/>
          <a:lstStyle>
            <a:lvl1pPr marL="0" algn="l" defTabSz="914400">
              <a:defRPr lang="en-US" sz="1800" kern="1" cap="none">
                <a:solidFill>
                  <a:srgbClr val="FFFFFF"/>
                </a:solidFill>
                <a:latin typeface="Trebuchet MS" panose="020B0603020202020204" charset="0"/>
                <a:ea typeface="Trebuchet MS" panose="020B0603020202020204" charset="0"/>
                <a:cs typeface="Trebuchet MS" panose="020B0603020202020204" charset="0"/>
              </a:defRPr>
            </a:lvl1pPr>
            <a:lvl2pPr marL="457200" algn="l" defTabSz="914400">
              <a:defRPr lang="en-US" sz="1800" kern="1" cap="none">
                <a:solidFill>
                  <a:srgbClr val="FFFFFF"/>
                </a:solidFill>
                <a:latin typeface="Trebuchet MS" panose="020B0603020202020204" charset="0"/>
                <a:ea typeface="Trebuchet MS" panose="020B0603020202020204" charset="0"/>
                <a:cs typeface="Trebuchet MS" panose="020B0603020202020204" charset="0"/>
              </a:defRPr>
            </a:lvl2pPr>
            <a:lvl3pPr marL="914400" algn="l" defTabSz="914400">
              <a:defRPr lang="en-US" sz="1800" kern="1" cap="none">
                <a:solidFill>
                  <a:srgbClr val="FFFFFF"/>
                </a:solidFill>
                <a:latin typeface="Trebuchet MS" panose="020B0603020202020204" charset="0"/>
                <a:ea typeface="Trebuchet MS" panose="020B0603020202020204" charset="0"/>
                <a:cs typeface="Trebuchet MS" panose="020B0603020202020204" charset="0"/>
              </a:defRPr>
            </a:lvl3pPr>
            <a:lvl4pPr marL="1371600" algn="l" defTabSz="914400">
              <a:defRPr lang="en-US" sz="1800" kern="1" cap="none">
                <a:solidFill>
                  <a:srgbClr val="FFFFFF"/>
                </a:solidFill>
                <a:latin typeface="Trebuchet MS" panose="020B0603020202020204" charset="0"/>
                <a:ea typeface="Trebuchet MS" panose="020B0603020202020204" charset="0"/>
                <a:cs typeface="Trebuchet MS" panose="020B0603020202020204" charset="0"/>
              </a:defRPr>
            </a:lvl4pPr>
            <a:lvl5pPr marL="1828800" algn="l" defTabSz="914400">
              <a:defRPr lang="en-US" sz="1800" kern="1" cap="none">
                <a:solidFill>
                  <a:srgbClr val="FFFFFF"/>
                </a:solidFill>
                <a:latin typeface="Trebuchet MS" panose="020B0603020202020204" charset="0"/>
                <a:ea typeface="Trebuchet MS" panose="020B0603020202020204" charset="0"/>
                <a:cs typeface="Trebuchet MS" panose="020B0603020202020204" charset="0"/>
              </a:defRPr>
            </a:lvl5pPr>
            <a:lvl6pPr marL="2286000" algn="l" defTabSz="914400">
              <a:defRPr lang="en-US" sz="1800" kern="1" cap="none">
                <a:solidFill>
                  <a:srgbClr val="FFFFFF"/>
                </a:solidFill>
                <a:latin typeface="Trebuchet MS" panose="020B0603020202020204" charset="0"/>
                <a:ea typeface="Trebuchet MS" panose="020B0603020202020204" charset="0"/>
                <a:cs typeface="Trebuchet MS" panose="020B0603020202020204" charset="0"/>
              </a:defRPr>
            </a:lvl6pPr>
            <a:lvl7pPr marL="2743200" algn="l" defTabSz="914400">
              <a:defRPr lang="en-US" sz="1800" kern="1" cap="none">
                <a:solidFill>
                  <a:srgbClr val="FFFFFF"/>
                </a:solidFill>
                <a:latin typeface="Trebuchet MS" panose="020B0603020202020204" charset="0"/>
                <a:ea typeface="Trebuchet MS" panose="020B0603020202020204" charset="0"/>
                <a:cs typeface="Trebuchet MS" panose="020B0603020202020204" charset="0"/>
              </a:defRPr>
            </a:lvl7pPr>
            <a:lvl8pPr marL="3200400" algn="l" defTabSz="914400">
              <a:defRPr lang="en-US" sz="1800" kern="1" cap="none">
                <a:solidFill>
                  <a:srgbClr val="FFFFFF"/>
                </a:solidFill>
                <a:latin typeface="Trebuchet MS" panose="020B0603020202020204" charset="0"/>
                <a:ea typeface="Trebuchet MS" panose="020B0603020202020204" charset="0"/>
                <a:cs typeface="Trebuchet MS" panose="020B0603020202020204" charset="0"/>
              </a:defRPr>
            </a:lvl8pPr>
            <a:lvl9pPr marL="3657600" algn="l" defTabSz="914400">
              <a:defRPr lang="en-US" sz="1800" kern="1" cap="none">
                <a:solidFill>
                  <a:srgbClr val="FFFFFF"/>
                </a:solidFill>
                <a:latin typeface="Trebuchet MS" panose="020B0603020202020204" charset="0"/>
                <a:ea typeface="Trebuchet MS" panose="020B0603020202020204" charset="0"/>
                <a:cs typeface="Trebuchet MS" panose="020B0603020202020204" charset="0"/>
              </a:defRPr>
            </a:lvl9pP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9" name="Subtitle 2"/>
          <p:cNvSpPr>
            <a:spLocks noGrp="1" noChangeArrowheads="1"/>
          </p:cNvSpPr>
          <p:nvPr>
            <p:ph type="subTitle" idx="1" hasCustomPrompt="1"/>
          </p:nvPr>
        </p:nvSpPr>
        <p:spPr>
          <a:xfrm>
            <a:off x="5674995" y="771525"/>
            <a:ext cx="6358890" cy="946785"/>
          </a:xfrm>
          <a:noFill/>
        </p:spPr>
        <p:txBody>
          <a:bodyPr vert="horz" wrap="square" lIns="91440" tIns="45720" rIns="91440" bIns="45720" numCol="1" spcCol="215900" anchor="t"/>
          <a:lstStyle>
            <a:lvl1pPr marL="0" indent="0" algn="ctr">
              <a:buNone/>
              <a:defRPr lang="en-US" sz="6000" u="none" strike="noStrike" kern="1" cap="small" spc="0">
                <a:solidFill>
                  <a:srgbClr val="F2F1E1"/>
                </a:solidFill>
                <a:effectLst>
                  <a:outerShdw blurRad="50800" dist="38100" dir="2700000" algn="tl" rotWithShape="0">
                    <a:prstClr val="black">
                      <a:alpha val="40000"/>
                    </a:prstClr>
                  </a:outerShdw>
                </a:effectLst>
                <a:latin typeface="Georgia" panose="02040502050405020303" charset="0"/>
                <a:ea typeface="Trebuchet MS" panose="020B0603020202020204" charset="0"/>
                <a:cs typeface="Trebuchet MS" panose="020B0603020202020204" charset="0"/>
              </a:defRPr>
            </a:lvl1pPr>
            <a:lvl2pPr marL="457200" indent="0" algn="ctr">
              <a:buNone/>
              <a:defRPr lang="en-US" sz="2000" cap="none"/>
            </a:lvl2pPr>
            <a:lvl3pPr marL="914400" indent="0" algn="ctr">
              <a:buNone/>
              <a:defRPr lang="en-US" sz="1800" cap="none"/>
            </a:lvl3pPr>
            <a:lvl4pPr marL="1371600" indent="0" algn="ctr">
              <a:buNone/>
              <a:defRPr lang="en-US" sz="1600" cap="none"/>
            </a:lvl4pPr>
            <a:lvl5pPr marL="1828800" indent="0" algn="ctr">
              <a:buNone/>
              <a:defRPr lang="en-US" sz="1600" cap="none"/>
            </a:lvl5pPr>
            <a:lvl6pPr marL="2286000" indent="0" algn="ctr">
              <a:buNone/>
              <a:defRPr lang="en-US" sz="1600" cap="none"/>
            </a:lvl6pPr>
            <a:lvl7pPr marL="2743200" indent="0" algn="ctr">
              <a:buNone/>
              <a:defRPr lang="en-US" sz="1600" cap="none"/>
            </a:lvl7pPr>
            <a:lvl8pPr marL="3200400" indent="0" algn="ctr">
              <a:buNone/>
              <a:defRPr lang="en-US" sz="1600" cap="none"/>
            </a:lvl8pPr>
            <a:lvl9pPr marL="3657600" indent="0" algn="ctr">
              <a:buNone/>
              <a:defRPr lang="en-US" sz="1600" cap="none"/>
            </a:lvl9pPr>
          </a:lstStyle>
          <a:p>
            <a:pPr>
              <a:defRPr lang="en-US"/>
            </a:pPr>
            <a:r>
              <a:rPr dirty="0"/>
              <a:t>Click to edit</a:t>
            </a:r>
          </a:p>
        </p:txBody>
      </p:sp>
      <p:sp>
        <p:nvSpPr>
          <p:cNvPr id="10" name="Title 1"/>
          <p:cNvSpPr>
            <a:spLocks noGrp="1" noChangeArrowheads="1"/>
          </p:cNvSpPr>
          <p:nvPr>
            <p:ph type="ctrTitle"/>
          </p:nvPr>
        </p:nvSpPr>
        <p:spPr>
          <a:xfrm>
            <a:off x="6229985" y="1891030"/>
            <a:ext cx="5803265" cy="1174750"/>
          </a:xfrm>
          <a:noFill/>
        </p:spPr>
        <p:txBody>
          <a:bodyPr vert="horz" wrap="square" lIns="91440" tIns="45720" rIns="91440" bIns="45720" numCol="1" spcCol="215900" anchor="t"/>
          <a:lstStyle>
            <a:lvl1pPr algn="ctr">
              <a:defRPr lang="en-US" sz="4000" u="none" strike="noStrike" kern="1" cap="none" spc="0">
                <a:solidFill>
                  <a:srgbClr val="F2F1E1"/>
                </a:solidFill>
                <a:effectLst>
                  <a:outerShdw blurRad="50800" dist="38100" dir="2700000" algn="tl" rotWithShape="0">
                    <a:prstClr val="black">
                      <a:alpha val="40000"/>
                    </a:prstClr>
                  </a:outerShdw>
                </a:effectLst>
                <a:latin typeface="Trebuchet MS" panose="020B0603020202020204" charset="0"/>
                <a:ea typeface="Georgia" panose="02040502050405020303" charset="0"/>
                <a:cs typeface="Georgia" panose="02040502050405020303" charset="0"/>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defRPr lang="en-US"/>
            </a:pPr>
            <a:r>
              <a:t>Click to edit Master title style</a:t>
            </a:r>
          </a:p>
        </p:txBody>
      </p:sp>
    </p:spTree>
  </p:cSld>
  <p:clrMapOvr>
    <a:masterClrMapping/>
  </p:clrMapOvr>
  <p:hf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noChangeArrowheads="1"/>
          </p:cNvSpPr>
          <p:nvPr>
            <p:ph type="title"/>
          </p:nvPr>
        </p:nvSpPr>
        <p:spPr/>
        <p:txBody>
          <a:bodyPr/>
          <a:lstStyle/>
          <a:p>
            <a:pPr>
              <a:defRPr lang="en-US"/>
            </a:pPr>
            <a:r>
              <a:t>Click to edit Master title style</a:t>
            </a:r>
          </a:p>
        </p:txBody>
      </p:sp>
      <p:sp>
        <p:nvSpPr>
          <p:cNvPr id="3" name="Content Placeholder 2"/>
          <p:cNvSpPr>
            <a:spLocks noGrp="1" noChangeArrowheads="1"/>
          </p:cNvSpPr>
          <p:nvPr>
            <p:ph idx="1"/>
          </p:nvPr>
        </p:nvSpPr>
        <p:spPr>
          <a:xfrm>
            <a:off x="838200" y="1825625"/>
            <a:ext cx="5181600" cy="4351655"/>
          </a:xfrm>
        </p:spPr>
        <p:txBody>
          <a:bodyPr/>
          <a:lstStyle/>
          <a:p>
            <a:pPr>
              <a:defRPr lang="en-US"/>
            </a:pPr>
            <a:r>
              <a:t>Click to edit Master text styles</a:t>
            </a:r>
          </a:p>
          <a:p>
            <a:pPr lvl="1">
              <a:defRPr lang="en-US"/>
            </a:pPr>
            <a:r>
              <a:t>Second level</a:t>
            </a:r>
          </a:p>
          <a:p>
            <a:pPr lvl="2">
              <a:defRPr lang="en-US"/>
            </a:pPr>
            <a:r>
              <a:t>Third level</a:t>
            </a:r>
          </a:p>
          <a:p>
            <a:pPr lvl="3">
              <a:defRPr lang="en-US"/>
            </a:pPr>
            <a:r>
              <a:t>Fourth level</a:t>
            </a:r>
          </a:p>
          <a:p>
            <a:pPr lvl="4">
              <a:defRPr lang="en-US"/>
            </a:pPr>
            <a:r>
              <a:t>Fifth level</a:t>
            </a:r>
          </a:p>
        </p:txBody>
      </p:sp>
      <p:sp>
        <p:nvSpPr>
          <p:cNvPr id="4" name="Content Placeholder 3"/>
          <p:cNvSpPr>
            <a:spLocks noGrp="1" noChangeArrowheads="1"/>
          </p:cNvSpPr>
          <p:nvPr>
            <p:ph idx="2"/>
          </p:nvPr>
        </p:nvSpPr>
        <p:spPr>
          <a:xfrm>
            <a:off x="6172200" y="1825625"/>
            <a:ext cx="5181600" cy="4351655"/>
          </a:xfrm>
        </p:spPr>
        <p:txBody>
          <a:bodyPr/>
          <a:lstStyle/>
          <a:p>
            <a:pPr>
              <a:defRPr lang="en-US"/>
            </a:pPr>
            <a:r>
              <a:t>Click to edit Master text styles</a:t>
            </a:r>
          </a:p>
          <a:p>
            <a:pPr lvl="1">
              <a:defRPr lang="en-US"/>
            </a:pPr>
            <a:r>
              <a:t>Second level</a:t>
            </a:r>
          </a:p>
          <a:p>
            <a:pPr lvl="2">
              <a:defRPr lang="en-US"/>
            </a:pPr>
            <a:r>
              <a:t>Third level</a:t>
            </a:r>
          </a:p>
          <a:p>
            <a:pPr lvl="3">
              <a:defRPr lang="en-US"/>
            </a:pPr>
            <a:r>
              <a:t>Fourth level</a:t>
            </a:r>
          </a:p>
          <a:p>
            <a:pPr lvl="4">
              <a:defRPr lang="en-US"/>
            </a:pPr>
            <a:r>
              <a:t>Fifth level</a:t>
            </a:r>
          </a:p>
        </p:txBody>
      </p:sp>
      <p:sp>
        <p:nvSpPr>
          <p:cNvPr id="5" name="Date Placeholder 4"/>
          <p:cNvSpPr>
            <a:spLocks noGrp="1" noChangeArrowheads="1"/>
          </p:cNvSpPr>
          <p:nvPr>
            <p:ph type="dt" sz="half" idx="10"/>
          </p:nvPr>
        </p:nvSpPr>
        <p:spPr/>
        <p:txBody>
          <a:bodyPr/>
          <a:lstStyle/>
          <a:p>
            <a:pPr>
              <a:defRPr lang="en-US"/>
            </a:pPr>
            <a:fld id="{28E137C9-87C5-B4C1-8B59-719479177D24}" type="datetime1">
              <a:rPr lang="en-US"/>
              <a:t>7/27/2026</a:t>
            </a:fld>
            <a:endParaRPr/>
          </a:p>
        </p:txBody>
      </p:sp>
      <p:sp>
        <p:nvSpPr>
          <p:cNvPr id="6" name="Footer Placeholder 5"/>
          <p:cNvSpPr>
            <a:spLocks noGrp="1" noChangeArrowheads="1"/>
          </p:cNvSpPr>
          <p:nvPr>
            <p:ph type="ftr" sz="quarter" idx="11"/>
          </p:nvPr>
        </p:nvSpPr>
        <p:spPr/>
        <p:txBody>
          <a:bodyPr/>
          <a:lstStyle/>
          <a:p>
            <a:pPr>
              <a:defRPr lang="en-US"/>
            </a:pPr>
            <a:endParaRPr/>
          </a:p>
        </p:txBody>
      </p:sp>
      <p:sp>
        <p:nvSpPr>
          <p:cNvPr id="7" name="Slide Number Placeholder 6"/>
          <p:cNvSpPr>
            <a:spLocks noGrp="1" noChangeArrowheads="1"/>
          </p:cNvSpPr>
          <p:nvPr>
            <p:ph type="sldNum" sz="quarter" idx="12"/>
          </p:nvPr>
        </p:nvSpPr>
        <p:spPr/>
        <p:txBody>
          <a:bodyPr/>
          <a:lstStyle/>
          <a:p>
            <a:pPr>
              <a:defRPr lang="en-US"/>
            </a:pPr>
            <a:fld id="{28E10F65-2BC5-B4F9-8B59-DDAC41177D88}" type="slidenum">
              <a:rPr/>
              <a:t>‹#›</a:t>
            </a:fld>
            <a:endParaRPr/>
          </a:p>
        </p:txBody>
      </p:sp>
    </p:spTree>
  </p:cSld>
  <p:clrMapOvr>
    <a:masterClrMapping/>
  </p:clrMapOvr>
  <p:hf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noChangeArrowheads="1"/>
          </p:cNvSpPr>
          <p:nvPr>
            <p:ph type="title"/>
          </p:nvPr>
        </p:nvSpPr>
        <p:spPr>
          <a:xfrm>
            <a:off x="840105" y="365125"/>
            <a:ext cx="10515600" cy="1325880"/>
          </a:xfrm>
        </p:spPr>
        <p:txBody>
          <a:bodyPr/>
          <a:lstStyle/>
          <a:p>
            <a:pPr>
              <a:defRPr lang="en-US"/>
            </a:pPr>
            <a:r>
              <a:t>Click to edit Master title style</a:t>
            </a:r>
          </a:p>
        </p:txBody>
      </p:sp>
      <p:sp>
        <p:nvSpPr>
          <p:cNvPr id="3" name="Text Placeholder 2"/>
          <p:cNvSpPr>
            <a:spLocks noGrp="1" noChangeArrowheads="1"/>
          </p:cNvSpPr>
          <p:nvPr>
            <p:ph idx="1"/>
          </p:nvPr>
        </p:nvSpPr>
        <p:spPr>
          <a:xfrm>
            <a:off x="840105" y="1681480"/>
            <a:ext cx="5157470" cy="823595"/>
          </a:xfrm>
        </p:spPr>
        <p:txBody>
          <a:bodyPr vert="horz" wrap="square" lIns="91440" tIns="45720" rIns="91440" bIns="45720" numCol="1" spcCol="215900" anchor="b"/>
          <a:lstStyle>
            <a:lvl1pPr marL="0" indent="0">
              <a:buNone/>
              <a:defRPr lang="en-US" sz="2400" b="1" cap="none"/>
            </a:lvl1pPr>
            <a:lvl2pPr marL="457200" indent="0">
              <a:buNone/>
              <a:defRPr lang="en-US" sz="2000" b="1" cap="none"/>
            </a:lvl2pPr>
            <a:lvl3pPr marL="914400" indent="0">
              <a:buNone/>
              <a:defRPr lang="en-US" sz="1800" b="1" cap="none"/>
            </a:lvl3pPr>
            <a:lvl4pPr marL="1371600" indent="0">
              <a:buNone/>
              <a:defRPr lang="en-US" sz="1600" b="1" cap="none"/>
            </a:lvl4pPr>
            <a:lvl5pPr marL="1828800" indent="0">
              <a:buNone/>
              <a:defRPr lang="en-US" sz="1600" b="1" cap="none"/>
            </a:lvl5pPr>
            <a:lvl6pPr marL="2286000" indent="0">
              <a:buNone/>
              <a:defRPr lang="en-US" sz="1600" b="1" cap="none"/>
            </a:lvl6pPr>
            <a:lvl7pPr marL="2743200" indent="0">
              <a:buNone/>
              <a:defRPr lang="en-US" sz="1600" b="1" cap="none"/>
            </a:lvl7pPr>
            <a:lvl8pPr marL="3200400" indent="0">
              <a:buNone/>
              <a:defRPr lang="en-US" sz="1600" b="1" cap="none"/>
            </a:lvl8pPr>
            <a:lvl9pPr marL="3657600" indent="0">
              <a:buNone/>
              <a:defRPr lang="en-US" sz="1600" b="1" cap="none"/>
            </a:lvl9pPr>
          </a:lstStyle>
          <a:p>
            <a:pPr>
              <a:defRPr lang="en-US"/>
            </a:pPr>
            <a:r>
              <a:t>Click to edit Master text styles</a:t>
            </a:r>
          </a:p>
        </p:txBody>
      </p:sp>
      <p:sp>
        <p:nvSpPr>
          <p:cNvPr id="4" name="Content Placeholder 3"/>
          <p:cNvSpPr>
            <a:spLocks noGrp="1" noChangeArrowheads="1"/>
          </p:cNvSpPr>
          <p:nvPr>
            <p:ph idx="2"/>
          </p:nvPr>
        </p:nvSpPr>
        <p:spPr>
          <a:xfrm>
            <a:off x="840105" y="2505075"/>
            <a:ext cx="5157470" cy="3684905"/>
          </a:xfrm>
        </p:spPr>
        <p:txBody>
          <a:bodyPr/>
          <a:lstStyle/>
          <a:p>
            <a:pPr>
              <a:defRPr lang="en-US"/>
            </a:pPr>
            <a:r>
              <a:t>Click to edit Master text styles</a:t>
            </a:r>
          </a:p>
          <a:p>
            <a:pPr lvl="1">
              <a:defRPr lang="en-US"/>
            </a:pPr>
            <a:r>
              <a:t>Second level</a:t>
            </a:r>
          </a:p>
          <a:p>
            <a:pPr lvl="2">
              <a:defRPr lang="en-US"/>
            </a:pPr>
            <a:r>
              <a:t>Third level</a:t>
            </a:r>
          </a:p>
          <a:p>
            <a:pPr lvl="3">
              <a:defRPr lang="en-US"/>
            </a:pPr>
            <a:r>
              <a:t>Fourth level</a:t>
            </a:r>
          </a:p>
          <a:p>
            <a:pPr lvl="4">
              <a:defRPr lang="en-US"/>
            </a:pPr>
            <a:r>
              <a:t>Fifth level</a:t>
            </a:r>
          </a:p>
        </p:txBody>
      </p:sp>
      <p:sp>
        <p:nvSpPr>
          <p:cNvPr id="5" name="Text Placeholder 4"/>
          <p:cNvSpPr>
            <a:spLocks noGrp="1" noChangeArrowheads="1"/>
          </p:cNvSpPr>
          <p:nvPr>
            <p:ph idx="3"/>
          </p:nvPr>
        </p:nvSpPr>
        <p:spPr>
          <a:xfrm>
            <a:off x="6172200" y="1681480"/>
            <a:ext cx="5183505" cy="823595"/>
          </a:xfrm>
        </p:spPr>
        <p:txBody>
          <a:bodyPr vert="horz" wrap="square" lIns="91440" tIns="45720" rIns="91440" bIns="45720" numCol="1" spcCol="215900" anchor="b"/>
          <a:lstStyle>
            <a:lvl1pPr marL="0" indent="0">
              <a:buNone/>
              <a:defRPr lang="en-US" sz="2400" b="1" cap="none"/>
            </a:lvl1pPr>
            <a:lvl2pPr marL="457200" indent="0">
              <a:buNone/>
              <a:defRPr lang="en-US" sz="2000" b="1" cap="none"/>
            </a:lvl2pPr>
            <a:lvl3pPr marL="914400" indent="0">
              <a:buNone/>
              <a:defRPr lang="en-US" sz="1800" b="1" cap="none"/>
            </a:lvl3pPr>
            <a:lvl4pPr marL="1371600" indent="0">
              <a:buNone/>
              <a:defRPr lang="en-US" sz="1600" b="1" cap="none"/>
            </a:lvl4pPr>
            <a:lvl5pPr marL="1828800" indent="0">
              <a:buNone/>
              <a:defRPr lang="en-US" sz="1600" b="1" cap="none"/>
            </a:lvl5pPr>
            <a:lvl6pPr marL="2286000" indent="0">
              <a:buNone/>
              <a:defRPr lang="en-US" sz="1600" b="1" cap="none"/>
            </a:lvl6pPr>
            <a:lvl7pPr marL="2743200" indent="0">
              <a:buNone/>
              <a:defRPr lang="en-US" sz="1600" b="1" cap="none"/>
            </a:lvl7pPr>
            <a:lvl8pPr marL="3200400" indent="0">
              <a:buNone/>
              <a:defRPr lang="en-US" sz="1600" b="1" cap="none"/>
            </a:lvl8pPr>
            <a:lvl9pPr marL="3657600" indent="0">
              <a:buNone/>
              <a:defRPr lang="en-US" sz="1600" b="1" cap="none"/>
            </a:lvl9pPr>
          </a:lstStyle>
          <a:p>
            <a:pPr>
              <a:defRPr lang="en-US"/>
            </a:pPr>
            <a:r>
              <a:t>Click to edit Master text styles</a:t>
            </a:r>
          </a:p>
        </p:txBody>
      </p:sp>
      <p:sp>
        <p:nvSpPr>
          <p:cNvPr id="6" name="Content Placeholder 5"/>
          <p:cNvSpPr>
            <a:spLocks noGrp="1" noChangeArrowheads="1"/>
          </p:cNvSpPr>
          <p:nvPr>
            <p:ph idx="4"/>
          </p:nvPr>
        </p:nvSpPr>
        <p:spPr>
          <a:xfrm>
            <a:off x="6172200" y="2505075"/>
            <a:ext cx="5183505" cy="3684905"/>
          </a:xfrm>
        </p:spPr>
        <p:txBody>
          <a:bodyPr/>
          <a:lstStyle/>
          <a:p>
            <a:pPr>
              <a:defRPr lang="en-US"/>
            </a:pPr>
            <a:r>
              <a:t>Click to edit Master text styles</a:t>
            </a:r>
          </a:p>
          <a:p>
            <a:pPr lvl="1">
              <a:defRPr lang="en-US"/>
            </a:pPr>
            <a:r>
              <a:t>Second level</a:t>
            </a:r>
          </a:p>
          <a:p>
            <a:pPr lvl="2">
              <a:defRPr lang="en-US"/>
            </a:pPr>
            <a:r>
              <a:t>Third level</a:t>
            </a:r>
          </a:p>
          <a:p>
            <a:pPr lvl="3">
              <a:defRPr lang="en-US"/>
            </a:pPr>
            <a:r>
              <a:t>Fourth level</a:t>
            </a:r>
          </a:p>
          <a:p>
            <a:pPr lvl="4">
              <a:defRPr lang="en-US"/>
            </a:pPr>
            <a:r>
              <a:t>Fifth level</a:t>
            </a:r>
          </a:p>
        </p:txBody>
      </p:sp>
      <p:sp>
        <p:nvSpPr>
          <p:cNvPr id="7" name="Date Placeholder 6"/>
          <p:cNvSpPr>
            <a:spLocks noGrp="1" noChangeArrowheads="1"/>
          </p:cNvSpPr>
          <p:nvPr>
            <p:ph type="dt" sz="half" idx="10"/>
          </p:nvPr>
        </p:nvSpPr>
        <p:spPr/>
        <p:txBody>
          <a:bodyPr/>
          <a:lstStyle/>
          <a:p>
            <a:pPr>
              <a:defRPr lang="en-US"/>
            </a:pPr>
            <a:fld id="{28E16C2A-64C5-B49A-8B59-92CF22177DC7}" type="datetime1">
              <a:rPr lang="en-US"/>
              <a:t>7/27/2026</a:t>
            </a:fld>
            <a:endParaRPr/>
          </a:p>
        </p:txBody>
      </p:sp>
      <p:sp>
        <p:nvSpPr>
          <p:cNvPr id="8" name="Footer Placeholder 7"/>
          <p:cNvSpPr>
            <a:spLocks noGrp="1" noChangeArrowheads="1"/>
          </p:cNvSpPr>
          <p:nvPr>
            <p:ph type="ftr" sz="quarter" idx="11"/>
          </p:nvPr>
        </p:nvSpPr>
        <p:spPr/>
        <p:txBody>
          <a:bodyPr/>
          <a:lstStyle/>
          <a:p>
            <a:pPr>
              <a:defRPr lang="en-US"/>
            </a:pPr>
            <a:endParaRPr/>
          </a:p>
        </p:txBody>
      </p:sp>
      <p:sp>
        <p:nvSpPr>
          <p:cNvPr id="9" name="Slide Number Placeholder 8"/>
          <p:cNvSpPr>
            <a:spLocks noGrp="1" noChangeArrowheads="1"/>
          </p:cNvSpPr>
          <p:nvPr>
            <p:ph type="sldNum" sz="quarter" idx="12"/>
          </p:nvPr>
        </p:nvSpPr>
        <p:spPr/>
        <p:txBody>
          <a:bodyPr/>
          <a:lstStyle/>
          <a:p>
            <a:pPr>
              <a:defRPr lang="en-US"/>
            </a:pPr>
            <a:fld id="{28E15E14-5AC5-B4A8-8B59-ACFD10177DF9}" type="slidenum">
              <a:rPr/>
              <a:t>‹#›</a:t>
            </a:fld>
            <a:endParaRPr/>
          </a:p>
        </p:txBody>
      </p:sp>
    </p:spTree>
  </p:cSld>
  <p:clrMapOvr>
    <a:masterClrMapping/>
  </p:clrMapOvr>
  <p:hf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noChangeArrowheads="1"/>
          </p:cNvSpPr>
          <p:nvPr>
            <p:ph type="title"/>
          </p:nvPr>
        </p:nvSpPr>
        <p:spPr/>
        <p:txBody>
          <a:bodyPr/>
          <a:lstStyle/>
          <a:p>
            <a:pPr>
              <a:defRPr lang="en-US"/>
            </a:pPr>
            <a:r>
              <a:t>Click to edit Master title style</a:t>
            </a:r>
          </a:p>
        </p:txBody>
      </p:sp>
      <p:sp>
        <p:nvSpPr>
          <p:cNvPr id="3" name="Date Placeholder 2"/>
          <p:cNvSpPr>
            <a:spLocks noGrp="1" noChangeArrowheads="1"/>
          </p:cNvSpPr>
          <p:nvPr>
            <p:ph type="dt" sz="half" idx="10"/>
          </p:nvPr>
        </p:nvSpPr>
        <p:spPr/>
        <p:txBody>
          <a:bodyPr/>
          <a:lstStyle/>
          <a:p>
            <a:pPr>
              <a:defRPr lang="en-US"/>
            </a:pPr>
            <a:fld id="{28E16B6D-23C5-B49D-8B59-D5C825177D80}" type="datetime1">
              <a:rPr lang="en-US"/>
              <a:t>7/27/2026</a:t>
            </a:fld>
            <a:endParaRPr/>
          </a:p>
        </p:txBody>
      </p:sp>
      <p:sp>
        <p:nvSpPr>
          <p:cNvPr id="4" name="Footer Placeholder 3"/>
          <p:cNvSpPr>
            <a:spLocks noGrp="1" noChangeArrowheads="1"/>
          </p:cNvSpPr>
          <p:nvPr>
            <p:ph type="ftr" sz="quarter" idx="11"/>
          </p:nvPr>
        </p:nvSpPr>
        <p:spPr/>
        <p:txBody>
          <a:bodyPr/>
          <a:lstStyle/>
          <a:p>
            <a:pPr>
              <a:defRPr lang="en-US"/>
            </a:pPr>
            <a:endParaRPr/>
          </a:p>
        </p:txBody>
      </p:sp>
      <p:sp>
        <p:nvSpPr>
          <p:cNvPr id="5" name="Slide Number Placeholder 4"/>
          <p:cNvSpPr>
            <a:spLocks noGrp="1" noChangeArrowheads="1"/>
          </p:cNvSpPr>
          <p:nvPr>
            <p:ph type="sldNum" sz="quarter" idx="12"/>
          </p:nvPr>
        </p:nvSpPr>
        <p:spPr/>
        <p:txBody>
          <a:bodyPr/>
          <a:lstStyle/>
          <a:p>
            <a:pPr>
              <a:defRPr lang="en-US"/>
            </a:pPr>
            <a:fld id="{28E111DC-92C5-B4E7-8B59-64B25F177D31}" type="slidenum">
              <a:rPr/>
              <a:t>‹#›</a:t>
            </a:fld>
            <a:endParaRPr/>
          </a:p>
        </p:txBody>
      </p:sp>
    </p:spTree>
  </p:cSld>
  <p:clrMapOvr>
    <a:masterClrMapping/>
  </p:clrMapOvr>
  <p:hf hdr="0" ftr="0"/>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noChangeArrowheads="1"/>
          </p:cNvSpPr>
          <p:nvPr>
            <p:ph type="title"/>
          </p:nvPr>
        </p:nvSpPr>
        <p:spPr>
          <a:xfrm>
            <a:off x="840105" y="457200"/>
            <a:ext cx="3931920" cy="1600200"/>
          </a:xfrm>
        </p:spPr>
        <p:txBody>
          <a:bodyPr vert="horz" wrap="square" lIns="91440" tIns="45720" rIns="91440" bIns="45720" numCol="1" spcCol="215900" anchor="b"/>
          <a:lstStyle>
            <a:lvl1pPr>
              <a:defRPr lang="en-US" sz="3200" cap="none"/>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defRPr lang="en-US"/>
            </a:pPr>
            <a:r>
              <a:t>Click to edit Master title style</a:t>
            </a:r>
          </a:p>
        </p:txBody>
      </p:sp>
      <p:sp>
        <p:nvSpPr>
          <p:cNvPr id="3" name="Content Placeholder 2"/>
          <p:cNvSpPr>
            <a:spLocks noGrp="1" noChangeArrowheads="1"/>
          </p:cNvSpPr>
          <p:nvPr>
            <p:ph idx="1"/>
          </p:nvPr>
        </p:nvSpPr>
        <p:spPr>
          <a:xfrm>
            <a:off x="5183505" y="987425"/>
            <a:ext cx="6172200" cy="4873625"/>
          </a:xfrm>
        </p:spPr>
        <p:txBody>
          <a:bodyPr/>
          <a:lstStyle>
            <a:lvl1pPr>
              <a:defRPr lang="en-US" sz="3200" cap="none"/>
            </a:lvl1pPr>
            <a:lvl2pPr>
              <a:defRPr lang="en-US" sz="2800" cap="none"/>
            </a:lvl2pPr>
            <a:lvl3pPr>
              <a:defRPr lang="en-US" sz="2400" cap="none"/>
            </a:lvl3pPr>
            <a:lvl4pPr>
              <a:defRPr lang="en-US" sz="2000" cap="none"/>
            </a:lvl4pPr>
            <a:lvl5pPr>
              <a:defRPr lang="en-US" sz="2000" cap="none"/>
            </a:lvl5pPr>
            <a:lvl6pPr>
              <a:defRPr lang="en-US" sz="2000" cap="none"/>
            </a:lvl6pPr>
            <a:lvl7pPr>
              <a:defRPr lang="en-US" sz="2000" cap="none"/>
            </a:lvl7pPr>
            <a:lvl8pPr>
              <a:defRPr lang="en-US" sz="2000" cap="none"/>
            </a:lvl8pPr>
            <a:lvl9pPr>
              <a:defRPr lang="en-US" sz="2000" cap="none"/>
            </a:lvl9pPr>
          </a:lstStyle>
          <a:p>
            <a:pPr>
              <a:defRPr lang="en-US"/>
            </a:pPr>
            <a:r>
              <a:t>Click to edit Master text styles</a:t>
            </a:r>
          </a:p>
          <a:p>
            <a:pPr lvl="1">
              <a:defRPr lang="en-US"/>
            </a:pPr>
            <a:r>
              <a:t>Second level</a:t>
            </a:r>
          </a:p>
          <a:p>
            <a:pPr lvl="2">
              <a:defRPr lang="en-US"/>
            </a:pPr>
            <a:r>
              <a:t>Third level</a:t>
            </a:r>
          </a:p>
          <a:p>
            <a:pPr lvl="3">
              <a:defRPr lang="en-US"/>
            </a:pPr>
            <a:r>
              <a:t>Fourth level</a:t>
            </a:r>
          </a:p>
          <a:p>
            <a:pPr lvl="4">
              <a:defRPr lang="en-US"/>
            </a:pPr>
            <a:r>
              <a:t>Fifth level</a:t>
            </a:r>
          </a:p>
        </p:txBody>
      </p:sp>
      <p:sp>
        <p:nvSpPr>
          <p:cNvPr id="4" name="Text Placeholder 3"/>
          <p:cNvSpPr>
            <a:spLocks noGrp="1" noChangeArrowheads="1"/>
          </p:cNvSpPr>
          <p:nvPr>
            <p:ph idx="2"/>
          </p:nvPr>
        </p:nvSpPr>
        <p:spPr>
          <a:xfrm>
            <a:off x="840105" y="2057400"/>
            <a:ext cx="3931920" cy="3811905"/>
          </a:xfrm>
        </p:spPr>
        <p:txBody>
          <a:bodyPr/>
          <a:lstStyle>
            <a:lvl1pPr marL="0" indent="0">
              <a:buNone/>
              <a:defRPr lang="en-US" sz="1600" cap="none"/>
            </a:lvl1pPr>
            <a:lvl2pPr marL="457200" indent="0">
              <a:buNone/>
              <a:defRPr lang="en-US" sz="1400" cap="none"/>
            </a:lvl2pPr>
            <a:lvl3pPr marL="914400" indent="0">
              <a:buNone/>
              <a:defRPr lang="en-US" sz="1200" cap="none"/>
            </a:lvl3pPr>
            <a:lvl4pPr marL="1371600" indent="0">
              <a:buNone/>
              <a:defRPr lang="en-US" sz="1000" cap="none"/>
            </a:lvl4pPr>
            <a:lvl5pPr marL="1828800" indent="0">
              <a:buNone/>
              <a:defRPr lang="en-US" sz="1000" cap="none"/>
            </a:lvl5pPr>
            <a:lvl6pPr marL="2286000" indent="0">
              <a:buNone/>
              <a:defRPr lang="en-US" sz="1000" cap="none"/>
            </a:lvl6pPr>
            <a:lvl7pPr marL="2743200" indent="0">
              <a:buNone/>
              <a:defRPr lang="en-US" sz="1000" cap="none"/>
            </a:lvl7pPr>
            <a:lvl8pPr marL="3200400" indent="0">
              <a:buNone/>
              <a:defRPr lang="en-US" sz="1000" cap="none"/>
            </a:lvl8pPr>
            <a:lvl9pPr marL="3657600" indent="0">
              <a:buNone/>
              <a:defRPr lang="en-US" sz="1000" cap="none"/>
            </a:lvl9pPr>
          </a:lstStyle>
          <a:p>
            <a:pPr>
              <a:defRPr lang="en-US"/>
            </a:pPr>
            <a:r>
              <a:t>Click to edit Master text styles</a:t>
            </a:r>
          </a:p>
        </p:txBody>
      </p:sp>
      <p:sp>
        <p:nvSpPr>
          <p:cNvPr id="5" name="Date Placeholder 4"/>
          <p:cNvSpPr>
            <a:spLocks noGrp="1" noChangeArrowheads="1"/>
          </p:cNvSpPr>
          <p:nvPr>
            <p:ph type="dt" sz="half" idx="10"/>
          </p:nvPr>
        </p:nvSpPr>
        <p:spPr/>
        <p:txBody>
          <a:bodyPr/>
          <a:lstStyle/>
          <a:p>
            <a:pPr>
              <a:defRPr lang="en-US"/>
            </a:pPr>
            <a:fld id="{28E10892-DCC5-B4FE-8B59-2AAB46177D7F}" type="datetime1">
              <a:rPr lang="en-US"/>
              <a:t>7/27/2026</a:t>
            </a:fld>
            <a:endParaRPr/>
          </a:p>
        </p:txBody>
      </p:sp>
      <p:sp>
        <p:nvSpPr>
          <p:cNvPr id="6" name="Footer Placeholder 5"/>
          <p:cNvSpPr>
            <a:spLocks noGrp="1" noChangeArrowheads="1"/>
          </p:cNvSpPr>
          <p:nvPr>
            <p:ph type="ftr" sz="quarter" idx="11"/>
          </p:nvPr>
        </p:nvSpPr>
        <p:spPr/>
        <p:txBody>
          <a:bodyPr/>
          <a:lstStyle/>
          <a:p>
            <a:pPr>
              <a:defRPr lang="en-US"/>
            </a:pPr>
            <a:endParaRPr/>
          </a:p>
        </p:txBody>
      </p:sp>
      <p:sp>
        <p:nvSpPr>
          <p:cNvPr id="7" name="Slide Number Placeholder 6"/>
          <p:cNvSpPr>
            <a:spLocks noGrp="1" noChangeArrowheads="1"/>
          </p:cNvSpPr>
          <p:nvPr>
            <p:ph type="sldNum" sz="quarter" idx="12"/>
          </p:nvPr>
        </p:nvSpPr>
        <p:spPr/>
        <p:txBody>
          <a:bodyPr/>
          <a:lstStyle/>
          <a:p>
            <a:pPr>
              <a:defRPr lang="en-US"/>
            </a:pPr>
            <a:fld id="{28E1315C-12C5-B4C7-8B59-E4927F177DB1}" type="slidenum">
              <a:rPr/>
              <a:t>‹#›</a:t>
            </a:fld>
            <a:endParaRPr/>
          </a:p>
        </p:txBody>
      </p:sp>
    </p:spTree>
  </p:cSld>
  <p:clrMapOvr>
    <a:masterClrMapping/>
  </p:clrMapOvr>
  <p:hf hdr="0" ftr="0"/>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noChangeArrowheads="1"/>
          </p:cNvSpPr>
          <p:nvPr>
            <p:ph type="title"/>
          </p:nvPr>
        </p:nvSpPr>
        <p:spPr>
          <a:xfrm>
            <a:off x="840105" y="457200"/>
            <a:ext cx="3931920" cy="1600200"/>
          </a:xfrm>
        </p:spPr>
        <p:txBody>
          <a:bodyPr vert="horz" wrap="square" lIns="91440" tIns="45720" rIns="91440" bIns="45720" numCol="1" spcCol="215900" anchor="b"/>
          <a:lstStyle>
            <a:lvl1pPr>
              <a:defRPr lang="en-US" sz="3200" cap="none"/>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defRPr lang="en-US"/>
            </a:pPr>
            <a:r>
              <a:t>Click to edit Master title style</a:t>
            </a:r>
          </a:p>
        </p:txBody>
      </p:sp>
      <p:sp>
        <p:nvSpPr>
          <p:cNvPr id="3" name="Picture Placeholder 2"/>
          <p:cNvSpPr>
            <a:spLocks noGrp="1" noChangeArrowheads="1"/>
          </p:cNvSpPr>
          <p:nvPr>
            <p:ph type="pic" idx="1"/>
          </p:nvPr>
        </p:nvSpPr>
        <p:spPr>
          <a:xfrm>
            <a:off x="5183505" y="987425"/>
            <a:ext cx="6172200" cy="4873625"/>
          </a:xfrm>
        </p:spPr>
        <p:txBody>
          <a:bodyPr/>
          <a:lstStyle>
            <a:lvl1pPr marL="0" indent="0">
              <a:buNone/>
              <a:defRPr lang="en-US" sz="3200" cap="none"/>
            </a:lvl1pPr>
            <a:lvl2pPr marL="457200" indent="0">
              <a:buNone/>
              <a:defRPr lang="en-US" sz="2800" cap="none"/>
            </a:lvl2pPr>
            <a:lvl3pPr marL="914400" indent="0">
              <a:buNone/>
              <a:defRPr lang="en-US" sz="2400" cap="none"/>
            </a:lvl3pPr>
            <a:lvl4pPr marL="1371600" indent="0">
              <a:buNone/>
              <a:defRPr lang="en-US" sz="2000" cap="none"/>
            </a:lvl4pPr>
            <a:lvl5pPr marL="1828800" indent="0">
              <a:buNone/>
              <a:defRPr lang="en-US" sz="2000" cap="none"/>
            </a:lvl5pPr>
            <a:lvl6pPr marL="2286000" indent="0">
              <a:buNone/>
              <a:defRPr lang="en-US" sz="2000" cap="none"/>
            </a:lvl6pPr>
            <a:lvl7pPr marL="2743200" indent="0">
              <a:buNone/>
              <a:defRPr lang="en-US" sz="2000" cap="none"/>
            </a:lvl7pPr>
            <a:lvl8pPr marL="3200400" indent="0">
              <a:buNone/>
              <a:defRPr lang="en-US" sz="2000" cap="none"/>
            </a:lvl8pPr>
            <a:lvl9pPr marL="3657600" indent="0">
              <a:buNone/>
              <a:defRPr lang="en-US" sz="2000" cap="none"/>
            </a:lvl9pPr>
          </a:lstStyle>
          <a:p>
            <a:pPr>
              <a:defRPr lang="en-US"/>
            </a:pPr>
            <a:endParaRPr/>
          </a:p>
        </p:txBody>
      </p:sp>
      <p:sp>
        <p:nvSpPr>
          <p:cNvPr id="4" name="Text Placeholder 3"/>
          <p:cNvSpPr>
            <a:spLocks noGrp="1" noChangeArrowheads="1"/>
          </p:cNvSpPr>
          <p:nvPr>
            <p:ph idx="2"/>
          </p:nvPr>
        </p:nvSpPr>
        <p:spPr>
          <a:xfrm>
            <a:off x="840105" y="2057400"/>
            <a:ext cx="3931920" cy="3811905"/>
          </a:xfrm>
        </p:spPr>
        <p:txBody>
          <a:bodyPr/>
          <a:lstStyle>
            <a:lvl1pPr marL="0" indent="0">
              <a:buNone/>
              <a:defRPr lang="en-US" sz="1600" cap="none"/>
            </a:lvl1pPr>
            <a:lvl2pPr marL="457200" indent="0">
              <a:buNone/>
              <a:defRPr lang="en-US" sz="1400" cap="none"/>
            </a:lvl2pPr>
            <a:lvl3pPr marL="914400" indent="0">
              <a:buNone/>
              <a:defRPr lang="en-US" sz="1200" cap="none"/>
            </a:lvl3pPr>
            <a:lvl4pPr marL="1371600" indent="0">
              <a:buNone/>
              <a:defRPr lang="en-US" sz="1000" cap="none"/>
            </a:lvl4pPr>
            <a:lvl5pPr marL="1828800" indent="0">
              <a:buNone/>
              <a:defRPr lang="en-US" sz="1000" cap="none"/>
            </a:lvl5pPr>
            <a:lvl6pPr marL="2286000" indent="0">
              <a:buNone/>
              <a:defRPr lang="en-US" sz="1000" cap="none"/>
            </a:lvl6pPr>
            <a:lvl7pPr marL="2743200" indent="0">
              <a:buNone/>
              <a:defRPr lang="en-US" sz="1000" cap="none"/>
            </a:lvl7pPr>
            <a:lvl8pPr marL="3200400" indent="0">
              <a:buNone/>
              <a:defRPr lang="en-US" sz="1000" cap="none"/>
            </a:lvl8pPr>
            <a:lvl9pPr marL="3657600" indent="0">
              <a:buNone/>
              <a:defRPr lang="en-US" sz="1000" cap="none"/>
            </a:lvl9pPr>
          </a:lstStyle>
          <a:p>
            <a:pPr>
              <a:defRPr lang="en-US"/>
            </a:pPr>
            <a:r>
              <a:t>Click to edit Master text styles</a:t>
            </a:r>
          </a:p>
        </p:txBody>
      </p:sp>
      <p:sp>
        <p:nvSpPr>
          <p:cNvPr id="5" name="Date Placeholder 4"/>
          <p:cNvSpPr>
            <a:spLocks noGrp="1" noChangeArrowheads="1"/>
          </p:cNvSpPr>
          <p:nvPr>
            <p:ph type="dt" sz="half" idx="10"/>
          </p:nvPr>
        </p:nvSpPr>
        <p:spPr/>
        <p:txBody>
          <a:bodyPr/>
          <a:lstStyle/>
          <a:p>
            <a:pPr>
              <a:defRPr lang="en-US"/>
            </a:pPr>
            <a:fld id="{28E171BB-F5C5-B487-8B59-03D23F177D56}" type="datetime1">
              <a:rPr lang="en-US"/>
              <a:t>7/27/2026</a:t>
            </a:fld>
            <a:endParaRPr/>
          </a:p>
        </p:txBody>
      </p:sp>
      <p:sp>
        <p:nvSpPr>
          <p:cNvPr id="6" name="Footer Placeholder 5"/>
          <p:cNvSpPr>
            <a:spLocks noGrp="1" noChangeArrowheads="1"/>
          </p:cNvSpPr>
          <p:nvPr>
            <p:ph type="ftr" sz="quarter" idx="11"/>
          </p:nvPr>
        </p:nvSpPr>
        <p:spPr/>
        <p:txBody>
          <a:bodyPr/>
          <a:lstStyle/>
          <a:p>
            <a:pPr>
              <a:defRPr lang="en-US"/>
            </a:pPr>
            <a:endParaRPr/>
          </a:p>
        </p:txBody>
      </p:sp>
      <p:sp>
        <p:nvSpPr>
          <p:cNvPr id="7" name="Slide Number Placeholder 6"/>
          <p:cNvSpPr>
            <a:spLocks noGrp="1" noChangeArrowheads="1"/>
          </p:cNvSpPr>
          <p:nvPr>
            <p:ph type="sldNum" sz="quarter" idx="12"/>
          </p:nvPr>
        </p:nvSpPr>
        <p:spPr/>
        <p:txBody>
          <a:bodyPr/>
          <a:lstStyle/>
          <a:p>
            <a:pPr>
              <a:defRPr lang="en-US"/>
            </a:pPr>
            <a:fld id="{28E1081B-55C5-B4FE-8B59-A3AB46177DF6}" type="slidenum">
              <a:rPr/>
              <a:t>‹#›</a:t>
            </a:fld>
            <a:endParaRPr/>
          </a:p>
        </p:txBody>
      </p:sp>
    </p:spTree>
  </p:cSld>
  <p:clrMapOvr>
    <a:masterClrMapping/>
  </p:clrMapOvr>
  <p:hf hdr="0" ftr="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noChangeArrowheads="1"/>
          </p:cNvSpPr>
          <p:nvPr>
            <p:ph type="title"/>
          </p:nvPr>
        </p:nvSpPr>
        <p:spPr/>
        <p:txBody>
          <a:bodyPr/>
          <a:lstStyle/>
          <a:p>
            <a:pPr>
              <a:defRPr lang="en-US"/>
            </a:pPr>
            <a:r>
              <a:t>Click to edit Master title style</a:t>
            </a:r>
          </a:p>
        </p:txBody>
      </p:sp>
      <p:sp>
        <p:nvSpPr>
          <p:cNvPr id="3" name="Vertical Text Placeholder 2"/>
          <p:cNvSpPr>
            <a:spLocks noGrp="1" noChangeArrowheads="1"/>
          </p:cNvSpPr>
          <p:nvPr>
            <p:ph idx="1"/>
          </p:nvPr>
        </p:nvSpPr>
        <p:spPr/>
        <p:txBody>
          <a:bodyPr vert="vert" wrap="square" lIns="91440" tIns="45720" rIns="91440" bIns="45720" numCol="1" spcCol="215900" anchor="t"/>
          <a:lstStyle/>
          <a:p>
            <a:pPr>
              <a:defRPr lang="en-US"/>
            </a:pPr>
            <a:r>
              <a:t>Click to edit Master text styles</a:t>
            </a:r>
          </a:p>
          <a:p>
            <a:pPr lvl="1">
              <a:defRPr lang="en-US"/>
            </a:pPr>
            <a:r>
              <a:t>Second level</a:t>
            </a:r>
          </a:p>
          <a:p>
            <a:pPr lvl="2">
              <a:defRPr lang="en-US"/>
            </a:pPr>
            <a:r>
              <a:t>Third level</a:t>
            </a:r>
          </a:p>
          <a:p>
            <a:pPr lvl="3">
              <a:defRPr lang="en-US"/>
            </a:pPr>
            <a:r>
              <a:t>Fourth level</a:t>
            </a:r>
          </a:p>
          <a:p>
            <a:pPr lvl="4">
              <a:defRPr lang="en-US"/>
            </a:pPr>
            <a:r>
              <a:t>Fifth level</a:t>
            </a:r>
          </a:p>
        </p:txBody>
      </p:sp>
      <p:sp>
        <p:nvSpPr>
          <p:cNvPr id="4" name="Date Placeholder 3"/>
          <p:cNvSpPr>
            <a:spLocks noGrp="1" noChangeArrowheads="1"/>
          </p:cNvSpPr>
          <p:nvPr>
            <p:ph type="dt" sz="half" idx="10"/>
          </p:nvPr>
        </p:nvSpPr>
        <p:spPr/>
        <p:txBody>
          <a:bodyPr/>
          <a:lstStyle/>
          <a:p>
            <a:pPr>
              <a:defRPr lang="en-US"/>
            </a:pPr>
            <a:fld id="{28E12A71-3FC5-B4DC-8B59-C98964177D9C}" type="datetime1">
              <a:rPr lang="en-US"/>
              <a:t>7/27/2026</a:t>
            </a:fld>
            <a:endParaRPr/>
          </a:p>
        </p:txBody>
      </p:sp>
      <p:sp>
        <p:nvSpPr>
          <p:cNvPr id="5" name="Footer Placeholder 4"/>
          <p:cNvSpPr>
            <a:spLocks noGrp="1" noChangeArrowheads="1"/>
          </p:cNvSpPr>
          <p:nvPr>
            <p:ph type="ftr" sz="quarter" idx="11"/>
          </p:nvPr>
        </p:nvSpPr>
        <p:spPr/>
        <p:txBody>
          <a:bodyPr/>
          <a:lstStyle/>
          <a:p>
            <a:pPr>
              <a:defRPr lang="en-US"/>
            </a:pPr>
            <a:endParaRPr/>
          </a:p>
        </p:txBody>
      </p:sp>
      <p:sp>
        <p:nvSpPr>
          <p:cNvPr id="6" name="Slide Number Placeholder 5"/>
          <p:cNvSpPr>
            <a:spLocks noGrp="1" noChangeArrowheads="1"/>
          </p:cNvSpPr>
          <p:nvPr>
            <p:ph type="sldNum" sz="quarter" idx="12"/>
          </p:nvPr>
        </p:nvSpPr>
        <p:spPr/>
        <p:txBody>
          <a:bodyPr/>
          <a:lstStyle/>
          <a:p>
            <a:pPr>
              <a:defRPr lang="en-US"/>
            </a:pPr>
            <a:fld id="{28E155E0-AEC5-B4A3-8B59-58F61B177D0D}" type="slidenum">
              <a:rPr/>
              <a:t>‹#›</a:t>
            </a:fld>
            <a:endParaRPr/>
          </a:p>
        </p:txBody>
      </p:sp>
    </p:spTree>
  </p:cSld>
  <p:clrMapOvr>
    <a:masterClrMapping/>
  </p:clrMapOvr>
  <p:hf hdr="0" ftr="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noChangeArrowheads="1"/>
          </p:cNvSpPr>
          <p:nvPr>
            <p:ph type="title"/>
          </p:nvPr>
        </p:nvSpPr>
        <p:spPr>
          <a:xfrm>
            <a:off x="8724900" y="365125"/>
            <a:ext cx="2628900" cy="5812155"/>
          </a:xfrm>
        </p:spPr>
        <p:txBody>
          <a:bodyPr vert="vert" wrap="square" lIns="91440" tIns="45720" rIns="91440" bIns="45720" numCol="1" spcCol="215900" anchor="ctr"/>
          <a:lstStyle/>
          <a:p>
            <a:pPr>
              <a:defRPr lang="en-US"/>
            </a:pPr>
            <a:r>
              <a:t>Click to edit Master title style</a:t>
            </a:r>
          </a:p>
        </p:txBody>
      </p:sp>
      <p:sp>
        <p:nvSpPr>
          <p:cNvPr id="3" name="Vertical Text Placeholder 2"/>
          <p:cNvSpPr>
            <a:spLocks noGrp="1" noChangeArrowheads="1"/>
          </p:cNvSpPr>
          <p:nvPr>
            <p:ph idx="1"/>
          </p:nvPr>
        </p:nvSpPr>
        <p:spPr>
          <a:xfrm>
            <a:off x="838200" y="365125"/>
            <a:ext cx="7734300" cy="5812155"/>
          </a:xfrm>
        </p:spPr>
        <p:txBody>
          <a:bodyPr vert="vert" wrap="square" lIns="91440" tIns="45720" rIns="91440" bIns="45720" numCol="1" spcCol="215900" anchor="t"/>
          <a:lstStyle/>
          <a:p>
            <a:pPr>
              <a:defRPr lang="en-US"/>
            </a:pPr>
            <a:r>
              <a:t>Click to edit Master text styles</a:t>
            </a:r>
          </a:p>
          <a:p>
            <a:pPr lvl="1">
              <a:defRPr lang="en-US"/>
            </a:pPr>
            <a:r>
              <a:t>Second level</a:t>
            </a:r>
          </a:p>
          <a:p>
            <a:pPr lvl="2">
              <a:defRPr lang="en-US"/>
            </a:pPr>
            <a:r>
              <a:t>Third level</a:t>
            </a:r>
          </a:p>
          <a:p>
            <a:pPr lvl="3">
              <a:defRPr lang="en-US"/>
            </a:pPr>
            <a:r>
              <a:t>Fourth level</a:t>
            </a:r>
          </a:p>
          <a:p>
            <a:pPr lvl="4">
              <a:defRPr lang="en-US"/>
            </a:pPr>
            <a:r>
              <a:t>Fifth level</a:t>
            </a:r>
          </a:p>
        </p:txBody>
      </p:sp>
      <p:sp>
        <p:nvSpPr>
          <p:cNvPr id="4" name="Date Placeholder 3"/>
          <p:cNvSpPr>
            <a:spLocks noGrp="1" noChangeArrowheads="1"/>
          </p:cNvSpPr>
          <p:nvPr>
            <p:ph type="dt" sz="half" idx="10"/>
          </p:nvPr>
        </p:nvSpPr>
        <p:spPr/>
        <p:txBody>
          <a:bodyPr/>
          <a:lstStyle/>
          <a:p>
            <a:pPr>
              <a:defRPr lang="en-US"/>
            </a:pPr>
            <a:fld id="{28E100A3-EDC5-B4F6-8B59-1BA34E177D4E}" type="datetime1">
              <a:rPr lang="en-US"/>
              <a:t>7/27/2026</a:t>
            </a:fld>
            <a:endParaRPr/>
          </a:p>
        </p:txBody>
      </p:sp>
      <p:sp>
        <p:nvSpPr>
          <p:cNvPr id="5" name="Footer Placeholder 4"/>
          <p:cNvSpPr>
            <a:spLocks noGrp="1" noChangeArrowheads="1"/>
          </p:cNvSpPr>
          <p:nvPr>
            <p:ph type="ftr" sz="quarter" idx="11"/>
          </p:nvPr>
        </p:nvSpPr>
        <p:spPr/>
        <p:txBody>
          <a:bodyPr/>
          <a:lstStyle/>
          <a:p>
            <a:pPr>
              <a:defRPr lang="en-US"/>
            </a:pPr>
            <a:endParaRPr/>
          </a:p>
        </p:txBody>
      </p:sp>
      <p:sp>
        <p:nvSpPr>
          <p:cNvPr id="6" name="Slide Number Placeholder 5"/>
          <p:cNvSpPr>
            <a:spLocks noGrp="1" noChangeArrowheads="1"/>
          </p:cNvSpPr>
          <p:nvPr>
            <p:ph type="sldNum" sz="quarter" idx="12"/>
          </p:nvPr>
        </p:nvSpPr>
        <p:spPr/>
        <p:txBody>
          <a:bodyPr/>
          <a:lstStyle/>
          <a:p>
            <a:pPr>
              <a:defRPr lang="en-US"/>
            </a:pPr>
            <a:fld id="{28E17392-DCC5-B485-8B59-2AD03D177D7F}" type="slidenum">
              <a:rPr/>
              <a:t>‹#›</a:t>
            </a:fld>
            <a:endParaRPr/>
          </a:p>
        </p:txBody>
      </p:sp>
    </p:spTree>
  </p:cSld>
  <p:clrMapOvr>
    <a:masterClrMapping/>
  </p:clrMapOvr>
  <p:hf hdr="0" ftr="0"/>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PNG sets layout">
    <p:bg>
      <p:bgPr>
        <a:blipFill>
          <a:blip r:embed="rId2"/>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noChangeArrowheads="1"/>
          </p:cNvSpPr>
          <p:nvPr>
            <p:ph idx="10" hasCustomPrompt="1"/>
          </p:nvPr>
        </p:nvSpPr>
        <p:spPr>
          <a:xfrm>
            <a:off x="323215" y="332740"/>
            <a:ext cx="11573510" cy="723900"/>
          </a:xfrm>
        </p:spPr>
        <p:txBody>
          <a:bodyPr vert="horz" wrap="square" lIns="91440" tIns="45720" rIns="91440" bIns="45720" numCol="1" spcCol="215900" anchor="ctr"/>
          <a:lstStyle>
            <a:lvl1pPr marL="0" indent="0" algn="ctr">
              <a:buNone/>
              <a:defRPr lang="en-US" sz="5400" b="0" cap="none" baseline="0">
                <a:solidFill>
                  <a:srgbClr val="544E3A"/>
                </a:solidFill>
                <a:latin typeface="Georgia" panose="02040502050405020303" charset="0"/>
                <a:ea typeface="Trebuchet MS" panose="020B0603020202020204" charset="0"/>
                <a:cs typeface="Trebuchet MS" panose="020B0603020202020204" charset="0"/>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defRPr lang="en-US"/>
            </a:pPr>
            <a:r>
              <a:t>PNG &amp; Shapes Layout</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noChangeArrowheads="1"/>
          </p:cNvSpPr>
          <p:nvPr>
            <p:ph type="title"/>
          </p:nvPr>
        </p:nvSpPr>
        <p:spPr/>
        <p:txBody>
          <a:bodyPr/>
          <a:lstStyle/>
          <a:p>
            <a:pPr>
              <a:defRPr lang="en-US"/>
            </a:pPr>
            <a:r>
              <a:t>Click to edit Master title style</a:t>
            </a:r>
          </a:p>
        </p:txBody>
      </p:sp>
      <p:sp>
        <p:nvSpPr>
          <p:cNvPr id="3" name="Text Placeholder 2"/>
          <p:cNvSpPr>
            <a:spLocks noGrp="1" noChangeArrowheads="1"/>
          </p:cNvSpPr>
          <p:nvPr>
            <p:ph idx="1"/>
          </p:nvPr>
        </p:nvSpPr>
        <p:spPr/>
        <p:txBody>
          <a:bodyPr/>
          <a:lstStyle/>
          <a:p>
            <a:pPr>
              <a:defRPr lang="en-US"/>
            </a:pPr>
            <a:r>
              <a:t>Click to edit Master text styles</a:t>
            </a:r>
          </a:p>
          <a:p>
            <a:pPr lvl="1">
              <a:defRPr lang="en-US"/>
            </a:pPr>
            <a:r>
              <a:t>Second level</a:t>
            </a:r>
          </a:p>
          <a:p>
            <a:pPr lvl="2">
              <a:defRPr lang="en-US"/>
            </a:pPr>
            <a:r>
              <a:t>Third level</a:t>
            </a:r>
          </a:p>
          <a:p>
            <a:pPr lvl="3">
              <a:defRPr lang="en-US"/>
            </a:pPr>
            <a:r>
              <a:t>Fourth level</a:t>
            </a:r>
          </a:p>
          <a:p>
            <a:pPr lvl="4">
              <a:defRPr lang="en-US"/>
            </a:pPr>
            <a:r>
              <a:t>Fifth level</a:t>
            </a:r>
          </a:p>
        </p:txBody>
      </p:sp>
      <p:sp>
        <p:nvSpPr>
          <p:cNvPr id="4" name="Date Placeholder 3"/>
          <p:cNvSpPr>
            <a:spLocks noGrp="1" noChangeArrowheads="1"/>
          </p:cNvSpPr>
          <p:nvPr>
            <p:ph type="dt" sz="half" idx="10"/>
          </p:nvPr>
        </p:nvSpPr>
        <p:spPr/>
        <p:txBody>
          <a:bodyPr/>
          <a:lstStyle/>
          <a:p>
            <a:pPr>
              <a:defRPr lang="en-US"/>
            </a:pPr>
            <a:fld id="{28E12A93-DDC5-B4DC-8B59-2B8964177D7E}" type="datetime1">
              <a:rPr lang="en-US"/>
              <a:t>7/27/2026</a:t>
            </a:fld>
            <a:endParaRPr/>
          </a:p>
        </p:txBody>
      </p:sp>
      <p:sp>
        <p:nvSpPr>
          <p:cNvPr id="5" name="Footer Placeholder 4"/>
          <p:cNvSpPr>
            <a:spLocks noGrp="1" noChangeArrowheads="1"/>
          </p:cNvSpPr>
          <p:nvPr>
            <p:ph type="ftr" sz="quarter" idx="11"/>
          </p:nvPr>
        </p:nvSpPr>
        <p:spPr/>
        <p:txBody>
          <a:bodyPr/>
          <a:lstStyle/>
          <a:p>
            <a:pPr>
              <a:defRPr lang="en-US"/>
            </a:pPr>
            <a:endParaRPr/>
          </a:p>
        </p:txBody>
      </p:sp>
      <p:sp>
        <p:nvSpPr>
          <p:cNvPr id="6" name="Slide Number Placeholder 5"/>
          <p:cNvSpPr>
            <a:spLocks noGrp="1" noChangeArrowheads="1"/>
          </p:cNvSpPr>
          <p:nvPr>
            <p:ph type="sldNum" sz="quarter" idx="12"/>
          </p:nvPr>
        </p:nvSpPr>
        <p:spPr/>
        <p:txBody>
          <a:bodyPr/>
          <a:lstStyle/>
          <a:p>
            <a:pPr>
              <a:defRPr lang="en-US"/>
            </a:pPr>
            <a:fld id="{28E10C37-79C5-B4FA-8B59-8FAF42177DDA}" type="slidenum">
              <a:rPr/>
              <a:t>‹#›</a:t>
            </a:fld>
            <a:endParaRPr/>
          </a:p>
        </p:txBody>
      </p:sp>
    </p:spTree>
  </p:cSld>
  <p:clrMapOvr>
    <a:masterClrMapping/>
  </p:clrMapOvr>
  <p:hf hdr="0" ftr="0"/>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Thinking01">
    <p:bg>
      <p:bgPr>
        <a:gradFill flip="none" rotWithShape="0">
          <a:gsLst>
            <a:gs pos="0">
              <a:srgbClr val="F9F8F0"/>
            </a:gs>
            <a:gs pos="70000">
              <a:srgbClr val="F9F8F0"/>
            </a:gs>
            <a:gs pos="100000">
              <a:srgbClr val="BFB971"/>
            </a:gs>
          </a:gsLst>
          <a:lin ang="6600000" scaled="0"/>
          <a:tileRect/>
        </a:gradFill>
        <a:effectLst/>
      </p:bgPr>
    </p:bg>
    <p:spTree>
      <p:nvGrpSpPr>
        <p:cNvPr id="1" name=""/>
        <p:cNvGrpSpPr/>
        <p:nvPr/>
      </p:nvGrpSpPr>
      <p:grpSpPr>
        <a:xfrm>
          <a:off x="0" y="0"/>
          <a:ext cx="0" cy="0"/>
          <a:chOff x="0" y="0"/>
          <a:chExt cx="0" cy="0"/>
        </a:xfrm>
      </p:grpSpPr>
      <p:sp>
        <p:nvSpPr>
          <p:cNvPr id="2" name="Title 1"/>
          <p:cNvSpPr>
            <a:spLocks noGrp="1" noChangeArrowheads="1"/>
          </p:cNvSpPr>
          <p:nvPr>
            <p:ph type="title"/>
          </p:nvPr>
        </p:nvSpPr>
        <p:spPr>
          <a:xfrm>
            <a:off x="640080" y="0"/>
            <a:ext cx="10515600" cy="1325880"/>
          </a:xfrm>
        </p:spPr>
        <p:txBody>
          <a:bodyPr vert="horz" wrap="square" lIns="91440" tIns="45720" rIns="91440" bIns="45720" numCol="1" spcCol="215900" anchor="t"/>
          <a:lstStyle>
            <a:lvl1pPr marL="0" marR="0" algn="l" defTabSz="914400">
              <a:lnSpc>
                <a:spcPct val="90000"/>
              </a:lnSpc>
              <a:spcBef>
                <a:spcPts val="0"/>
              </a:spcBef>
              <a:buNone/>
              <a:defRPr sz="8000" b="0" i="0" u="none" strike="noStrike" kern="1" cap="small" spc="0" baseline="0" noProof="1">
                <a:ln w="6350">
                  <a:solidFill>
                    <a:schemeClr val="accent1">
                      <a:lumMod val="75000"/>
                      <a:alpha val="50000"/>
                    </a:schemeClr>
                  </a:solidFill>
                </a:ln>
                <a:solidFill>
                  <a:srgbClr val="BFC8C5"/>
                </a:solidFill>
                <a:effectLst>
                  <a:outerShdw blurRad="38100" dist="25400" dir="2700000" algn="tl" rotWithShape="0">
                    <a:prstClr val="black">
                      <a:alpha val="40000"/>
                    </a:prstClr>
                  </a:outerShdw>
                </a:effectLst>
                <a:latin typeface="Georgia" panose="02040502050405020303" charset="0"/>
                <a:ea typeface="Georgia" panose="02040502050405020303" charset="0"/>
                <a:cs typeface="Georgia" panose="02040502050405020303" charset="0"/>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defRPr noProof="1"/>
            </a:pPr>
            <a:r>
              <a:rPr lang="en-US" cap="small" dirty="0"/>
              <a:t>Click to edit Master title style</a:t>
            </a:r>
          </a:p>
        </p:txBody>
      </p:sp>
      <p:sp>
        <p:nvSpPr>
          <p:cNvPr id="3" name="Date Placeholder 2" hidden="1"/>
          <p:cNvSpPr>
            <a:spLocks noGrp="1" noChangeArrowheads="1"/>
          </p:cNvSpPr>
          <p:nvPr>
            <p:ph type="dt" sz="half" idx="10"/>
          </p:nvPr>
        </p:nvSpPr>
        <p:spPr/>
        <p:txBody>
          <a:bodyPr/>
          <a:lstStyle/>
          <a:p>
            <a:pPr>
              <a:defRPr lang="en-US"/>
            </a:pPr>
            <a:fld id="{28E1412F-61C5-B4B7-8B59-97E20F177DC2}" type="datetime1">
              <a:rPr lang="en-US"/>
              <a:t>7/27/2026</a:t>
            </a:fld>
            <a:endParaRPr/>
          </a:p>
        </p:txBody>
      </p:sp>
      <p:sp>
        <p:nvSpPr>
          <p:cNvPr id="4" name="Footer Placeholder 3" hidden="1"/>
          <p:cNvSpPr>
            <a:spLocks noGrp="1" noChangeArrowheads="1"/>
          </p:cNvSpPr>
          <p:nvPr>
            <p:ph type="ftr" sz="quarter" idx="11"/>
          </p:nvPr>
        </p:nvSpPr>
        <p:spPr/>
        <p:txBody>
          <a:bodyPr/>
          <a:lstStyle/>
          <a:p>
            <a:pPr>
              <a:defRPr lang="en-US"/>
            </a:pPr>
            <a:endParaRPr/>
          </a:p>
        </p:txBody>
      </p:sp>
      <p:sp>
        <p:nvSpPr>
          <p:cNvPr id="5" name="Slide Number Placeholder 4" hidden="1"/>
          <p:cNvSpPr>
            <a:spLocks noGrp="1" noChangeArrowheads="1"/>
          </p:cNvSpPr>
          <p:nvPr>
            <p:ph type="sldNum" sz="quarter" idx="12"/>
          </p:nvPr>
        </p:nvSpPr>
        <p:spPr/>
        <p:txBody>
          <a:bodyPr/>
          <a:lstStyle/>
          <a:p>
            <a:pPr>
              <a:defRPr lang="en-US"/>
            </a:pPr>
            <a:fld id="{28E1791B-55C5-B48F-8B59-A3DA37177DF6}" type="slidenum">
              <a:rPr/>
              <a:t>‹#›</a:t>
            </a:fld>
            <a:endParaRPr/>
          </a:p>
        </p:txBody>
      </p:sp>
      <p:grpSp>
        <p:nvGrpSpPr>
          <p:cNvPr id="6" name="Border"/>
          <p:cNvGrpSpPr/>
          <p:nvPr/>
        </p:nvGrpSpPr>
        <p:grpSpPr>
          <a:xfrm>
            <a:off x="361315" y="365760"/>
            <a:ext cx="11469370" cy="6277610"/>
            <a:chOff x="361315" y="365760"/>
            <a:chExt cx="11469370" cy="6277610"/>
          </a:xfrm>
        </p:grpSpPr>
        <p:sp>
          <p:nvSpPr>
            <p:cNvPr id="12" name="Straight Connector 22"/>
            <p:cNvSpPr/>
            <p:nvPr/>
          </p:nvSpPr>
          <p:spPr>
            <a:xfrm>
              <a:off x="10770870" y="365760"/>
              <a:ext cx="1059815" cy="0"/>
            </a:xfrm>
            <a:prstGeom prst="line">
              <a:avLst/>
            </a:prstGeom>
            <a:noFill/>
            <a:ln w="19050" cap="flat" cmpd="sng" algn="ctr">
              <a:solidFill>
                <a:schemeClr val="accent1"/>
              </a:solidFill>
              <a:prstDash val="solid"/>
              <a:headEnd type="none"/>
              <a:tailEnd type="none"/>
            </a:ln>
            <a:effectLst/>
          </p:spPr>
        </p:sp>
        <p:sp>
          <p:nvSpPr>
            <p:cNvPr id="11" name="Straight Connector 23"/>
            <p:cNvSpPr/>
            <p:nvPr/>
          </p:nvSpPr>
          <p:spPr>
            <a:xfrm>
              <a:off x="11830685" y="365760"/>
              <a:ext cx="0" cy="6277610"/>
            </a:xfrm>
            <a:prstGeom prst="line">
              <a:avLst/>
            </a:prstGeom>
            <a:noFill/>
            <a:ln w="19050" cap="flat" cmpd="sng" algn="ctr">
              <a:solidFill>
                <a:schemeClr val="accent1"/>
              </a:solidFill>
              <a:prstDash val="solid"/>
              <a:headEnd type="none"/>
              <a:tailEnd type="none"/>
            </a:ln>
            <a:effectLst/>
          </p:spPr>
        </p:sp>
        <p:sp>
          <p:nvSpPr>
            <p:cNvPr id="10" name="Straight Connector 25"/>
            <p:cNvSpPr/>
            <p:nvPr/>
          </p:nvSpPr>
          <p:spPr>
            <a:xfrm flipH="1">
              <a:off x="361315" y="365760"/>
              <a:ext cx="190500" cy="0"/>
            </a:xfrm>
            <a:prstGeom prst="line">
              <a:avLst/>
            </a:prstGeom>
            <a:noFill/>
            <a:ln w="19050" cap="flat" cmpd="sng" algn="ctr">
              <a:solidFill>
                <a:schemeClr val="accent1"/>
              </a:solidFill>
              <a:prstDash val="solid"/>
              <a:headEnd type="none"/>
              <a:tailEnd type="none"/>
            </a:ln>
            <a:effectLst/>
          </p:spPr>
        </p:sp>
        <p:sp>
          <p:nvSpPr>
            <p:cNvPr id="9" name="Straight Connector 26"/>
            <p:cNvSpPr/>
            <p:nvPr/>
          </p:nvSpPr>
          <p:spPr>
            <a:xfrm>
              <a:off x="361315" y="365760"/>
              <a:ext cx="0" cy="6277610"/>
            </a:xfrm>
            <a:prstGeom prst="line">
              <a:avLst/>
            </a:prstGeom>
            <a:noFill/>
            <a:ln w="19050" cap="flat" cmpd="sng" algn="ctr">
              <a:solidFill>
                <a:schemeClr val="accent1"/>
              </a:solidFill>
              <a:prstDash val="solid"/>
              <a:headEnd type="none"/>
              <a:tailEnd type="none"/>
            </a:ln>
            <a:effectLst/>
          </p:spPr>
        </p:sp>
        <p:sp>
          <p:nvSpPr>
            <p:cNvPr id="8" name="Straight Connector 27"/>
            <p:cNvSpPr/>
            <p:nvPr/>
          </p:nvSpPr>
          <p:spPr>
            <a:xfrm>
              <a:off x="361315" y="6643370"/>
              <a:ext cx="11333480" cy="0"/>
            </a:xfrm>
            <a:prstGeom prst="line">
              <a:avLst/>
            </a:prstGeom>
            <a:noFill/>
            <a:ln w="19050" cap="flat" cmpd="sng" algn="ctr">
              <a:solidFill>
                <a:schemeClr val="accent1"/>
              </a:solidFill>
              <a:prstDash val="solid"/>
              <a:headEnd type="none"/>
              <a:tailEnd type="none"/>
            </a:ln>
            <a:effectLst/>
          </p:spPr>
        </p:sp>
        <p:sp>
          <p:nvSpPr>
            <p:cNvPr id="7" name="Straight Connector 28"/>
            <p:cNvSpPr/>
            <p:nvPr/>
          </p:nvSpPr>
          <p:spPr>
            <a:xfrm flipH="1">
              <a:off x="11640185" y="6643370"/>
              <a:ext cx="190500" cy="0"/>
            </a:xfrm>
            <a:prstGeom prst="line">
              <a:avLst/>
            </a:prstGeom>
            <a:noFill/>
            <a:ln w="19050" cap="flat" cmpd="sng" algn="ctr">
              <a:solidFill>
                <a:schemeClr val="accent1"/>
              </a:solidFill>
              <a:prstDash val="solid"/>
              <a:headEnd type="none"/>
              <a:tailEnd type="none"/>
            </a:ln>
            <a:effectLst/>
          </p:spPr>
        </p:sp>
      </p:grpSp>
    </p:spTree>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bg>
      <p:bgPr>
        <a:gradFill flip="none" rotWithShape="0">
          <a:gsLst>
            <a:gs pos="0">
              <a:srgbClr val="4E4736"/>
            </a:gs>
            <a:gs pos="70000">
              <a:srgbClr val="4E4736"/>
            </a:gs>
            <a:gs pos="100000">
              <a:srgbClr val="ACA088"/>
            </a:gs>
          </a:gsLst>
          <a:lin ang="6600000" scaled="0"/>
          <a:tileRect/>
        </a:gradFill>
        <a:effectLst/>
      </p:bgPr>
    </p:bg>
    <p:spTree>
      <p:nvGrpSpPr>
        <p:cNvPr id="1" name=""/>
        <p:cNvGrpSpPr/>
        <p:nvPr/>
      </p:nvGrpSpPr>
      <p:grpSpPr>
        <a:xfrm>
          <a:off x="0" y="0"/>
          <a:ext cx="0" cy="0"/>
          <a:chOff x="0" y="0"/>
          <a:chExt cx="0" cy="0"/>
        </a:xfrm>
      </p:grpSpPr>
      <p:grpSp>
        <p:nvGrpSpPr>
          <p:cNvPr id="2" name="WorldMap"/>
          <p:cNvGrpSpPr/>
          <p:nvPr userDrawn="1"/>
        </p:nvGrpSpPr>
        <p:grpSpPr>
          <a:xfrm>
            <a:off x="658495" y="363855"/>
            <a:ext cx="10497820" cy="6099175"/>
            <a:chOff x="658495" y="363855"/>
            <a:chExt cx="10497820" cy="6099175"/>
          </a:xfrm>
        </p:grpSpPr>
        <p:sp>
          <p:nvSpPr>
            <p:cNvPr id="6" name="Freeform 8"/>
            <p:cNvSpPr/>
            <p:nvPr/>
          </p:nvSpPr>
          <p:spPr>
            <a:xfrm>
              <a:off x="893445" y="2877820"/>
              <a:ext cx="9977120" cy="3540760"/>
            </a:xfrm>
            <a:custGeom>
              <a:avLst/>
              <a:gdLst/>
              <a:ahLst/>
              <a:cxnLst/>
              <a:rect l="0" t="0" r="9977120" b="3540760"/>
              <a:pathLst>
                <a:path w="9977120" h="3540760">
                  <a:moveTo>
                    <a:pt x="2732007" y="3430641"/>
                  </a:moveTo>
                  <a:lnTo>
                    <a:pt x="2761657" y="3447582"/>
                  </a:lnTo>
                  <a:lnTo>
                    <a:pt x="2791306" y="3475112"/>
                  </a:lnTo>
                  <a:lnTo>
                    <a:pt x="2820956" y="3500524"/>
                  </a:lnTo>
                  <a:lnTo>
                    <a:pt x="2854841" y="3519583"/>
                  </a:lnTo>
                  <a:lnTo>
                    <a:pt x="2854841" y="3536525"/>
                  </a:lnTo>
                  <a:lnTo>
                    <a:pt x="2835781" y="3536525"/>
                  </a:lnTo>
                  <a:lnTo>
                    <a:pt x="2816720" y="3540760"/>
                  </a:lnTo>
                  <a:lnTo>
                    <a:pt x="2787071" y="3540760"/>
                  </a:lnTo>
                  <a:lnTo>
                    <a:pt x="2761657" y="3534407"/>
                  </a:lnTo>
                  <a:lnTo>
                    <a:pt x="2746832" y="3530172"/>
                  </a:lnTo>
                  <a:lnTo>
                    <a:pt x="2740478" y="3500524"/>
                  </a:lnTo>
                  <a:lnTo>
                    <a:pt x="2732007" y="3462406"/>
                  </a:lnTo>
                  <a:lnTo>
                    <a:pt x="2732007" y="3430641"/>
                  </a:lnTo>
                  <a:close/>
                  <a:moveTo>
                    <a:pt x="2969204" y="3367110"/>
                  </a:moveTo>
                  <a:lnTo>
                    <a:pt x="2998854" y="3373463"/>
                  </a:lnTo>
                  <a:lnTo>
                    <a:pt x="3032740" y="3386169"/>
                  </a:lnTo>
                  <a:lnTo>
                    <a:pt x="3058154" y="3396758"/>
                  </a:lnTo>
                  <a:lnTo>
                    <a:pt x="3049682" y="3396758"/>
                  </a:lnTo>
                  <a:lnTo>
                    <a:pt x="3024268" y="3411582"/>
                  </a:lnTo>
                  <a:lnTo>
                    <a:pt x="2998854" y="3422170"/>
                  </a:lnTo>
                  <a:lnTo>
                    <a:pt x="2969204" y="3430641"/>
                  </a:lnTo>
                  <a:lnTo>
                    <a:pt x="2969204" y="3415817"/>
                  </a:lnTo>
                  <a:lnTo>
                    <a:pt x="2973440" y="3411581"/>
                  </a:lnTo>
                  <a:lnTo>
                    <a:pt x="2979794" y="3407346"/>
                  </a:lnTo>
                  <a:lnTo>
                    <a:pt x="2984029" y="3403111"/>
                  </a:lnTo>
                  <a:lnTo>
                    <a:pt x="2984029" y="3400993"/>
                  </a:lnTo>
                  <a:lnTo>
                    <a:pt x="2988265" y="3396757"/>
                  </a:lnTo>
                  <a:lnTo>
                    <a:pt x="2990383" y="3388287"/>
                  </a:lnTo>
                  <a:lnTo>
                    <a:pt x="2984029" y="3388287"/>
                  </a:lnTo>
                  <a:lnTo>
                    <a:pt x="2964969" y="3407347"/>
                  </a:lnTo>
                  <a:lnTo>
                    <a:pt x="2948026" y="3417935"/>
                  </a:lnTo>
                  <a:lnTo>
                    <a:pt x="2928966" y="3422170"/>
                  </a:lnTo>
                  <a:lnTo>
                    <a:pt x="2903552" y="3430641"/>
                  </a:lnTo>
                  <a:lnTo>
                    <a:pt x="2903552" y="3396758"/>
                  </a:lnTo>
                  <a:lnTo>
                    <a:pt x="2924730" y="3388287"/>
                  </a:lnTo>
                  <a:lnTo>
                    <a:pt x="2948026" y="3377699"/>
                  </a:lnTo>
                  <a:lnTo>
                    <a:pt x="2969204" y="3367110"/>
                  </a:lnTo>
                  <a:close/>
                  <a:moveTo>
                    <a:pt x="2909905" y="2949927"/>
                  </a:moveTo>
                  <a:lnTo>
                    <a:pt x="2918376" y="2956280"/>
                  </a:lnTo>
                  <a:lnTo>
                    <a:pt x="2924730" y="2960516"/>
                  </a:lnTo>
                  <a:lnTo>
                    <a:pt x="2928966" y="2964752"/>
                  </a:lnTo>
                  <a:lnTo>
                    <a:pt x="2933201" y="2971104"/>
                  </a:lnTo>
                  <a:lnTo>
                    <a:pt x="2933201" y="2979575"/>
                  </a:lnTo>
                  <a:lnTo>
                    <a:pt x="2935319" y="2990163"/>
                  </a:lnTo>
                  <a:lnTo>
                    <a:pt x="2918376" y="2990163"/>
                  </a:lnTo>
                  <a:lnTo>
                    <a:pt x="2914141" y="2981693"/>
                  </a:lnTo>
                  <a:lnTo>
                    <a:pt x="2909905" y="2975340"/>
                  </a:lnTo>
                  <a:lnTo>
                    <a:pt x="2909905" y="2971104"/>
                  </a:lnTo>
                  <a:lnTo>
                    <a:pt x="2905669" y="2966868"/>
                  </a:lnTo>
                  <a:lnTo>
                    <a:pt x="2909905" y="2960516"/>
                  </a:lnTo>
                  <a:lnTo>
                    <a:pt x="2909905" y="2949927"/>
                  </a:lnTo>
                  <a:close/>
                  <a:moveTo>
                    <a:pt x="9083394" y="2901221"/>
                  </a:moveTo>
                  <a:lnTo>
                    <a:pt x="9093983" y="2930868"/>
                  </a:lnTo>
                  <a:lnTo>
                    <a:pt x="9098219" y="2964751"/>
                  </a:lnTo>
                  <a:lnTo>
                    <a:pt x="9089747" y="2996516"/>
                  </a:lnTo>
                  <a:lnTo>
                    <a:pt x="9072805" y="3015576"/>
                  </a:lnTo>
                  <a:lnTo>
                    <a:pt x="9053744" y="3026164"/>
                  </a:lnTo>
                  <a:lnTo>
                    <a:pt x="9028330" y="3038870"/>
                  </a:lnTo>
                  <a:lnTo>
                    <a:pt x="9017741" y="2994399"/>
                  </a:lnTo>
                  <a:lnTo>
                    <a:pt x="9002916" y="2949927"/>
                  </a:lnTo>
                  <a:lnTo>
                    <a:pt x="8988091" y="2909692"/>
                  </a:lnTo>
                  <a:lnTo>
                    <a:pt x="9017741" y="2909692"/>
                  </a:lnTo>
                  <a:lnTo>
                    <a:pt x="9043155" y="2924515"/>
                  </a:lnTo>
                  <a:lnTo>
                    <a:pt x="9064333" y="2920280"/>
                  </a:lnTo>
                  <a:lnTo>
                    <a:pt x="9083394" y="2901219"/>
                  </a:lnTo>
                  <a:close/>
                  <a:moveTo>
                    <a:pt x="9693330" y="2894868"/>
                  </a:moveTo>
                  <a:lnTo>
                    <a:pt x="9699684" y="2896985"/>
                  </a:lnTo>
                  <a:lnTo>
                    <a:pt x="9708155" y="2901221"/>
                  </a:lnTo>
                  <a:lnTo>
                    <a:pt x="9712391" y="2905457"/>
                  </a:lnTo>
                  <a:lnTo>
                    <a:pt x="9714508" y="2909692"/>
                  </a:lnTo>
                  <a:lnTo>
                    <a:pt x="9718744" y="2911809"/>
                  </a:lnTo>
                  <a:lnTo>
                    <a:pt x="9727215" y="2920280"/>
                  </a:lnTo>
                  <a:lnTo>
                    <a:pt x="9727215" y="2916045"/>
                  </a:lnTo>
                  <a:lnTo>
                    <a:pt x="9729333" y="2911809"/>
                  </a:lnTo>
                  <a:lnTo>
                    <a:pt x="9733569" y="2905456"/>
                  </a:lnTo>
                  <a:lnTo>
                    <a:pt x="9733569" y="2901221"/>
                  </a:lnTo>
                  <a:lnTo>
                    <a:pt x="9737805" y="2901221"/>
                  </a:lnTo>
                  <a:lnTo>
                    <a:pt x="9742040" y="2901221"/>
                  </a:lnTo>
                  <a:lnTo>
                    <a:pt x="9742040" y="2909692"/>
                  </a:lnTo>
                  <a:lnTo>
                    <a:pt x="9744158" y="2916045"/>
                  </a:lnTo>
                  <a:lnTo>
                    <a:pt x="9748394" y="2926633"/>
                  </a:lnTo>
                  <a:lnTo>
                    <a:pt x="9748394" y="2939339"/>
                  </a:lnTo>
                  <a:lnTo>
                    <a:pt x="9748394" y="2949927"/>
                  </a:lnTo>
                  <a:lnTo>
                    <a:pt x="9722980" y="2979575"/>
                  </a:lnTo>
                  <a:lnTo>
                    <a:pt x="9699684" y="3015576"/>
                  </a:lnTo>
                  <a:lnTo>
                    <a:pt x="9708155" y="3038870"/>
                  </a:lnTo>
                  <a:lnTo>
                    <a:pt x="9703919" y="3045223"/>
                  </a:lnTo>
                  <a:lnTo>
                    <a:pt x="9693330" y="3053694"/>
                  </a:lnTo>
                  <a:lnTo>
                    <a:pt x="9682741" y="3055811"/>
                  </a:lnTo>
                  <a:lnTo>
                    <a:pt x="9672152" y="3060047"/>
                  </a:lnTo>
                  <a:lnTo>
                    <a:pt x="9659445" y="3068517"/>
                  </a:lnTo>
                  <a:lnTo>
                    <a:pt x="9653091" y="3070635"/>
                  </a:lnTo>
                  <a:lnTo>
                    <a:pt x="9644620" y="3083341"/>
                  </a:lnTo>
                  <a:lnTo>
                    <a:pt x="9644620" y="3093930"/>
                  </a:lnTo>
                  <a:lnTo>
                    <a:pt x="9642502" y="3104518"/>
                  </a:lnTo>
                  <a:lnTo>
                    <a:pt x="9642502" y="3115106"/>
                  </a:lnTo>
                  <a:lnTo>
                    <a:pt x="9638266" y="3129930"/>
                  </a:lnTo>
                  <a:lnTo>
                    <a:pt x="9629795" y="3138401"/>
                  </a:lnTo>
                  <a:lnTo>
                    <a:pt x="9619206" y="3144754"/>
                  </a:lnTo>
                  <a:lnTo>
                    <a:pt x="9608617" y="3153225"/>
                  </a:lnTo>
                  <a:lnTo>
                    <a:pt x="9598028" y="3159578"/>
                  </a:lnTo>
                  <a:lnTo>
                    <a:pt x="9585321" y="3170166"/>
                  </a:lnTo>
                  <a:lnTo>
                    <a:pt x="9570496" y="3170166"/>
                  </a:lnTo>
                  <a:lnTo>
                    <a:pt x="9553553" y="3157460"/>
                  </a:lnTo>
                  <a:lnTo>
                    <a:pt x="9534493" y="3144754"/>
                  </a:lnTo>
                  <a:lnTo>
                    <a:pt x="9519668" y="3134166"/>
                  </a:lnTo>
                  <a:lnTo>
                    <a:pt x="9504843" y="3112989"/>
                  </a:lnTo>
                  <a:lnTo>
                    <a:pt x="9515432" y="3104518"/>
                  </a:lnTo>
                  <a:lnTo>
                    <a:pt x="9519668" y="3093930"/>
                  </a:lnTo>
                  <a:lnTo>
                    <a:pt x="9523903" y="3085459"/>
                  </a:lnTo>
                  <a:lnTo>
                    <a:pt x="9526021" y="3074871"/>
                  </a:lnTo>
                  <a:lnTo>
                    <a:pt x="9530257" y="3064282"/>
                  </a:lnTo>
                  <a:lnTo>
                    <a:pt x="9538728" y="3055811"/>
                  </a:lnTo>
                  <a:lnTo>
                    <a:pt x="9559907" y="3049458"/>
                  </a:lnTo>
                  <a:lnTo>
                    <a:pt x="9583203" y="3045223"/>
                  </a:lnTo>
                  <a:lnTo>
                    <a:pt x="9604381" y="3038870"/>
                  </a:lnTo>
                  <a:lnTo>
                    <a:pt x="9614970" y="3026164"/>
                  </a:lnTo>
                  <a:lnTo>
                    <a:pt x="9634031" y="3000752"/>
                  </a:lnTo>
                  <a:lnTo>
                    <a:pt x="9648856" y="2971104"/>
                  </a:lnTo>
                  <a:lnTo>
                    <a:pt x="9667916" y="2941457"/>
                  </a:lnTo>
                  <a:lnTo>
                    <a:pt x="9682741" y="2911809"/>
                  </a:lnTo>
                  <a:lnTo>
                    <a:pt x="9693330" y="2894868"/>
                  </a:lnTo>
                  <a:close/>
                  <a:moveTo>
                    <a:pt x="9678505" y="2623805"/>
                  </a:moveTo>
                  <a:lnTo>
                    <a:pt x="9693330" y="2623805"/>
                  </a:lnTo>
                  <a:lnTo>
                    <a:pt x="9727215" y="2657690"/>
                  </a:lnTo>
                  <a:lnTo>
                    <a:pt x="9756865" y="2687340"/>
                  </a:lnTo>
                  <a:lnTo>
                    <a:pt x="9786515" y="2721218"/>
                  </a:lnTo>
                  <a:lnTo>
                    <a:pt x="9807693" y="2763572"/>
                  </a:lnTo>
                  <a:lnTo>
                    <a:pt x="9818282" y="2763572"/>
                  </a:lnTo>
                  <a:lnTo>
                    <a:pt x="9830989" y="2763572"/>
                  </a:lnTo>
                  <a:lnTo>
                    <a:pt x="9837343" y="2763572"/>
                  </a:lnTo>
                  <a:lnTo>
                    <a:pt x="9841579" y="2763572"/>
                  </a:lnTo>
                  <a:lnTo>
                    <a:pt x="9847932" y="2763572"/>
                  </a:lnTo>
                  <a:lnTo>
                    <a:pt x="9856403" y="2757219"/>
                  </a:lnTo>
                  <a:lnTo>
                    <a:pt x="9860639" y="2750866"/>
                  </a:lnTo>
                  <a:lnTo>
                    <a:pt x="9862757" y="2738159"/>
                  </a:lnTo>
                  <a:lnTo>
                    <a:pt x="9871228" y="2738159"/>
                  </a:lnTo>
                  <a:lnTo>
                    <a:pt x="9871228" y="2786866"/>
                  </a:lnTo>
                  <a:lnTo>
                    <a:pt x="9866993" y="2797455"/>
                  </a:lnTo>
                  <a:lnTo>
                    <a:pt x="9862757" y="2808043"/>
                  </a:lnTo>
                  <a:lnTo>
                    <a:pt x="9860639" y="2820749"/>
                  </a:lnTo>
                  <a:lnTo>
                    <a:pt x="9856403" y="2827102"/>
                  </a:lnTo>
                  <a:lnTo>
                    <a:pt x="9830989" y="2827102"/>
                  </a:lnTo>
                  <a:lnTo>
                    <a:pt x="9830989" y="2852514"/>
                  </a:lnTo>
                  <a:lnTo>
                    <a:pt x="9807693" y="2875810"/>
                  </a:lnTo>
                  <a:lnTo>
                    <a:pt x="9788633" y="2896985"/>
                  </a:lnTo>
                  <a:lnTo>
                    <a:pt x="9767454" y="2920280"/>
                  </a:lnTo>
                  <a:lnTo>
                    <a:pt x="9767454" y="2909692"/>
                  </a:lnTo>
                  <a:lnTo>
                    <a:pt x="9763219" y="2901221"/>
                  </a:lnTo>
                  <a:lnTo>
                    <a:pt x="9763219" y="2894868"/>
                  </a:lnTo>
                  <a:lnTo>
                    <a:pt x="9763219" y="2882162"/>
                  </a:lnTo>
                  <a:lnTo>
                    <a:pt x="9767454" y="2875809"/>
                  </a:lnTo>
                  <a:lnTo>
                    <a:pt x="9767454" y="2867338"/>
                  </a:lnTo>
                  <a:lnTo>
                    <a:pt x="9767454" y="2860985"/>
                  </a:lnTo>
                  <a:lnTo>
                    <a:pt x="9763219" y="2856750"/>
                  </a:lnTo>
                  <a:lnTo>
                    <a:pt x="9756865" y="2852514"/>
                  </a:lnTo>
                  <a:lnTo>
                    <a:pt x="9748394" y="2850397"/>
                  </a:lnTo>
                  <a:lnTo>
                    <a:pt x="9742040" y="2846161"/>
                  </a:lnTo>
                  <a:lnTo>
                    <a:pt x="9733569" y="2841926"/>
                  </a:lnTo>
                  <a:lnTo>
                    <a:pt x="9727215" y="2837690"/>
                  </a:lnTo>
                  <a:lnTo>
                    <a:pt x="9722980" y="2835573"/>
                  </a:lnTo>
                  <a:lnTo>
                    <a:pt x="9722980" y="2831337"/>
                  </a:lnTo>
                  <a:lnTo>
                    <a:pt x="9727215" y="2827102"/>
                  </a:lnTo>
                  <a:lnTo>
                    <a:pt x="9733569" y="2816514"/>
                  </a:lnTo>
                  <a:lnTo>
                    <a:pt x="9744158" y="2808043"/>
                  </a:lnTo>
                  <a:lnTo>
                    <a:pt x="9756865" y="2797455"/>
                  </a:lnTo>
                  <a:lnTo>
                    <a:pt x="9767454" y="2786866"/>
                  </a:lnTo>
                  <a:lnTo>
                    <a:pt x="9752630" y="2772042"/>
                  </a:lnTo>
                  <a:lnTo>
                    <a:pt x="9737805" y="2746630"/>
                  </a:lnTo>
                  <a:lnTo>
                    <a:pt x="9714508" y="2708512"/>
                  </a:lnTo>
                  <a:lnTo>
                    <a:pt x="9697566" y="2676747"/>
                  </a:lnTo>
                  <a:lnTo>
                    <a:pt x="9686977" y="2647099"/>
                  </a:lnTo>
                  <a:lnTo>
                    <a:pt x="9678505" y="2623805"/>
                  </a:lnTo>
                  <a:close/>
                  <a:moveTo>
                    <a:pt x="9545082" y="2236269"/>
                  </a:moveTo>
                  <a:lnTo>
                    <a:pt x="9564142" y="2236269"/>
                  </a:lnTo>
                  <a:lnTo>
                    <a:pt x="9598028" y="2261682"/>
                  </a:lnTo>
                  <a:lnTo>
                    <a:pt x="9638266" y="2284976"/>
                  </a:lnTo>
                  <a:lnTo>
                    <a:pt x="9638266" y="2306153"/>
                  </a:lnTo>
                  <a:lnTo>
                    <a:pt x="9612852" y="2306153"/>
                  </a:lnTo>
                  <a:lnTo>
                    <a:pt x="9593792" y="2291329"/>
                  </a:lnTo>
                  <a:lnTo>
                    <a:pt x="9574731" y="2276505"/>
                  </a:lnTo>
                  <a:lnTo>
                    <a:pt x="9559907" y="2257446"/>
                  </a:lnTo>
                  <a:lnTo>
                    <a:pt x="9545082" y="2236269"/>
                  </a:lnTo>
                  <a:close/>
                  <a:moveTo>
                    <a:pt x="9936881" y="2107091"/>
                  </a:moveTo>
                  <a:lnTo>
                    <a:pt x="9945352" y="2107091"/>
                  </a:lnTo>
                  <a:lnTo>
                    <a:pt x="9951706" y="2111326"/>
                  </a:lnTo>
                  <a:lnTo>
                    <a:pt x="9955942" y="2113444"/>
                  </a:lnTo>
                  <a:lnTo>
                    <a:pt x="9955942" y="2117679"/>
                  </a:lnTo>
                  <a:lnTo>
                    <a:pt x="9960177" y="2121914"/>
                  </a:lnTo>
                  <a:lnTo>
                    <a:pt x="9962295" y="2128268"/>
                  </a:lnTo>
                  <a:lnTo>
                    <a:pt x="9970766" y="2140974"/>
                  </a:lnTo>
                  <a:lnTo>
                    <a:pt x="9975002" y="2153680"/>
                  </a:lnTo>
                  <a:lnTo>
                    <a:pt x="9977120" y="2168504"/>
                  </a:lnTo>
                  <a:lnTo>
                    <a:pt x="9962295" y="2168504"/>
                  </a:lnTo>
                  <a:lnTo>
                    <a:pt x="9962295" y="2153680"/>
                  </a:lnTo>
                  <a:lnTo>
                    <a:pt x="9951706" y="2147327"/>
                  </a:lnTo>
                  <a:lnTo>
                    <a:pt x="9947470" y="2136739"/>
                  </a:lnTo>
                  <a:lnTo>
                    <a:pt x="9945352" y="2128268"/>
                  </a:lnTo>
                  <a:lnTo>
                    <a:pt x="9941117" y="2117679"/>
                  </a:lnTo>
                  <a:lnTo>
                    <a:pt x="9936881" y="2107091"/>
                  </a:lnTo>
                  <a:close/>
                  <a:moveTo>
                    <a:pt x="9598028" y="2062620"/>
                  </a:moveTo>
                  <a:lnTo>
                    <a:pt x="9604381" y="2062620"/>
                  </a:lnTo>
                  <a:lnTo>
                    <a:pt x="9608617" y="2066856"/>
                  </a:lnTo>
                  <a:lnTo>
                    <a:pt x="9608617" y="2068973"/>
                  </a:lnTo>
                  <a:lnTo>
                    <a:pt x="9612852" y="2068973"/>
                  </a:lnTo>
                  <a:lnTo>
                    <a:pt x="9614970" y="2068973"/>
                  </a:lnTo>
                  <a:lnTo>
                    <a:pt x="9619206" y="2073209"/>
                  </a:lnTo>
                  <a:lnTo>
                    <a:pt x="9623442" y="2083797"/>
                  </a:lnTo>
                  <a:lnTo>
                    <a:pt x="9623442" y="2096503"/>
                  </a:lnTo>
                  <a:lnTo>
                    <a:pt x="9627677" y="2102856"/>
                  </a:lnTo>
                  <a:lnTo>
                    <a:pt x="9629795" y="2111326"/>
                  </a:lnTo>
                  <a:lnTo>
                    <a:pt x="9634031" y="2117679"/>
                  </a:lnTo>
                  <a:lnTo>
                    <a:pt x="9638266" y="2128268"/>
                  </a:lnTo>
                  <a:lnTo>
                    <a:pt x="9612852" y="2128268"/>
                  </a:lnTo>
                  <a:lnTo>
                    <a:pt x="9608617" y="2111326"/>
                  </a:lnTo>
                  <a:lnTo>
                    <a:pt x="9600145" y="2098620"/>
                  </a:lnTo>
                  <a:lnTo>
                    <a:pt x="9598028" y="2083797"/>
                  </a:lnTo>
                  <a:lnTo>
                    <a:pt x="9598028" y="2062620"/>
                  </a:lnTo>
                  <a:close/>
                  <a:moveTo>
                    <a:pt x="6156546" y="2047796"/>
                  </a:moveTo>
                  <a:lnTo>
                    <a:pt x="6156546" y="2062620"/>
                  </a:lnTo>
                  <a:lnTo>
                    <a:pt x="6173489" y="2102856"/>
                  </a:lnTo>
                  <a:lnTo>
                    <a:pt x="6173489" y="2147327"/>
                  </a:lnTo>
                  <a:lnTo>
                    <a:pt x="6162899" y="2187563"/>
                  </a:lnTo>
                  <a:lnTo>
                    <a:pt x="6143839" y="2227799"/>
                  </a:lnTo>
                  <a:lnTo>
                    <a:pt x="6122661" y="2265917"/>
                  </a:lnTo>
                  <a:lnTo>
                    <a:pt x="6103600" y="2301918"/>
                  </a:lnTo>
                  <a:lnTo>
                    <a:pt x="6088775" y="2331565"/>
                  </a:lnTo>
                  <a:lnTo>
                    <a:pt x="6082422" y="2369683"/>
                  </a:lnTo>
                  <a:lnTo>
                    <a:pt x="6078186" y="2401448"/>
                  </a:lnTo>
                  <a:lnTo>
                    <a:pt x="6073950" y="2428978"/>
                  </a:lnTo>
                  <a:lnTo>
                    <a:pt x="6059126" y="2450155"/>
                  </a:lnTo>
                  <a:lnTo>
                    <a:pt x="6033712" y="2469214"/>
                  </a:lnTo>
                  <a:lnTo>
                    <a:pt x="6033712" y="2460743"/>
                  </a:lnTo>
                  <a:lnTo>
                    <a:pt x="6018887" y="2458626"/>
                  </a:lnTo>
                  <a:lnTo>
                    <a:pt x="6008297" y="2454390"/>
                  </a:lnTo>
                  <a:lnTo>
                    <a:pt x="5997708" y="2445920"/>
                  </a:lnTo>
                  <a:lnTo>
                    <a:pt x="5989237" y="2435331"/>
                  </a:lnTo>
                  <a:lnTo>
                    <a:pt x="5985001" y="2420508"/>
                  </a:lnTo>
                  <a:lnTo>
                    <a:pt x="5970176" y="2390860"/>
                  </a:lnTo>
                  <a:lnTo>
                    <a:pt x="5968059" y="2361213"/>
                  </a:lnTo>
                  <a:lnTo>
                    <a:pt x="5978648" y="2335800"/>
                  </a:lnTo>
                  <a:lnTo>
                    <a:pt x="5989237" y="2306153"/>
                  </a:lnTo>
                  <a:lnTo>
                    <a:pt x="5999826" y="2276505"/>
                  </a:lnTo>
                  <a:lnTo>
                    <a:pt x="5999826" y="2257446"/>
                  </a:lnTo>
                  <a:lnTo>
                    <a:pt x="5997708" y="2227799"/>
                  </a:lnTo>
                  <a:lnTo>
                    <a:pt x="5993473" y="2198151"/>
                  </a:lnTo>
                  <a:lnTo>
                    <a:pt x="5993473" y="2168504"/>
                  </a:lnTo>
                  <a:lnTo>
                    <a:pt x="6033712" y="2168504"/>
                  </a:lnTo>
                  <a:lnTo>
                    <a:pt x="6044301" y="2151562"/>
                  </a:lnTo>
                  <a:lnTo>
                    <a:pt x="6067597" y="2128266"/>
                  </a:lnTo>
                  <a:lnTo>
                    <a:pt x="6088775" y="2102856"/>
                  </a:lnTo>
                  <a:lnTo>
                    <a:pt x="6114189" y="2077442"/>
                  </a:lnTo>
                  <a:lnTo>
                    <a:pt x="6137485" y="2058384"/>
                  </a:lnTo>
                  <a:lnTo>
                    <a:pt x="6156546" y="2047796"/>
                  </a:lnTo>
                  <a:close/>
                  <a:moveTo>
                    <a:pt x="9434954" y="1933441"/>
                  </a:moveTo>
                  <a:lnTo>
                    <a:pt x="9464604" y="1944030"/>
                  </a:lnTo>
                  <a:lnTo>
                    <a:pt x="9464604" y="1958853"/>
                  </a:lnTo>
                  <a:lnTo>
                    <a:pt x="9441308" y="1958853"/>
                  </a:lnTo>
                  <a:lnTo>
                    <a:pt x="9441308" y="1950383"/>
                  </a:lnTo>
                  <a:lnTo>
                    <a:pt x="9439190" y="1948265"/>
                  </a:lnTo>
                  <a:lnTo>
                    <a:pt x="9439190" y="1944030"/>
                  </a:lnTo>
                  <a:lnTo>
                    <a:pt x="9434954" y="1944030"/>
                  </a:lnTo>
                  <a:lnTo>
                    <a:pt x="9434954" y="1939794"/>
                  </a:lnTo>
                  <a:lnTo>
                    <a:pt x="9434954" y="1933441"/>
                  </a:lnTo>
                  <a:close/>
                  <a:moveTo>
                    <a:pt x="8905496" y="1924971"/>
                  </a:moveTo>
                  <a:lnTo>
                    <a:pt x="8913967" y="1924971"/>
                  </a:lnTo>
                  <a:lnTo>
                    <a:pt x="8916085" y="1944030"/>
                  </a:lnTo>
                  <a:lnTo>
                    <a:pt x="8920320" y="1969442"/>
                  </a:lnTo>
                  <a:lnTo>
                    <a:pt x="8930910" y="1999089"/>
                  </a:lnTo>
                  <a:lnTo>
                    <a:pt x="8939381" y="2024502"/>
                  </a:lnTo>
                  <a:lnTo>
                    <a:pt x="8945734" y="2039325"/>
                  </a:lnTo>
                  <a:lnTo>
                    <a:pt x="8949970" y="2043561"/>
                  </a:lnTo>
                  <a:lnTo>
                    <a:pt x="8960559" y="2047796"/>
                  </a:lnTo>
                  <a:lnTo>
                    <a:pt x="8969031" y="2047796"/>
                  </a:lnTo>
                  <a:lnTo>
                    <a:pt x="8979620" y="2052031"/>
                  </a:lnTo>
                  <a:lnTo>
                    <a:pt x="8988091" y="2052031"/>
                  </a:lnTo>
                  <a:lnTo>
                    <a:pt x="8994445" y="2054149"/>
                  </a:lnTo>
                  <a:lnTo>
                    <a:pt x="8994445" y="2066855"/>
                  </a:lnTo>
                  <a:lnTo>
                    <a:pt x="9002916" y="2092267"/>
                  </a:lnTo>
                  <a:lnTo>
                    <a:pt x="9009269" y="2121915"/>
                  </a:lnTo>
                  <a:lnTo>
                    <a:pt x="9019859" y="2157915"/>
                  </a:lnTo>
                  <a:lnTo>
                    <a:pt x="9028330" y="2183327"/>
                  </a:lnTo>
                  <a:lnTo>
                    <a:pt x="9034683" y="2202387"/>
                  </a:lnTo>
                  <a:lnTo>
                    <a:pt x="9053744" y="2202387"/>
                  </a:lnTo>
                  <a:lnTo>
                    <a:pt x="9064333" y="2206622"/>
                  </a:lnTo>
                  <a:lnTo>
                    <a:pt x="9077040" y="2210857"/>
                  </a:lnTo>
                  <a:lnTo>
                    <a:pt x="9083394" y="2217211"/>
                  </a:lnTo>
                  <a:lnTo>
                    <a:pt x="9089747" y="2227799"/>
                  </a:lnTo>
                  <a:lnTo>
                    <a:pt x="9108808" y="2255329"/>
                  </a:lnTo>
                  <a:lnTo>
                    <a:pt x="9117279" y="2291329"/>
                  </a:lnTo>
                  <a:lnTo>
                    <a:pt x="9157518" y="2291329"/>
                  </a:lnTo>
                  <a:lnTo>
                    <a:pt x="9172343" y="2329447"/>
                  </a:lnTo>
                  <a:lnTo>
                    <a:pt x="9193521" y="2354860"/>
                  </a:lnTo>
                  <a:lnTo>
                    <a:pt x="9212582" y="2380272"/>
                  </a:lnTo>
                  <a:lnTo>
                    <a:pt x="9231642" y="2414155"/>
                  </a:lnTo>
                  <a:lnTo>
                    <a:pt x="9237996" y="2469214"/>
                  </a:lnTo>
                  <a:lnTo>
                    <a:pt x="9235878" y="2513685"/>
                  </a:lnTo>
                  <a:lnTo>
                    <a:pt x="9223171" y="2558157"/>
                  </a:lnTo>
                  <a:lnTo>
                    <a:pt x="9206228" y="2598393"/>
                  </a:lnTo>
                  <a:lnTo>
                    <a:pt x="9187168" y="2642864"/>
                  </a:lnTo>
                  <a:lnTo>
                    <a:pt x="9163871" y="2691571"/>
                  </a:lnTo>
                  <a:lnTo>
                    <a:pt x="9157518" y="2721218"/>
                  </a:lnTo>
                  <a:lnTo>
                    <a:pt x="9146929" y="2750866"/>
                  </a:lnTo>
                  <a:lnTo>
                    <a:pt x="9138457" y="2782631"/>
                  </a:lnTo>
                  <a:lnTo>
                    <a:pt x="9127868" y="2808043"/>
                  </a:lnTo>
                  <a:lnTo>
                    <a:pt x="9108808" y="2827103"/>
                  </a:lnTo>
                  <a:lnTo>
                    <a:pt x="9087629" y="2837690"/>
                  </a:lnTo>
                  <a:lnTo>
                    <a:pt x="9062215" y="2850397"/>
                  </a:lnTo>
                  <a:lnTo>
                    <a:pt x="9034683" y="2860985"/>
                  </a:lnTo>
                  <a:lnTo>
                    <a:pt x="9017741" y="2867338"/>
                  </a:lnTo>
                  <a:lnTo>
                    <a:pt x="8994445" y="2850397"/>
                  </a:lnTo>
                  <a:lnTo>
                    <a:pt x="8969031" y="2827102"/>
                  </a:lnTo>
                  <a:lnTo>
                    <a:pt x="8949970" y="2841926"/>
                  </a:lnTo>
                  <a:lnTo>
                    <a:pt x="8928792" y="2850397"/>
                  </a:lnTo>
                  <a:lnTo>
                    <a:pt x="8901260" y="2846161"/>
                  </a:lnTo>
                  <a:lnTo>
                    <a:pt x="8873728" y="2841926"/>
                  </a:lnTo>
                  <a:lnTo>
                    <a:pt x="8839843" y="2837690"/>
                  </a:lnTo>
                  <a:lnTo>
                    <a:pt x="8825018" y="2763572"/>
                  </a:lnTo>
                  <a:lnTo>
                    <a:pt x="8814429" y="2761454"/>
                  </a:lnTo>
                  <a:lnTo>
                    <a:pt x="8801722" y="2757219"/>
                  </a:lnTo>
                  <a:lnTo>
                    <a:pt x="8791132" y="2752983"/>
                  </a:lnTo>
                  <a:lnTo>
                    <a:pt x="8784779" y="2746630"/>
                  </a:lnTo>
                  <a:lnTo>
                    <a:pt x="8776308" y="2742395"/>
                  </a:lnTo>
                  <a:lnTo>
                    <a:pt x="8772072" y="2738159"/>
                  </a:lnTo>
                  <a:lnTo>
                    <a:pt x="8772072" y="2736042"/>
                  </a:lnTo>
                  <a:lnTo>
                    <a:pt x="8776308" y="2731806"/>
                  </a:lnTo>
                  <a:lnTo>
                    <a:pt x="8776308" y="2727571"/>
                  </a:lnTo>
                  <a:lnTo>
                    <a:pt x="8776308" y="2723336"/>
                  </a:lnTo>
                  <a:lnTo>
                    <a:pt x="8772072" y="2721218"/>
                  </a:lnTo>
                  <a:lnTo>
                    <a:pt x="8769954" y="2716983"/>
                  </a:lnTo>
                  <a:lnTo>
                    <a:pt x="8757247" y="2712747"/>
                  </a:lnTo>
                  <a:lnTo>
                    <a:pt x="8755129" y="2716983"/>
                  </a:lnTo>
                  <a:lnTo>
                    <a:pt x="8755129" y="2721218"/>
                  </a:lnTo>
                  <a:lnTo>
                    <a:pt x="8750894" y="2723336"/>
                  </a:lnTo>
                  <a:lnTo>
                    <a:pt x="8746658" y="2723336"/>
                  </a:lnTo>
                  <a:lnTo>
                    <a:pt x="8742422" y="2723336"/>
                  </a:lnTo>
                  <a:lnTo>
                    <a:pt x="8742422" y="2712747"/>
                  </a:lnTo>
                  <a:lnTo>
                    <a:pt x="8731833" y="2712747"/>
                  </a:lnTo>
                  <a:lnTo>
                    <a:pt x="8731833" y="2706394"/>
                  </a:lnTo>
                  <a:lnTo>
                    <a:pt x="8746658" y="2697924"/>
                  </a:lnTo>
                  <a:lnTo>
                    <a:pt x="8757247" y="2687335"/>
                  </a:lnTo>
                  <a:lnTo>
                    <a:pt x="8765718" y="2676747"/>
                  </a:lnTo>
                  <a:lnTo>
                    <a:pt x="8757247" y="2676747"/>
                  </a:lnTo>
                  <a:lnTo>
                    <a:pt x="8757247" y="2664041"/>
                  </a:lnTo>
                  <a:lnTo>
                    <a:pt x="8740304" y="2683100"/>
                  </a:lnTo>
                  <a:lnTo>
                    <a:pt x="8721244" y="2693688"/>
                  </a:lnTo>
                  <a:lnTo>
                    <a:pt x="8691594" y="2706394"/>
                  </a:lnTo>
                  <a:lnTo>
                    <a:pt x="8681005" y="2683100"/>
                  </a:lnTo>
                  <a:lnTo>
                    <a:pt x="8666180" y="2661923"/>
                  </a:lnTo>
                  <a:lnTo>
                    <a:pt x="8647120" y="2642863"/>
                  </a:lnTo>
                  <a:lnTo>
                    <a:pt x="8621706" y="2628040"/>
                  </a:lnTo>
                  <a:lnTo>
                    <a:pt x="8587820" y="2623805"/>
                  </a:lnTo>
                  <a:lnTo>
                    <a:pt x="8566642" y="2617452"/>
                  </a:lnTo>
                  <a:lnTo>
                    <a:pt x="8536992" y="2613216"/>
                  </a:lnTo>
                  <a:lnTo>
                    <a:pt x="8494636" y="2617452"/>
                  </a:lnTo>
                  <a:lnTo>
                    <a:pt x="8454397" y="2619569"/>
                  </a:lnTo>
                  <a:lnTo>
                    <a:pt x="8414158" y="2628040"/>
                  </a:lnTo>
                  <a:lnTo>
                    <a:pt x="8378155" y="2634393"/>
                  </a:lnTo>
                  <a:lnTo>
                    <a:pt x="8350623" y="2642864"/>
                  </a:lnTo>
                  <a:lnTo>
                    <a:pt x="8335798" y="2691571"/>
                  </a:lnTo>
                  <a:lnTo>
                    <a:pt x="8299795" y="2691571"/>
                  </a:lnTo>
                  <a:lnTo>
                    <a:pt x="8265909" y="2687335"/>
                  </a:lnTo>
                  <a:lnTo>
                    <a:pt x="8229906" y="2691571"/>
                  </a:lnTo>
                  <a:lnTo>
                    <a:pt x="8204492" y="2697924"/>
                  </a:lnTo>
                  <a:lnTo>
                    <a:pt x="8176960" y="2708512"/>
                  </a:lnTo>
                  <a:lnTo>
                    <a:pt x="8155782" y="2721218"/>
                  </a:lnTo>
                  <a:lnTo>
                    <a:pt x="8130368" y="2723336"/>
                  </a:lnTo>
                  <a:lnTo>
                    <a:pt x="8100718" y="2723336"/>
                  </a:lnTo>
                  <a:lnTo>
                    <a:pt x="8092247" y="2708512"/>
                  </a:lnTo>
                  <a:lnTo>
                    <a:pt x="8085893" y="2697924"/>
                  </a:lnTo>
                  <a:lnTo>
                    <a:pt x="8073186" y="2687335"/>
                  </a:lnTo>
                  <a:lnTo>
                    <a:pt x="8066833" y="2676747"/>
                  </a:lnTo>
                  <a:lnTo>
                    <a:pt x="8085893" y="2649217"/>
                  </a:lnTo>
                  <a:lnTo>
                    <a:pt x="8088011" y="2617452"/>
                  </a:lnTo>
                  <a:lnTo>
                    <a:pt x="8085893" y="2579334"/>
                  </a:lnTo>
                  <a:lnTo>
                    <a:pt x="8071069" y="2543333"/>
                  </a:lnTo>
                  <a:lnTo>
                    <a:pt x="8056244" y="2503097"/>
                  </a:lnTo>
                  <a:lnTo>
                    <a:pt x="8037183" y="2464979"/>
                  </a:lnTo>
                  <a:lnTo>
                    <a:pt x="8026594" y="2431096"/>
                  </a:lnTo>
                  <a:lnTo>
                    <a:pt x="8018123" y="2405684"/>
                  </a:lnTo>
                  <a:lnTo>
                    <a:pt x="8026594" y="2405684"/>
                  </a:lnTo>
                  <a:lnTo>
                    <a:pt x="8032948" y="2409919"/>
                  </a:lnTo>
                  <a:lnTo>
                    <a:pt x="8037183" y="2409919"/>
                  </a:lnTo>
                  <a:lnTo>
                    <a:pt x="8041419" y="2414155"/>
                  </a:lnTo>
                  <a:lnTo>
                    <a:pt x="8045655" y="2409919"/>
                  </a:lnTo>
                  <a:lnTo>
                    <a:pt x="8047772" y="2405684"/>
                  </a:lnTo>
                  <a:lnTo>
                    <a:pt x="8052008" y="2399331"/>
                  </a:lnTo>
                  <a:lnTo>
                    <a:pt x="8032948" y="2380271"/>
                  </a:lnTo>
                  <a:lnTo>
                    <a:pt x="8026594" y="2356977"/>
                  </a:lnTo>
                  <a:lnTo>
                    <a:pt x="8018123" y="2331565"/>
                  </a:lnTo>
                  <a:lnTo>
                    <a:pt x="8037183" y="2310388"/>
                  </a:lnTo>
                  <a:lnTo>
                    <a:pt x="8052008" y="2287094"/>
                  </a:lnTo>
                  <a:lnTo>
                    <a:pt x="8066833" y="2265917"/>
                  </a:lnTo>
                  <a:lnTo>
                    <a:pt x="8088011" y="2246858"/>
                  </a:lnTo>
                  <a:lnTo>
                    <a:pt x="8115543" y="2236269"/>
                  </a:lnTo>
                  <a:lnTo>
                    <a:pt x="8132486" y="2236269"/>
                  </a:lnTo>
                  <a:lnTo>
                    <a:pt x="8162136" y="2232034"/>
                  </a:lnTo>
                  <a:lnTo>
                    <a:pt x="8200257" y="2225681"/>
                  </a:lnTo>
                  <a:lnTo>
                    <a:pt x="8234142" y="2217210"/>
                  </a:lnTo>
                  <a:lnTo>
                    <a:pt x="8263792" y="2210857"/>
                  </a:lnTo>
                  <a:lnTo>
                    <a:pt x="8274381" y="2183327"/>
                  </a:lnTo>
                  <a:lnTo>
                    <a:pt x="8291323" y="2153680"/>
                  </a:lnTo>
                  <a:lnTo>
                    <a:pt x="8314620" y="2132503"/>
                  </a:lnTo>
                  <a:lnTo>
                    <a:pt x="8344269" y="2121915"/>
                  </a:lnTo>
                  <a:lnTo>
                    <a:pt x="8344269" y="2096503"/>
                  </a:lnTo>
                  <a:lnTo>
                    <a:pt x="8359094" y="2088032"/>
                  </a:lnTo>
                  <a:lnTo>
                    <a:pt x="8378155" y="2068971"/>
                  </a:lnTo>
                  <a:lnTo>
                    <a:pt x="8399333" y="2052031"/>
                  </a:lnTo>
                  <a:lnTo>
                    <a:pt x="8422629" y="2037208"/>
                  </a:lnTo>
                  <a:lnTo>
                    <a:pt x="8443808" y="2024502"/>
                  </a:lnTo>
                  <a:lnTo>
                    <a:pt x="8458632" y="2032972"/>
                  </a:lnTo>
                  <a:lnTo>
                    <a:pt x="8462868" y="2037208"/>
                  </a:lnTo>
                  <a:lnTo>
                    <a:pt x="8462868" y="2043561"/>
                  </a:lnTo>
                  <a:lnTo>
                    <a:pt x="8462868" y="2052031"/>
                  </a:lnTo>
                  <a:lnTo>
                    <a:pt x="8467104" y="2062620"/>
                  </a:lnTo>
                  <a:lnTo>
                    <a:pt x="8477693" y="2066855"/>
                  </a:lnTo>
                  <a:lnTo>
                    <a:pt x="8488282" y="2066855"/>
                  </a:lnTo>
                  <a:lnTo>
                    <a:pt x="8494636" y="2068973"/>
                  </a:lnTo>
                  <a:lnTo>
                    <a:pt x="8507343" y="2073208"/>
                  </a:lnTo>
                  <a:lnTo>
                    <a:pt x="8513696" y="2039325"/>
                  </a:lnTo>
                  <a:lnTo>
                    <a:pt x="8524285" y="2022384"/>
                  </a:lnTo>
                  <a:lnTo>
                    <a:pt x="8539110" y="2009678"/>
                  </a:lnTo>
                  <a:lnTo>
                    <a:pt x="8558171" y="1999089"/>
                  </a:lnTo>
                  <a:lnTo>
                    <a:pt x="8577231" y="1992736"/>
                  </a:lnTo>
                  <a:lnTo>
                    <a:pt x="8596292" y="1973675"/>
                  </a:lnTo>
                  <a:lnTo>
                    <a:pt x="8587820" y="1969442"/>
                  </a:lnTo>
                  <a:lnTo>
                    <a:pt x="8587820" y="1965207"/>
                  </a:lnTo>
                  <a:lnTo>
                    <a:pt x="8583585" y="1963089"/>
                  </a:lnTo>
                  <a:lnTo>
                    <a:pt x="8581467" y="1958853"/>
                  </a:lnTo>
                  <a:lnTo>
                    <a:pt x="8611117" y="1958853"/>
                  </a:lnTo>
                  <a:lnTo>
                    <a:pt x="8640766" y="1973677"/>
                  </a:lnTo>
                  <a:lnTo>
                    <a:pt x="8672534" y="1977913"/>
                  </a:lnTo>
                  <a:lnTo>
                    <a:pt x="8706419" y="1977913"/>
                  </a:lnTo>
                  <a:lnTo>
                    <a:pt x="8742422" y="1973677"/>
                  </a:lnTo>
                  <a:lnTo>
                    <a:pt x="8742422" y="1992736"/>
                  </a:lnTo>
                  <a:lnTo>
                    <a:pt x="8717008" y="2024502"/>
                  </a:lnTo>
                  <a:lnTo>
                    <a:pt x="8702183" y="2073208"/>
                  </a:lnTo>
                  <a:lnTo>
                    <a:pt x="8727597" y="2088032"/>
                  </a:lnTo>
                  <a:lnTo>
                    <a:pt x="8761483" y="2107091"/>
                  </a:lnTo>
                  <a:lnTo>
                    <a:pt x="8795368" y="2126150"/>
                  </a:lnTo>
                  <a:lnTo>
                    <a:pt x="8829254" y="2136739"/>
                  </a:lnTo>
                  <a:lnTo>
                    <a:pt x="8854668" y="2136739"/>
                  </a:lnTo>
                  <a:lnTo>
                    <a:pt x="8873728" y="2107091"/>
                  </a:lnTo>
                  <a:lnTo>
                    <a:pt x="8884317" y="2058384"/>
                  </a:lnTo>
                  <a:lnTo>
                    <a:pt x="8886435" y="2009678"/>
                  </a:lnTo>
                  <a:lnTo>
                    <a:pt x="8894906" y="1963089"/>
                  </a:lnTo>
                  <a:lnTo>
                    <a:pt x="8905496" y="1924971"/>
                  </a:lnTo>
                  <a:close/>
                  <a:moveTo>
                    <a:pt x="9401069" y="1899558"/>
                  </a:moveTo>
                  <a:lnTo>
                    <a:pt x="9409540" y="1908029"/>
                  </a:lnTo>
                  <a:lnTo>
                    <a:pt x="9415894" y="1914383"/>
                  </a:lnTo>
                  <a:lnTo>
                    <a:pt x="9424365" y="1918618"/>
                  </a:lnTo>
                  <a:lnTo>
                    <a:pt x="9424365" y="1933441"/>
                  </a:lnTo>
                  <a:lnTo>
                    <a:pt x="9409540" y="1933441"/>
                  </a:lnTo>
                  <a:lnTo>
                    <a:pt x="9405305" y="1933441"/>
                  </a:lnTo>
                  <a:lnTo>
                    <a:pt x="9401069" y="1929205"/>
                  </a:lnTo>
                  <a:lnTo>
                    <a:pt x="9396833" y="1929205"/>
                  </a:lnTo>
                  <a:lnTo>
                    <a:pt x="9394715" y="1929205"/>
                  </a:lnTo>
                  <a:lnTo>
                    <a:pt x="9382008" y="1924971"/>
                  </a:lnTo>
                  <a:lnTo>
                    <a:pt x="9386244" y="1918618"/>
                  </a:lnTo>
                  <a:lnTo>
                    <a:pt x="9386244" y="1910147"/>
                  </a:lnTo>
                  <a:lnTo>
                    <a:pt x="9386244" y="1908029"/>
                  </a:lnTo>
                  <a:lnTo>
                    <a:pt x="9390480" y="1908029"/>
                  </a:lnTo>
                  <a:lnTo>
                    <a:pt x="9394715" y="1908029"/>
                  </a:lnTo>
                  <a:lnTo>
                    <a:pt x="9401069" y="1899558"/>
                  </a:lnTo>
                  <a:close/>
                  <a:moveTo>
                    <a:pt x="8189667" y="1899558"/>
                  </a:moveTo>
                  <a:lnTo>
                    <a:pt x="8204492" y="1903794"/>
                  </a:lnTo>
                  <a:lnTo>
                    <a:pt x="8215081" y="1903794"/>
                  </a:lnTo>
                  <a:lnTo>
                    <a:pt x="8225671" y="1903794"/>
                  </a:lnTo>
                  <a:lnTo>
                    <a:pt x="8234142" y="1908029"/>
                  </a:lnTo>
                  <a:lnTo>
                    <a:pt x="8244731" y="1910147"/>
                  </a:lnTo>
                  <a:lnTo>
                    <a:pt x="8244731" y="1924971"/>
                  </a:lnTo>
                  <a:lnTo>
                    <a:pt x="8236260" y="1924971"/>
                  </a:lnTo>
                  <a:lnTo>
                    <a:pt x="8236260" y="1933441"/>
                  </a:lnTo>
                  <a:lnTo>
                    <a:pt x="8225671" y="1929206"/>
                  </a:lnTo>
                  <a:lnTo>
                    <a:pt x="8215081" y="1924971"/>
                  </a:lnTo>
                  <a:lnTo>
                    <a:pt x="8204492" y="1918618"/>
                  </a:lnTo>
                  <a:lnTo>
                    <a:pt x="8196021" y="1910147"/>
                  </a:lnTo>
                  <a:lnTo>
                    <a:pt x="8189667" y="1899558"/>
                  </a:lnTo>
                  <a:close/>
                  <a:moveTo>
                    <a:pt x="9409540" y="1878382"/>
                  </a:moveTo>
                  <a:lnTo>
                    <a:pt x="9434954" y="1878382"/>
                  </a:lnTo>
                  <a:lnTo>
                    <a:pt x="9449779" y="1924971"/>
                  </a:lnTo>
                  <a:lnTo>
                    <a:pt x="9434954" y="1924971"/>
                  </a:lnTo>
                  <a:lnTo>
                    <a:pt x="9434954" y="1918618"/>
                  </a:lnTo>
                  <a:lnTo>
                    <a:pt x="9424365" y="1910147"/>
                  </a:lnTo>
                  <a:lnTo>
                    <a:pt x="9420129" y="1903794"/>
                  </a:lnTo>
                  <a:lnTo>
                    <a:pt x="9415894" y="1895323"/>
                  </a:lnTo>
                  <a:lnTo>
                    <a:pt x="9411658" y="1888970"/>
                  </a:lnTo>
                  <a:lnTo>
                    <a:pt x="9409540" y="1878382"/>
                  </a:lnTo>
                  <a:close/>
                  <a:moveTo>
                    <a:pt x="8392980" y="1869911"/>
                  </a:moveTo>
                  <a:lnTo>
                    <a:pt x="8433218" y="1869911"/>
                  </a:lnTo>
                  <a:lnTo>
                    <a:pt x="8433218" y="1878382"/>
                  </a:lnTo>
                  <a:lnTo>
                    <a:pt x="8424747" y="1878382"/>
                  </a:lnTo>
                  <a:lnTo>
                    <a:pt x="8399333" y="1895323"/>
                  </a:lnTo>
                  <a:lnTo>
                    <a:pt x="8369683" y="1914382"/>
                  </a:lnTo>
                  <a:lnTo>
                    <a:pt x="8344269" y="1933441"/>
                  </a:lnTo>
                  <a:lnTo>
                    <a:pt x="8335798" y="1933441"/>
                  </a:lnTo>
                  <a:lnTo>
                    <a:pt x="8333680" y="1929206"/>
                  </a:lnTo>
                  <a:lnTo>
                    <a:pt x="8329444" y="1929206"/>
                  </a:lnTo>
                  <a:lnTo>
                    <a:pt x="8325209" y="1924971"/>
                  </a:lnTo>
                  <a:lnTo>
                    <a:pt x="8318855" y="1924971"/>
                  </a:lnTo>
                  <a:lnTo>
                    <a:pt x="8318855" y="1918618"/>
                  </a:lnTo>
                  <a:lnTo>
                    <a:pt x="8354859" y="1895323"/>
                  </a:lnTo>
                  <a:lnTo>
                    <a:pt x="8392980" y="1869911"/>
                  </a:lnTo>
                  <a:close/>
                  <a:moveTo>
                    <a:pt x="8295559" y="1859323"/>
                  </a:moveTo>
                  <a:lnTo>
                    <a:pt x="8304030" y="1865676"/>
                  </a:lnTo>
                  <a:lnTo>
                    <a:pt x="8306148" y="1865676"/>
                  </a:lnTo>
                  <a:lnTo>
                    <a:pt x="8306148" y="1869911"/>
                  </a:lnTo>
                  <a:lnTo>
                    <a:pt x="8306148" y="1878382"/>
                  </a:lnTo>
                  <a:lnTo>
                    <a:pt x="8310384" y="1884735"/>
                  </a:lnTo>
                  <a:lnTo>
                    <a:pt x="8295559" y="1884735"/>
                  </a:lnTo>
                  <a:lnTo>
                    <a:pt x="8270145" y="1893205"/>
                  </a:lnTo>
                  <a:lnTo>
                    <a:pt x="8240495" y="1893205"/>
                  </a:lnTo>
                  <a:lnTo>
                    <a:pt x="8215081" y="1884735"/>
                  </a:lnTo>
                  <a:lnTo>
                    <a:pt x="8215081" y="1880499"/>
                  </a:lnTo>
                  <a:lnTo>
                    <a:pt x="8219317" y="1880499"/>
                  </a:lnTo>
                  <a:lnTo>
                    <a:pt x="8221435" y="1878381"/>
                  </a:lnTo>
                  <a:lnTo>
                    <a:pt x="8240495" y="1869911"/>
                  </a:lnTo>
                  <a:lnTo>
                    <a:pt x="8259556" y="1869911"/>
                  </a:lnTo>
                  <a:lnTo>
                    <a:pt x="8276499" y="1869911"/>
                  </a:lnTo>
                  <a:lnTo>
                    <a:pt x="8295559" y="1859323"/>
                  </a:lnTo>
                  <a:close/>
                  <a:moveTo>
                    <a:pt x="8155782" y="1859323"/>
                  </a:moveTo>
                  <a:lnTo>
                    <a:pt x="8170607" y="1863558"/>
                  </a:lnTo>
                  <a:lnTo>
                    <a:pt x="8176960" y="1865676"/>
                  </a:lnTo>
                  <a:lnTo>
                    <a:pt x="8185432" y="1869911"/>
                  </a:lnTo>
                  <a:lnTo>
                    <a:pt x="8191785" y="1878382"/>
                  </a:lnTo>
                  <a:lnTo>
                    <a:pt x="8196021" y="1884735"/>
                  </a:lnTo>
                  <a:lnTo>
                    <a:pt x="8189667" y="1884735"/>
                  </a:lnTo>
                  <a:lnTo>
                    <a:pt x="8170607" y="1893205"/>
                  </a:lnTo>
                  <a:lnTo>
                    <a:pt x="8147311" y="1893205"/>
                  </a:lnTo>
                  <a:lnTo>
                    <a:pt x="8121897" y="1893205"/>
                  </a:lnTo>
                  <a:lnTo>
                    <a:pt x="8121897" y="1878382"/>
                  </a:lnTo>
                  <a:lnTo>
                    <a:pt x="8132486" y="1874146"/>
                  </a:lnTo>
                  <a:lnTo>
                    <a:pt x="8145193" y="1869911"/>
                  </a:lnTo>
                  <a:lnTo>
                    <a:pt x="8147311" y="1865676"/>
                  </a:lnTo>
                  <a:lnTo>
                    <a:pt x="8155782" y="1859323"/>
                  </a:lnTo>
                  <a:close/>
                  <a:moveTo>
                    <a:pt x="9341770" y="1844499"/>
                  </a:moveTo>
                  <a:lnTo>
                    <a:pt x="9356594" y="1850852"/>
                  </a:lnTo>
                  <a:lnTo>
                    <a:pt x="9365066" y="1855087"/>
                  </a:lnTo>
                  <a:lnTo>
                    <a:pt x="9375655" y="1863558"/>
                  </a:lnTo>
                  <a:lnTo>
                    <a:pt x="9382008" y="1869911"/>
                  </a:lnTo>
                  <a:lnTo>
                    <a:pt x="9386244" y="1880499"/>
                  </a:lnTo>
                  <a:lnTo>
                    <a:pt x="9394715" y="1893205"/>
                  </a:lnTo>
                  <a:lnTo>
                    <a:pt x="9382008" y="1893205"/>
                  </a:lnTo>
                  <a:lnTo>
                    <a:pt x="9375655" y="1884735"/>
                  </a:lnTo>
                  <a:lnTo>
                    <a:pt x="9365066" y="1878382"/>
                  </a:lnTo>
                  <a:lnTo>
                    <a:pt x="9356594" y="1869910"/>
                  </a:lnTo>
                  <a:lnTo>
                    <a:pt x="9350241" y="1859323"/>
                  </a:lnTo>
                  <a:lnTo>
                    <a:pt x="9341770" y="1844499"/>
                  </a:lnTo>
                  <a:close/>
                  <a:moveTo>
                    <a:pt x="9286706" y="1829675"/>
                  </a:moveTo>
                  <a:lnTo>
                    <a:pt x="9293059" y="1829675"/>
                  </a:lnTo>
                  <a:lnTo>
                    <a:pt x="9297295" y="1833911"/>
                  </a:lnTo>
                  <a:lnTo>
                    <a:pt x="9301531" y="1833911"/>
                  </a:lnTo>
                  <a:lnTo>
                    <a:pt x="9305766" y="1836028"/>
                  </a:lnTo>
                  <a:lnTo>
                    <a:pt x="9305766" y="1840263"/>
                  </a:lnTo>
                  <a:lnTo>
                    <a:pt x="9312120" y="1844499"/>
                  </a:lnTo>
                  <a:lnTo>
                    <a:pt x="9320591" y="1844499"/>
                  </a:lnTo>
                  <a:lnTo>
                    <a:pt x="9320591" y="1850852"/>
                  </a:lnTo>
                  <a:lnTo>
                    <a:pt x="9307884" y="1848734"/>
                  </a:lnTo>
                  <a:lnTo>
                    <a:pt x="9301531" y="1844499"/>
                  </a:lnTo>
                  <a:lnTo>
                    <a:pt x="9297295" y="1840263"/>
                  </a:lnTo>
                  <a:lnTo>
                    <a:pt x="9293059" y="1836027"/>
                  </a:lnTo>
                  <a:lnTo>
                    <a:pt x="9286706" y="1829674"/>
                  </a:lnTo>
                  <a:close/>
                  <a:moveTo>
                    <a:pt x="8642884" y="1789439"/>
                  </a:moveTo>
                  <a:lnTo>
                    <a:pt x="8670416" y="1795792"/>
                  </a:lnTo>
                  <a:lnTo>
                    <a:pt x="8670416" y="1810616"/>
                  </a:lnTo>
                  <a:lnTo>
                    <a:pt x="8651355" y="1821204"/>
                  </a:lnTo>
                  <a:lnTo>
                    <a:pt x="8647120" y="1825439"/>
                  </a:lnTo>
                  <a:lnTo>
                    <a:pt x="8647120" y="1825440"/>
                  </a:lnTo>
                  <a:lnTo>
                    <a:pt x="8642884" y="1829676"/>
                  </a:lnTo>
                  <a:lnTo>
                    <a:pt x="8642884" y="1789439"/>
                  </a:lnTo>
                  <a:close/>
                  <a:moveTo>
                    <a:pt x="9237996" y="1747086"/>
                  </a:moveTo>
                  <a:lnTo>
                    <a:pt x="9261292" y="1761909"/>
                  </a:lnTo>
                  <a:lnTo>
                    <a:pt x="9276117" y="1785204"/>
                  </a:lnTo>
                  <a:lnTo>
                    <a:pt x="9286706" y="1810616"/>
                  </a:lnTo>
                  <a:lnTo>
                    <a:pt x="9280352" y="1810616"/>
                  </a:lnTo>
                  <a:lnTo>
                    <a:pt x="9280352" y="1821204"/>
                  </a:lnTo>
                  <a:lnTo>
                    <a:pt x="9252820" y="1810616"/>
                  </a:lnTo>
                  <a:lnTo>
                    <a:pt x="9246467" y="1791557"/>
                  </a:lnTo>
                  <a:lnTo>
                    <a:pt x="9242231" y="1774615"/>
                  </a:lnTo>
                  <a:lnTo>
                    <a:pt x="9237996" y="1747086"/>
                  </a:lnTo>
                  <a:close/>
                  <a:moveTo>
                    <a:pt x="9172343" y="1747086"/>
                  </a:moveTo>
                  <a:lnTo>
                    <a:pt x="9191403" y="1747086"/>
                  </a:lnTo>
                  <a:lnTo>
                    <a:pt x="9191403" y="1789439"/>
                  </a:lnTo>
                  <a:lnTo>
                    <a:pt x="9117279" y="1810616"/>
                  </a:lnTo>
                  <a:lnTo>
                    <a:pt x="9104572" y="1806381"/>
                  </a:lnTo>
                  <a:lnTo>
                    <a:pt x="9093983" y="1804263"/>
                  </a:lnTo>
                  <a:lnTo>
                    <a:pt x="9079158" y="1800028"/>
                  </a:lnTo>
                  <a:lnTo>
                    <a:pt x="9068569" y="1795792"/>
                  </a:lnTo>
                  <a:lnTo>
                    <a:pt x="9068569" y="1780968"/>
                  </a:lnTo>
                  <a:lnTo>
                    <a:pt x="9113043" y="1776733"/>
                  </a:lnTo>
                  <a:lnTo>
                    <a:pt x="9146929" y="1766145"/>
                  </a:lnTo>
                  <a:lnTo>
                    <a:pt x="9172343" y="1747086"/>
                  </a:lnTo>
                  <a:close/>
                  <a:moveTo>
                    <a:pt x="8399333" y="1715320"/>
                  </a:moveTo>
                  <a:lnTo>
                    <a:pt x="8433218" y="1715320"/>
                  </a:lnTo>
                  <a:lnTo>
                    <a:pt x="8437454" y="1719556"/>
                  </a:lnTo>
                  <a:lnTo>
                    <a:pt x="8439572" y="1721674"/>
                  </a:lnTo>
                  <a:lnTo>
                    <a:pt x="8439572" y="1736497"/>
                  </a:lnTo>
                  <a:lnTo>
                    <a:pt x="8399333" y="1736497"/>
                  </a:lnTo>
                  <a:lnTo>
                    <a:pt x="8399333" y="1715320"/>
                  </a:lnTo>
                  <a:close/>
                  <a:moveTo>
                    <a:pt x="8458632" y="1706850"/>
                  </a:moveTo>
                  <a:lnTo>
                    <a:pt x="8539110" y="1715320"/>
                  </a:lnTo>
                  <a:lnTo>
                    <a:pt x="8539110" y="1721673"/>
                  </a:lnTo>
                  <a:lnTo>
                    <a:pt x="8543346" y="1730144"/>
                  </a:lnTo>
                  <a:lnTo>
                    <a:pt x="8543346" y="1736497"/>
                  </a:lnTo>
                  <a:lnTo>
                    <a:pt x="8547581" y="1747086"/>
                  </a:lnTo>
                  <a:lnTo>
                    <a:pt x="8539110" y="1747086"/>
                  </a:lnTo>
                  <a:lnTo>
                    <a:pt x="8517932" y="1734379"/>
                  </a:lnTo>
                  <a:lnTo>
                    <a:pt x="8492518" y="1730144"/>
                  </a:lnTo>
                  <a:lnTo>
                    <a:pt x="8458632" y="1730144"/>
                  </a:lnTo>
                  <a:lnTo>
                    <a:pt x="8458632" y="1706850"/>
                  </a:lnTo>
                  <a:close/>
                  <a:moveTo>
                    <a:pt x="9132104" y="1689908"/>
                  </a:moveTo>
                  <a:lnTo>
                    <a:pt x="9172343" y="1689908"/>
                  </a:lnTo>
                  <a:lnTo>
                    <a:pt x="9191403" y="1711085"/>
                  </a:lnTo>
                  <a:lnTo>
                    <a:pt x="9206228" y="1734379"/>
                  </a:lnTo>
                  <a:lnTo>
                    <a:pt x="9212582" y="1761909"/>
                  </a:lnTo>
                  <a:lnTo>
                    <a:pt x="9206228" y="1761909"/>
                  </a:lnTo>
                  <a:lnTo>
                    <a:pt x="9187168" y="1744968"/>
                  </a:lnTo>
                  <a:lnTo>
                    <a:pt x="9168107" y="1725907"/>
                  </a:lnTo>
                  <a:lnTo>
                    <a:pt x="9146929" y="1711085"/>
                  </a:lnTo>
                  <a:lnTo>
                    <a:pt x="9132104" y="1689908"/>
                  </a:lnTo>
                  <a:close/>
                  <a:moveTo>
                    <a:pt x="8592056" y="1645437"/>
                  </a:moveTo>
                  <a:lnTo>
                    <a:pt x="8613234" y="1645437"/>
                  </a:lnTo>
                  <a:lnTo>
                    <a:pt x="8642884" y="1647555"/>
                  </a:lnTo>
                  <a:lnTo>
                    <a:pt x="8651355" y="1675084"/>
                  </a:lnTo>
                  <a:lnTo>
                    <a:pt x="8661945" y="1696261"/>
                  </a:lnTo>
                  <a:lnTo>
                    <a:pt x="8676769" y="1715320"/>
                  </a:lnTo>
                  <a:lnTo>
                    <a:pt x="8676769" y="1721673"/>
                  </a:lnTo>
                  <a:lnTo>
                    <a:pt x="8683123" y="1721673"/>
                  </a:lnTo>
                  <a:lnTo>
                    <a:pt x="8683123" y="1715320"/>
                  </a:lnTo>
                  <a:lnTo>
                    <a:pt x="8702183" y="1696260"/>
                  </a:lnTo>
                  <a:lnTo>
                    <a:pt x="8721244" y="1685673"/>
                  </a:lnTo>
                  <a:lnTo>
                    <a:pt x="8746658" y="1677202"/>
                  </a:lnTo>
                  <a:lnTo>
                    <a:pt x="8784779" y="1675084"/>
                  </a:lnTo>
                  <a:lnTo>
                    <a:pt x="8814429" y="1692026"/>
                  </a:lnTo>
                  <a:lnTo>
                    <a:pt x="8850432" y="1706850"/>
                  </a:lnTo>
                  <a:lnTo>
                    <a:pt x="8894906" y="1721673"/>
                  </a:lnTo>
                  <a:lnTo>
                    <a:pt x="8930910" y="1744968"/>
                  </a:lnTo>
                  <a:lnTo>
                    <a:pt x="8960559" y="1766145"/>
                  </a:lnTo>
                  <a:lnTo>
                    <a:pt x="8975384" y="1795792"/>
                  </a:lnTo>
                  <a:lnTo>
                    <a:pt x="9002916" y="1800028"/>
                  </a:lnTo>
                  <a:lnTo>
                    <a:pt x="9019859" y="1806381"/>
                  </a:lnTo>
                  <a:lnTo>
                    <a:pt x="9043155" y="1810616"/>
                  </a:lnTo>
                  <a:lnTo>
                    <a:pt x="9043155" y="1829675"/>
                  </a:lnTo>
                  <a:lnTo>
                    <a:pt x="9038919" y="1829675"/>
                  </a:lnTo>
                  <a:lnTo>
                    <a:pt x="9032566" y="1833910"/>
                  </a:lnTo>
                  <a:lnTo>
                    <a:pt x="9024094" y="1833910"/>
                  </a:lnTo>
                  <a:lnTo>
                    <a:pt x="9019859" y="1836028"/>
                  </a:lnTo>
                  <a:lnTo>
                    <a:pt x="9017741" y="1840263"/>
                  </a:lnTo>
                  <a:lnTo>
                    <a:pt x="9019859" y="1840263"/>
                  </a:lnTo>
                  <a:lnTo>
                    <a:pt x="9028330" y="1844499"/>
                  </a:lnTo>
                  <a:lnTo>
                    <a:pt x="9053744" y="1880499"/>
                  </a:lnTo>
                  <a:lnTo>
                    <a:pt x="9089747" y="1910147"/>
                  </a:lnTo>
                  <a:lnTo>
                    <a:pt x="9132104" y="1933441"/>
                  </a:lnTo>
                  <a:lnTo>
                    <a:pt x="9132104" y="1950383"/>
                  </a:lnTo>
                  <a:lnTo>
                    <a:pt x="9083394" y="1950383"/>
                  </a:lnTo>
                  <a:lnTo>
                    <a:pt x="9077040" y="1944029"/>
                  </a:lnTo>
                  <a:lnTo>
                    <a:pt x="9068569" y="1939794"/>
                  </a:lnTo>
                  <a:lnTo>
                    <a:pt x="9062215" y="1939794"/>
                  </a:lnTo>
                  <a:lnTo>
                    <a:pt x="9053744" y="1939794"/>
                  </a:lnTo>
                  <a:lnTo>
                    <a:pt x="9047390" y="1937677"/>
                  </a:lnTo>
                  <a:lnTo>
                    <a:pt x="9034683" y="1933441"/>
                  </a:lnTo>
                  <a:lnTo>
                    <a:pt x="9024094" y="1924971"/>
                  </a:lnTo>
                  <a:lnTo>
                    <a:pt x="9017741" y="1918618"/>
                  </a:lnTo>
                  <a:lnTo>
                    <a:pt x="9009269" y="1903794"/>
                  </a:lnTo>
                  <a:lnTo>
                    <a:pt x="9002916" y="1893205"/>
                  </a:lnTo>
                  <a:lnTo>
                    <a:pt x="8994445" y="1884734"/>
                  </a:lnTo>
                  <a:lnTo>
                    <a:pt x="8964795" y="1869911"/>
                  </a:lnTo>
                  <a:lnTo>
                    <a:pt x="8943617" y="1869911"/>
                  </a:lnTo>
                  <a:lnTo>
                    <a:pt x="8916085" y="1878382"/>
                  </a:lnTo>
                  <a:lnTo>
                    <a:pt x="8890671" y="1893205"/>
                  </a:lnTo>
                  <a:lnTo>
                    <a:pt x="8865257" y="1899558"/>
                  </a:lnTo>
                  <a:lnTo>
                    <a:pt x="8839843" y="1884735"/>
                  </a:lnTo>
                  <a:lnTo>
                    <a:pt x="8814429" y="1878382"/>
                  </a:lnTo>
                  <a:lnTo>
                    <a:pt x="8786897" y="1874146"/>
                  </a:lnTo>
                  <a:lnTo>
                    <a:pt x="8750894" y="1878382"/>
                  </a:lnTo>
                  <a:lnTo>
                    <a:pt x="8755129" y="1863558"/>
                  </a:lnTo>
                  <a:lnTo>
                    <a:pt x="8757247" y="1850852"/>
                  </a:lnTo>
                  <a:lnTo>
                    <a:pt x="8761483" y="1844499"/>
                  </a:lnTo>
                  <a:lnTo>
                    <a:pt x="8765718" y="1836028"/>
                  </a:lnTo>
                  <a:lnTo>
                    <a:pt x="8769954" y="1829675"/>
                  </a:lnTo>
                  <a:lnTo>
                    <a:pt x="8765718" y="1821204"/>
                  </a:lnTo>
                  <a:lnTo>
                    <a:pt x="8746658" y="1789439"/>
                  </a:lnTo>
                  <a:lnTo>
                    <a:pt x="8721244" y="1770380"/>
                  </a:lnTo>
                  <a:lnTo>
                    <a:pt x="8691594" y="1761909"/>
                  </a:lnTo>
                  <a:lnTo>
                    <a:pt x="8657709" y="1751321"/>
                  </a:lnTo>
                  <a:lnTo>
                    <a:pt x="8625941" y="1744968"/>
                  </a:lnTo>
                  <a:lnTo>
                    <a:pt x="8598410" y="1730144"/>
                  </a:lnTo>
                  <a:lnTo>
                    <a:pt x="8581467" y="1706850"/>
                  </a:lnTo>
                  <a:lnTo>
                    <a:pt x="8587820" y="1704732"/>
                  </a:lnTo>
                  <a:lnTo>
                    <a:pt x="8592056" y="1704732"/>
                  </a:lnTo>
                  <a:lnTo>
                    <a:pt x="8596292" y="1700496"/>
                  </a:lnTo>
                  <a:lnTo>
                    <a:pt x="8596292" y="1700497"/>
                  </a:lnTo>
                  <a:lnTo>
                    <a:pt x="8598410" y="1696261"/>
                  </a:lnTo>
                  <a:lnTo>
                    <a:pt x="8602645" y="1689908"/>
                  </a:lnTo>
                  <a:lnTo>
                    <a:pt x="8581467" y="1685673"/>
                  </a:lnTo>
                  <a:lnTo>
                    <a:pt x="8558171" y="1675084"/>
                  </a:lnTo>
                  <a:lnTo>
                    <a:pt x="8539110" y="1666614"/>
                  </a:lnTo>
                  <a:lnTo>
                    <a:pt x="8539110" y="1647555"/>
                  </a:lnTo>
                  <a:lnTo>
                    <a:pt x="8568760" y="1645437"/>
                  </a:lnTo>
                  <a:lnTo>
                    <a:pt x="8592056" y="1645437"/>
                  </a:lnTo>
                  <a:close/>
                  <a:moveTo>
                    <a:pt x="3267819" y="1600966"/>
                  </a:moveTo>
                  <a:lnTo>
                    <a:pt x="3252994" y="1626378"/>
                  </a:lnTo>
                  <a:lnTo>
                    <a:pt x="3242405" y="1626378"/>
                  </a:lnTo>
                  <a:lnTo>
                    <a:pt x="3242405" y="1632731"/>
                  </a:lnTo>
                  <a:lnTo>
                    <a:pt x="3265701" y="1641202"/>
                  </a:lnTo>
                  <a:lnTo>
                    <a:pt x="3286880" y="1651790"/>
                  </a:lnTo>
                  <a:lnTo>
                    <a:pt x="3301705" y="1662378"/>
                  </a:lnTo>
                  <a:lnTo>
                    <a:pt x="3310176" y="1666614"/>
                  </a:lnTo>
                  <a:lnTo>
                    <a:pt x="3312294" y="1662378"/>
                  </a:lnTo>
                  <a:lnTo>
                    <a:pt x="3312294" y="1660261"/>
                  </a:lnTo>
                  <a:lnTo>
                    <a:pt x="3316529" y="1656026"/>
                  </a:lnTo>
                  <a:lnTo>
                    <a:pt x="3316529" y="1647555"/>
                  </a:lnTo>
                  <a:lnTo>
                    <a:pt x="3301705" y="1647555"/>
                  </a:lnTo>
                  <a:lnTo>
                    <a:pt x="3297469" y="1647555"/>
                  </a:lnTo>
                  <a:lnTo>
                    <a:pt x="3295351" y="1645437"/>
                  </a:lnTo>
                  <a:lnTo>
                    <a:pt x="3291115" y="1645437"/>
                  </a:lnTo>
                  <a:lnTo>
                    <a:pt x="3282644" y="1645437"/>
                  </a:lnTo>
                  <a:lnTo>
                    <a:pt x="3276291" y="1641202"/>
                  </a:lnTo>
                  <a:lnTo>
                    <a:pt x="3276291" y="1600966"/>
                  </a:lnTo>
                  <a:lnTo>
                    <a:pt x="3267819" y="1600966"/>
                  </a:lnTo>
                  <a:close/>
                  <a:moveTo>
                    <a:pt x="8369683" y="1573436"/>
                  </a:moveTo>
                  <a:lnTo>
                    <a:pt x="8373919" y="1573436"/>
                  </a:lnTo>
                  <a:lnTo>
                    <a:pt x="8373919" y="1577671"/>
                  </a:lnTo>
                  <a:lnTo>
                    <a:pt x="8373919" y="1581907"/>
                  </a:lnTo>
                  <a:lnTo>
                    <a:pt x="8378155" y="1581907"/>
                  </a:lnTo>
                  <a:lnTo>
                    <a:pt x="8378155" y="1586142"/>
                  </a:lnTo>
                  <a:lnTo>
                    <a:pt x="8384508" y="1586142"/>
                  </a:lnTo>
                  <a:lnTo>
                    <a:pt x="8380273" y="1588260"/>
                  </a:lnTo>
                  <a:lnTo>
                    <a:pt x="8378155" y="1588260"/>
                  </a:lnTo>
                  <a:lnTo>
                    <a:pt x="8378155" y="1592495"/>
                  </a:lnTo>
                  <a:lnTo>
                    <a:pt x="8365448" y="1603083"/>
                  </a:lnTo>
                  <a:lnTo>
                    <a:pt x="8354859" y="1615789"/>
                  </a:lnTo>
                  <a:lnTo>
                    <a:pt x="8344269" y="1626379"/>
                  </a:lnTo>
                  <a:lnTo>
                    <a:pt x="8304030" y="1622142"/>
                  </a:lnTo>
                  <a:lnTo>
                    <a:pt x="8270145" y="1622142"/>
                  </a:lnTo>
                  <a:lnTo>
                    <a:pt x="8229906" y="1626378"/>
                  </a:lnTo>
                  <a:lnTo>
                    <a:pt x="8229906" y="1647555"/>
                  </a:lnTo>
                  <a:lnTo>
                    <a:pt x="8236260" y="1651790"/>
                  </a:lnTo>
                  <a:lnTo>
                    <a:pt x="8236260" y="1656025"/>
                  </a:lnTo>
                  <a:lnTo>
                    <a:pt x="8240495" y="1660260"/>
                  </a:lnTo>
                  <a:lnTo>
                    <a:pt x="8244731" y="1666614"/>
                  </a:lnTo>
                  <a:lnTo>
                    <a:pt x="8284970" y="1651790"/>
                  </a:lnTo>
                  <a:lnTo>
                    <a:pt x="8325209" y="1641202"/>
                  </a:lnTo>
                  <a:lnTo>
                    <a:pt x="8325209" y="1660261"/>
                  </a:lnTo>
                  <a:lnTo>
                    <a:pt x="8318855" y="1660261"/>
                  </a:lnTo>
                  <a:lnTo>
                    <a:pt x="8306148" y="1666614"/>
                  </a:lnTo>
                  <a:lnTo>
                    <a:pt x="8291323" y="1675084"/>
                  </a:lnTo>
                  <a:lnTo>
                    <a:pt x="8276499" y="1681437"/>
                  </a:lnTo>
                  <a:lnTo>
                    <a:pt x="8289206" y="1706850"/>
                  </a:lnTo>
                  <a:lnTo>
                    <a:pt x="8304030" y="1730144"/>
                  </a:lnTo>
                  <a:lnTo>
                    <a:pt x="8310384" y="1751321"/>
                  </a:lnTo>
                  <a:lnTo>
                    <a:pt x="8318855" y="1789439"/>
                  </a:lnTo>
                  <a:lnTo>
                    <a:pt x="8310384" y="1789439"/>
                  </a:lnTo>
                  <a:lnTo>
                    <a:pt x="8310384" y="1795792"/>
                  </a:lnTo>
                  <a:lnTo>
                    <a:pt x="8304030" y="1791557"/>
                  </a:lnTo>
                  <a:lnTo>
                    <a:pt x="8299795" y="1791557"/>
                  </a:lnTo>
                  <a:lnTo>
                    <a:pt x="8299795" y="1789439"/>
                  </a:lnTo>
                  <a:lnTo>
                    <a:pt x="8295559" y="1789439"/>
                  </a:lnTo>
                  <a:lnTo>
                    <a:pt x="8274381" y="1766145"/>
                  </a:lnTo>
                  <a:lnTo>
                    <a:pt x="8255320" y="1740732"/>
                  </a:lnTo>
                  <a:lnTo>
                    <a:pt x="8236260" y="1715320"/>
                  </a:lnTo>
                  <a:lnTo>
                    <a:pt x="8236260" y="1795792"/>
                  </a:lnTo>
                  <a:lnTo>
                    <a:pt x="8204492" y="1795792"/>
                  </a:lnTo>
                  <a:lnTo>
                    <a:pt x="8204492" y="1791557"/>
                  </a:lnTo>
                  <a:lnTo>
                    <a:pt x="8200257" y="1791557"/>
                  </a:lnTo>
                  <a:lnTo>
                    <a:pt x="8200257" y="1789439"/>
                  </a:lnTo>
                  <a:lnTo>
                    <a:pt x="8196021" y="1789439"/>
                  </a:lnTo>
                  <a:lnTo>
                    <a:pt x="8200257" y="1761909"/>
                  </a:lnTo>
                  <a:lnTo>
                    <a:pt x="8196021" y="1747086"/>
                  </a:lnTo>
                  <a:lnTo>
                    <a:pt x="8189667" y="1734379"/>
                  </a:lnTo>
                  <a:lnTo>
                    <a:pt x="8181196" y="1715320"/>
                  </a:lnTo>
                  <a:lnTo>
                    <a:pt x="8181196" y="1696261"/>
                  </a:lnTo>
                  <a:lnTo>
                    <a:pt x="8191785" y="1675084"/>
                  </a:lnTo>
                  <a:lnTo>
                    <a:pt x="8206610" y="1645437"/>
                  </a:lnTo>
                  <a:lnTo>
                    <a:pt x="8221435" y="1617907"/>
                  </a:lnTo>
                  <a:lnTo>
                    <a:pt x="8236260" y="1596730"/>
                  </a:lnTo>
                  <a:lnTo>
                    <a:pt x="8244731" y="1586142"/>
                  </a:lnTo>
                  <a:lnTo>
                    <a:pt x="8280734" y="1596730"/>
                  </a:lnTo>
                  <a:lnTo>
                    <a:pt x="8304030" y="1596730"/>
                  </a:lnTo>
                  <a:lnTo>
                    <a:pt x="8320973" y="1592495"/>
                  </a:lnTo>
                  <a:lnTo>
                    <a:pt x="8344269" y="1586142"/>
                  </a:lnTo>
                  <a:lnTo>
                    <a:pt x="8365448" y="1573436"/>
                  </a:lnTo>
                  <a:lnTo>
                    <a:pt x="8369683" y="1573436"/>
                  </a:lnTo>
                  <a:close/>
                  <a:moveTo>
                    <a:pt x="8448043" y="1567083"/>
                  </a:moveTo>
                  <a:lnTo>
                    <a:pt x="8462868" y="1573436"/>
                  </a:lnTo>
                  <a:lnTo>
                    <a:pt x="8469222" y="1577671"/>
                  </a:lnTo>
                  <a:lnTo>
                    <a:pt x="8477693" y="1586142"/>
                  </a:lnTo>
                  <a:lnTo>
                    <a:pt x="8479811" y="1592495"/>
                  </a:lnTo>
                  <a:lnTo>
                    <a:pt x="8479811" y="1607319"/>
                  </a:lnTo>
                  <a:lnTo>
                    <a:pt x="8479811" y="1626378"/>
                  </a:lnTo>
                  <a:lnTo>
                    <a:pt x="8473457" y="1630613"/>
                  </a:lnTo>
                  <a:lnTo>
                    <a:pt x="8469222" y="1632731"/>
                  </a:lnTo>
                  <a:lnTo>
                    <a:pt x="8469222" y="1636966"/>
                  </a:lnTo>
                  <a:lnTo>
                    <a:pt x="8469222" y="1641202"/>
                  </a:lnTo>
                  <a:lnTo>
                    <a:pt x="8469222" y="1645437"/>
                  </a:lnTo>
                  <a:lnTo>
                    <a:pt x="8469222" y="1647555"/>
                  </a:lnTo>
                  <a:lnTo>
                    <a:pt x="8467104" y="1651790"/>
                  </a:lnTo>
                  <a:lnTo>
                    <a:pt x="8458632" y="1660262"/>
                  </a:lnTo>
                  <a:lnTo>
                    <a:pt x="8458632" y="1641202"/>
                  </a:lnTo>
                  <a:lnTo>
                    <a:pt x="8443808" y="1617907"/>
                  </a:lnTo>
                  <a:lnTo>
                    <a:pt x="8443808" y="1592495"/>
                  </a:lnTo>
                  <a:lnTo>
                    <a:pt x="8448043" y="1567083"/>
                  </a:lnTo>
                  <a:close/>
                  <a:moveTo>
                    <a:pt x="7482311" y="1463316"/>
                  </a:moveTo>
                  <a:lnTo>
                    <a:pt x="7552199" y="1471787"/>
                  </a:lnTo>
                  <a:lnTo>
                    <a:pt x="7579731" y="1503552"/>
                  </a:lnTo>
                  <a:lnTo>
                    <a:pt x="7609381" y="1522612"/>
                  </a:lnTo>
                  <a:lnTo>
                    <a:pt x="7639030" y="1541671"/>
                  </a:lnTo>
                  <a:lnTo>
                    <a:pt x="7675034" y="1558612"/>
                  </a:lnTo>
                  <a:lnTo>
                    <a:pt x="7685623" y="1567083"/>
                  </a:lnTo>
                  <a:lnTo>
                    <a:pt x="7685623" y="1571318"/>
                  </a:lnTo>
                  <a:lnTo>
                    <a:pt x="7689858" y="1571318"/>
                  </a:lnTo>
                  <a:lnTo>
                    <a:pt x="7704683" y="1586143"/>
                  </a:lnTo>
                  <a:lnTo>
                    <a:pt x="7730097" y="1615789"/>
                  </a:lnTo>
                  <a:lnTo>
                    <a:pt x="7753393" y="1647555"/>
                  </a:lnTo>
                  <a:lnTo>
                    <a:pt x="7778807" y="1685673"/>
                  </a:lnTo>
                  <a:lnTo>
                    <a:pt x="7814811" y="1715320"/>
                  </a:lnTo>
                  <a:lnTo>
                    <a:pt x="7808457" y="1751321"/>
                  </a:lnTo>
                  <a:lnTo>
                    <a:pt x="7808457" y="1795792"/>
                  </a:lnTo>
                  <a:lnTo>
                    <a:pt x="7838107" y="1800028"/>
                  </a:lnTo>
                  <a:lnTo>
                    <a:pt x="7857167" y="1806381"/>
                  </a:lnTo>
                  <a:lnTo>
                    <a:pt x="7869874" y="1819088"/>
                  </a:lnTo>
                  <a:lnTo>
                    <a:pt x="7888935" y="1829675"/>
                  </a:lnTo>
                  <a:lnTo>
                    <a:pt x="7912231" y="1829675"/>
                  </a:lnTo>
                  <a:lnTo>
                    <a:pt x="7929174" y="1821204"/>
                  </a:lnTo>
                  <a:lnTo>
                    <a:pt x="7943999" y="1814851"/>
                  </a:lnTo>
                  <a:lnTo>
                    <a:pt x="7958823" y="1810616"/>
                  </a:lnTo>
                  <a:lnTo>
                    <a:pt x="7992709" y="1821204"/>
                  </a:lnTo>
                  <a:lnTo>
                    <a:pt x="8030830" y="1836028"/>
                  </a:lnTo>
                  <a:lnTo>
                    <a:pt x="8066833" y="1855087"/>
                  </a:lnTo>
                  <a:lnTo>
                    <a:pt x="8100718" y="1869911"/>
                  </a:lnTo>
                  <a:lnTo>
                    <a:pt x="8096483" y="1869911"/>
                  </a:lnTo>
                  <a:lnTo>
                    <a:pt x="8092247" y="1874147"/>
                  </a:lnTo>
                  <a:lnTo>
                    <a:pt x="8092247" y="1874146"/>
                  </a:lnTo>
                  <a:lnTo>
                    <a:pt x="8088011" y="1874146"/>
                  </a:lnTo>
                  <a:lnTo>
                    <a:pt x="8081658" y="1878382"/>
                  </a:lnTo>
                  <a:lnTo>
                    <a:pt x="8060479" y="1884735"/>
                  </a:lnTo>
                  <a:lnTo>
                    <a:pt x="8018123" y="1884735"/>
                  </a:lnTo>
                  <a:lnTo>
                    <a:pt x="7971530" y="1878382"/>
                  </a:lnTo>
                  <a:lnTo>
                    <a:pt x="7922820" y="1865676"/>
                  </a:lnTo>
                  <a:lnTo>
                    <a:pt x="7869874" y="1855087"/>
                  </a:lnTo>
                  <a:lnTo>
                    <a:pt x="7829635" y="1844499"/>
                  </a:lnTo>
                  <a:lnTo>
                    <a:pt x="7797868" y="1829675"/>
                  </a:lnTo>
                  <a:lnTo>
                    <a:pt x="7783043" y="1821204"/>
                  </a:lnTo>
                  <a:lnTo>
                    <a:pt x="7789397" y="1814850"/>
                  </a:lnTo>
                  <a:lnTo>
                    <a:pt x="7789397" y="1814851"/>
                  </a:lnTo>
                  <a:lnTo>
                    <a:pt x="7793632" y="1810616"/>
                  </a:lnTo>
                  <a:lnTo>
                    <a:pt x="7797868" y="1804263"/>
                  </a:lnTo>
                  <a:lnTo>
                    <a:pt x="7753393" y="1791557"/>
                  </a:lnTo>
                  <a:lnTo>
                    <a:pt x="7715272" y="1770380"/>
                  </a:lnTo>
                  <a:lnTo>
                    <a:pt x="7681387" y="1736495"/>
                  </a:lnTo>
                  <a:lnTo>
                    <a:pt x="7655973" y="1700497"/>
                  </a:lnTo>
                  <a:lnTo>
                    <a:pt x="7630559" y="1660261"/>
                  </a:lnTo>
                  <a:lnTo>
                    <a:pt x="7609381" y="1617907"/>
                  </a:lnTo>
                  <a:lnTo>
                    <a:pt x="7586084" y="1586142"/>
                  </a:lnTo>
                  <a:lnTo>
                    <a:pt x="7564906" y="1558612"/>
                  </a:lnTo>
                  <a:lnTo>
                    <a:pt x="7541610" y="1541671"/>
                  </a:lnTo>
                  <a:lnTo>
                    <a:pt x="7516196" y="1518376"/>
                  </a:lnTo>
                  <a:lnTo>
                    <a:pt x="7492900" y="1497199"/>
                  </a:lnTo>
                  <a:lnTo>
                    <a:pt x="7482311" y="1463316"/>
                  </a:lnTo>
                  <a:close/>
                  <a:moveTo>
                    <a:pt x="8115543" y="1423081"/>
                  </a:moveTo>
                  <a:lnTo>
                    <a:pt x="8136722" y="1429434"/>
                  </a:lnTo>
                  <a:lnTo>
                    <a:pt x="8162136" y="1444257"/>
                  </a:lnTo>
                  <a:lnTo>
                    <a:pt x="8185432" y="1467553"/>
                  </a:lnTo>
                  <a:lnTo>
                    <a:pt x="8196021" y="1486611"/>
                  </a:lnTo>
                  <a:lnTo>
                    <a:pt x="8185432" y="1492964"/>
                  </a:lnTo>
                  <a:lnTo>
                    <a:pt x="8174843" y="1503553"/>
                  </a:lnTo>
                  <a:lnTo>
                    <a:pt x="8162136" y="1512023"/>
                  </a:lnTo>
                  <a:lnTo>
                    <a:pt x="8147311" y="1518376"/>
                  </a:lnTo>
                  <a:lnTo>
                    <a:pt x="8160018" y="1552259"/>
                  </a:lnTo>
                  <a:lnTo>
                    <a:pt x="8174843" y="1577671"/>
                  </a:lnTo>
                  <a:lnTo>
                    <a:pt x="8189667" y="1607319"/>
                  </a:lnTo>
                  <a:lnTo>
                    <a:pt x="8176960" y="1611554"/>
                  </a:lnTo>
                  <a:lnTo>
                    <a:pt x="8170607" y="1611554"/>
                  </a:lnTo>
                  <a:lnTo>
                    <a:pt x="8166371" y="1611554"/>
                  </a:lnTo>
                  <a:lnTo>
                    <a:pt x="8162136" y="1615789"/>
                  </a:lnTo>
                  <a:lnTo>
                    <a:pt x="8160018" y="1617907"/>
                  </a:lnTo>
                  <a:lnTo>
                    <a:pt x="8155782" y="1626378"/>
                  </a:lnTo>
                  <a:lnTo>
                    <a:pt x="8136722" y="1660261"/>
                  </a:lnTo>
                  <a:lnTo>
                    <a:pt x="8126132" y="1700497"/>
                  </a:lnTo>
                  <a:lnTo>
                    <a:pt x="8107072" y="1736497"/>
                  </a:lnTo>
                  <a:lnTo>
                    <a:pt x="8096483" y="1744968"/>
                  </a:lnTo>
                  <a:lnTo>
                    <a:pt x="8085893" y="1744968"/>
                  </a:lnTo>
                  <a:lnTo>
                    <a:pt x="8073186" y="1747086"/>
                  </a:lnTo>
                  <a:lnTo>
                    <a:pt x="8060479" y="1747086"/>
                  </a:lnTo>
                  <a:lnTo>
                    <a:pt x="8037183" y="1734379"/>
                  </a:lnTo>
                  <a:lnTo>
                    <a:pt x="8016005" y="1730144"/>
                  </a:lnTo>
                  <a:lnTo>
                    <a:pt x="7988473" y="1730144"/>
                  </a:lnTo>
                  <a:lnTo>
                    <a:pt x="7963059" y="1725909"/>
                  </a:lnTo>
                  <a:lnTo>
                    <a:pt x="7937645" y="1715320"/>
                  </a:lnTo>
                  <a:lnTo>
                    <a:pt x="7912231" y="1681437"/>
                  </a:lnTo>
                  <a:lnTo>
                    <a:pt x="7893171" y="1636966"/>
                  </a:lnTo>
                  <a:lnTo>
                    <a:pt x="7888935" y="1586142"/>
                  </a:lnTo>
                  <a:lnTo>
                    <a:pt x="7907995" y="1577671"/>
                  </a:lnTo>
                  <a:lnTo>
                    <a:pt x="7922820" y="1577671"/>
                  </a:lnTo>
                  <a:lnTo>
                    <a:pt x="7937645" y="1581907"/>
                  </a:lnTo>
                  <a:lnTo>
                    <a:pt x="7952470" y="1573436"/>
                  </a:lnTo>
                  <a:lnTo>
                    <a:pt x="7971530" y="1543788"/>
                  </a:lnTo>
                  <a:lnTo>
                    <a:pt x="8018123" y="1537435"/>
                  </a:lnTo>
                  <a:lnTo>
                    <a:pt x="8026594" y="1531082"/>
                  </a:lnTo>
                  <a:lnTo>
                    <a:pt x="8032948" y="1522612"/>
                  </a:lnTo>
                  <a:lnTo>
                    <a:pt x="8032948" y="1518376"/>
                  </a:lnTo>
                  <a:lnTo>
                    <a:pt x="8037183" y="1516258"/>
                  </a:lnTo>
                  <a:lnTo>
                    <a:pt x="8037183" y="1512023"/>
                  </a:lnTo>
                  <a:lnTo>
                    <a:pt x="8037183" y="1507788"/>
                  </a:lnTo>
                  <a:lnTo>
                    <a:pt x="8041419" y="1503552"/>
                  </a:lnTo>
                  <a:lnTo>
                    <a:pt x="8047772" y="1503552"/>
                  </a:lnTo>
                  <a:lnTo>
                    <a:pt x="8060479" y="1503552"/>
                  </a:lnTo>
                  <a:lnTo>
                    <a:pt x="8073186" y="1503552"/>
                  </a:lnTo>
                  <a:lnTo>
                    <a:pt x="8081658" y="1478140"/>
                  </a:lnTo>
                  <a:lnTo>
                    <a:pt x="8092247" y="1459081"/>
                  </a:lnTo>
                  <a:lnTo>
                    <a:pt x="8102836" y="1442140"/>
                  </a:lnTo>
                  <a:lnTo>
                    <a:pt x="8115543" y="1423081"/>
                  </a:lnTo>
                  <a:close/>
                  <a:moveTo>
                    <a:pt x="7050272" y="1374374"/>
                  </a:moveTo>
                  <a:lnTo>
                    <a:pt x="7071451" y="1389198"/>
                  </a:lnTo>
                  <a:lnTo>
                    <a:pt x="7084158" y="1414610"/>
                  </a:lnTo>
                  <a:lnTo>
                    <a:pt x="7084158" y="1452728"/>
                  </a:lnTo>
                  <a:lnTo>
                    <a:pt x="7084158" y="1456963"/>
                  </a:lnTo>
                  <a:lnTo>
                    <a:pt x="7086275" y="1456963"/>
                  </a:lnTo>
                  <a:lnTo>
                    <a:pt x="7090511" y="1459081"/>
                  </a:lnTo>
                  <a:lnTo>
                    <a:pt x="7090511" y="1463316"/>
                  </a:lnTo>
                  <a:lnTo>
                    <a:pt x="7090511" y="1471787"/>
                  </a:lnTo>
                  <a:lnTo>
                    <a:pt x="7084158" y="1471787"/>
                  </a:lnTo>
                  <a:lnTo>
                    <a:pt x="7075686" y="1473905"/>
                  </a:lnTo>
                  <a:lnTo>
                    <a:pt x="7071451" y="1482376"/>
                  </a:lnTo>
                  <a:lnTo>
                    <a:pt x="7065097" y="1486611"/>
                  </a:lnTo>
                  <a:lnTo>
                    <a:pt x="7060861" y="1486611"/>
                  </a:lnTo>
                  <a:lnTo>
                    <a:pt x="7056626" y="1482376"/>
                  </a:lnTo>
                  <a:lnTo>
                    <a:pt x="7054508" y="1482376"/>
                  </a:lnTo>
                  <a:lnTo>
                    <a:pt x="7050272" y="1478140"/>
                  </a:lnTo>
                  <a:lnTo>
                    <a:pt x="7035447" y="1448493"/>
                  </a:lnTo>
                  <a:lnTo>
                    <a:pt x="7035447" y="1404021"/>
                  </a:lnTo>
                  <a:lnTo>
                    <a:pt x="7039683" y="1397668"/>
                  </a:lnTo>
                  <a:lnTo>
                    <a:pt x="7043919" y="1393432"/>
                  </a:lnTo>
                  <a:lnTo>
                    <a:pt x="7046037" y="1384962"/>
                  </a:lnTo>
                  <a:lnTo>
                    <a:pt x="7050272" y="1374374"/>
                  </a:lnTo>
                  <a:close/>
                  <a:moveTo>
                    <a:pt x="8378155" y="1329903"/>
                  </a:moveTo>
                  <a:lnTo>
                    <a:pt x="8395097" y="1348962"/>
                  </a:lnTo>
                  <a:lnTo>
                    <a:pt x="8407804" y="1370139"/>
                  </a:lnTo>
                  <a:lnTo>
                    <a:pt x="8407804" y="1404021"/>
                  </a:lnTo>
                  <a:lnTo>
                    <a:pt x="8409922" y="1412492"/>
                  </a:lnTo>
                  <a:lnTo>
                    <a:pt x="8414158" y="1412492"/>
                  </a:lnTo>
                  <a:lnTo>
                    <a:pt x="8414158" y="1414610"/>
                  </a:lnTo>
                  <a:lnTo>
                    <a:pt x="8409922" y="1414610"/>
                  </a:lnTo>
                  <a:lnTo>
                    <a:pt x="8407804" y="1423081"/>
                  </a:lnTo>
                  <a:lnTo>
                    <a:pt x="8407804" y="1429434"/>
                  </a:lnTo>
                  <a:lnTo>
                    <a:pt x="8403569" y="1429434"/>
                  </a:lnTo>
                  <a:lnTo>
                    <a:pt x="8403569" y="1433669"/>
                  </a:lnTo>
                  <a:lnTo>
                    <a:pt x="8399333" y="1433669"/>
                  </a:lnTo>
                  <a:lnTo>
                    <a:pt x="8392980" y="1437904"/>
                  </a:lnTo>
                  <a:lnTo>
                    <a:pt x="8388744" y="1429434"/>
                  </a:lnTo>
                  <a:lnTo>
                    <a:pt x="8388744" y="1427316"/>
                  </a:lnTo>
                  <a:lnTo>
                    <a:pt x="8384508" y="1427316"/>
                  </a:lnTo>
                  <a:lnTo>
                    <a:pt x="8380273" y="1427316"/>
                  </a:lnTo>
                  <a:lnTo>
                    <a:pt x="8378155" y="1423081"/>
                  </a:lnTo>
                  <a:lnTo>
                    <a:pt x="8378155" y="1429434"/>
                  </a:lnTo>
                  <a:lnTo>
                    <a:pt x="8380273" y="1433669"/>
                  </a:lnTo>
                  <a:lnTo>
                    <a:pt x="8384508" y="1437904"/>
                  </a:lnTo>
                  <a:lnTo>
                    <a:pt x="8388744" y="1442140"/>
                  </a:lnTo>
                  <a:lnTo>
                    <a:pt x="8384508" y="1444257"/>
                  </a:lnTo>
                  <a:lnTo>
                    <a:pt x="8384508" y="1448493"/>
                  </a:lnTo>
                  <a:lnTo>
                    <a:pt x="8384508" y="1452728"/>
                  </a:lnTo>
                  <a:lnTo>
                    <a:pt x="8384508" y="1463316"/>
                  </a:lnTo>
                  <a:lnTo>
                    <a:pt x="8365448" y="1463316"/>
                  </a:lnTo>
                  <a:lnTo>
                    <a:pt x="8365448" y="1452728"/>
                  </a:lnTo>
                  <a:lnTo>
                    <a:pt x="8354859" y="1448493"/>
                  </a:lnTo>
                  <a:lnTo>
                    <a:pt x="8344269" y="1442140"/>
                  </a:lnTo>
                  <a:lnTo>
                    <a:pt x="8340034" y="1433669"/>
                  </a:lnTo>
                  <a:lnTo>
                    <a:pt x="8335798" y="1423081"/>
                  </a:lnTo>
                  <a:lnTo>
                    <a:pt x="8333680" y="1412492"/>
                  </a:lnTo>
                  <a:lnTo>
                    <a:pt x="8325209" y="1397668"/>
                  </a:lnTo>
                  <a:lnTo>
                    <a:pt x="8314620" y="1404021"/>
                  </a:lnTo>
                  <a:lnTo>
                    <a:pt x="8299795" y="1412492"/>
                  </a:lnTo>
                  <a:lnTo>
                    <a:pt x="8284970" y="1414610"/>
                  </a:lnTo>
                  <a:lnTo>
                    <a:pt x="8270145" y="1423081"/>
                  </a:lnTo>
                  <a:lnTo>
                    <a:pt x="8270145" y="1404021"/>
                  </a:lnTo>
                  <a:lnTo>
                    <a:pt x="8274381" y="1399785"/>
                  </a:lnTo>
                  <a:lnTo>
                    <a:pt x="8274381" y="1399786"/>
                  </a:lnTo>
                  <a:lnTo>
                    <a:pt x="8274381" y="1397668"/>
                  </a:lnTo>
                  <a:lnTo>
                    <a:pt x="8276499" y="1397668"/>
                  </a:lnTo>
                  <a:lnTo>
                    <a:pt x="8276499" y="1389198"/>
                  </a:lnTo>
                  <a:lnTo>
                    <a:pt x="8306148" y="1378609"/>
                  </a:lnTo>
                  <a:lnTo>
                    <a:pt x="8333680" y="1370139"/>
                  </a:lnTo>
                  <a:lnTo>
                    <a:pt x="8359094" y="1355315"/>
                  </a:lnTo>
                  <a:lnTo>
                    <a:pt x="8378155" y="1329903"/>
                  </a:lnTo>
                  <a:close/>
                  <a:moveTo>
                    <a:pt x="2632469" y="1329903"/>
                  </a:moveTo>
                  <a:lnTo>
                    <a:pt x="2636704" y="1340491"/>
                  </a:lnTo>
                  <a:lnTo>
                    <a:pt x="2636704" y="1344726"/>
                  </a:lnTo>
                  <a:lnTo>
                    <a:pt x="2636704" y="1348962"/>
                  </a:lnTo>
                  <a:lnTo>
                    <a:pt x="2640940" y="1353198"/>
                  </a:lnTo>
                  <a:lnTo>
                    <a:pt x="2643058" y="1353198"/>
                  </a:lnTo>
                  <a:lnTo>
                    <a:pt x="2651529" y="1355315"/>
                  </a:lnTo>
                  <a:lnTo>
                    <a:pt x="2651529" y="1340491"/>
                  </a:lnTo>
                  <a:lnTo>
                    <a:pt x="2632469" y="1329903"/>
                  </a:lnTo>
                  <a:close/>
                  <a:moveTo>
                    <a:pt x="8196021" y="1289667"/>
                  </a:moveTo>
                  <a:lnTo>
                    <a:pt x="8204492" y="1298138"/>
                  </a:lnTo>
                  <a:lnTo>
                    <a:pt x="8206610" y="1298138"/>
                  </a:lnTo>
                  <a:lnTo>
                    <a:pt x="8210846" y="1298138"/>
                  </a:lnTo>
                  <a:lnTo>
                    <a:pt x="8210846" y="1300255"/>
                  </a:lnTo>
                  <a:lnTo>
                    <a:pt x="8210846" y="1308726"/>
                  </a:lnTo>
                  <a:lnTo>
                    <a:pt x="8215081" y="1315079"/>
                  </a:lnTo>
                  <a:lnTo>
                    <a:pt x="8191785" y="1334138"/>
                  </a:lnTo>
                  <a:lnTo>
                    <a:pt x="8176960" y="1353197"/>
                  </a:lnTo>
                  <a:lnTo>
                    <a:pt x="8160018" y="1368021"/>
                  </a:lnTo>
                  <a:lnTo>
                    <a:pt x="8132486" y="1382845"/>
                  </a:lnTo>
                  <a:lnTo>
                    <a:pt x="8132486" y="1374374"/>
                  </a:lnTo>
                  <a:lnTo>
                    <a:pt x="8155782" y="1348962"/>
                  </a:lnTo>
                  <a:lnTo>
                    <a:pt x="8181196" y="1323548"/>
                  </a:lnTo>
                  <a:lnTo>
                    <a:pt x="8196021" y="1289667"/>
                  </a:lnTo>
                  <a:close/>
                  <a:moveTo>
                    <a:pt x="2903552" y="1094840"/>
                  </a:moveTo>
                  <a:lnTo>
                    <a:pt x="2918376" y="1096958"/>
                  </a:lnTo>
                  <a:lnTo>
                    <a:pt x="2935319" y="1105429"/>
                  </a:lnTo>
                  <a:lnTo>
                    <a:pt x="2928966" y="1109664"/>
                  </a:lnTo>
                  <a:lnTo>
                    <a:pt x="2924730" y="1116017"/>
                  </a:lnTo>
                  <a:lnTo>
                    <a:pt x="2918376" y="1120252"/>
                  </a:lnTo>
                  <a:lnTo>
                    <a:pt x="2905669" y="1120252"/>
                  </a:lnTo>
                  <a:lnTo>
                    <a:pt x="2895080" y="1116017"/>
                  </a:lnTo>
                  <a:lnTo>
                    <a:pt x="2884491" y="1116017"/>
                  </a:lnTo>
                  <a:lnTo>
                    <a:pt x="2873902" y="1116017"/>
                  </a:lnTo>
                  <a:lnTo>
                    <a:pt x="2861195" y="1120252"/>
                  </a:lnTo>
                  <a:lnTo>
                    <a:pt x="2861195" y="1096958"/>
                  </a:lnTo>
                  <a:lnTo>
                    <a:pt x="2888727" y="1094840"/>
                  </a:lnTo>
                  <a:lnTo>
                    <a:pt x="2903552" y="1094840"/>
                  </a:lnTo>
                  <a:close/>
                  <a:moveTo>
                    <a:pt x="8284970" y="1071546"/>
                  </a:moveTo>
                  <a:lnTo>
                    <a:pt x="8284970" y="1109664"/>
                  </a:lnTo>
                  <a:lnTo>
                    <a:pt x="8280734" y="1135076"/>
                  </a:lnTo>
                  <a:lnTo>
                    <a:pt x="8274381" y="1156253"/>
                  </a:lnTo>
                  <a:lnTo>
                    <a:pt x="8270145" y="1194371"/>
                  </a:lnTo>
                  <a:lnTo>
                    <a:pt x="8276499" y="1194371"/>
                  </a:lnTo>
                  <a:lnTo>
                    <a:pt x="8276499" y="1200724"/>
                  </a:lnTo>
                  <a:lnTo>
                    <a:pt x="8291323" y="1200724"/>
                  </a:lnTo>
                  <a:lnTo>
                    <a:pt x="8299795" y="1200724"/>
                  </a:lnTo>
                  <a:lnTo>
                    <a:pt x="8306148" y="1200724"/>
                  </a:lnTo>
                  <a:lnTo>
                    <a:pt x="8314620" y="1204960"/>
                  </a:lnTo>
                  <a:lnTo>
                    <a:pt x="8320973" y="1209195"/>
                  </a:lnTo>
                  <a:lnTo>
                    <a:pt x="8335798" y="1211313"/>
                  </a:lnTo>
                  <a:lnTo>
                    <a:pt x="8344269" y="1238842"/>
                  </a:lnTo>
                  <a:lnTo>
                    <a:pt x="8359094" y="1255784"/>
                  </a:lnTo>
                  <a:lnTo>
                    <a:pt x="8378155" y="1274845"/>
                  </a:lnTo>
                  <a:lnTo>
                    <a:pt x="8392980" y="1300255"/>
                  </a:lnTo>
                  <a:lnTo>
                    <a:pt x="8380273" y="1304491"/>
                  </a:lnTo>
                  <a:lnTo>
                    <a:pt x="8373919" y="1308726"/>
                  </a:lnTo>
                  <a:lnTo>
                    <a:pt x="8369683" y="1308726"/>
                  </a:lnTo>
                  <a:lnTo>
                    <a:pt x="8369683" y="1312961"/>
                  </a:lnTo>
                  <a:lnTo>
                    <a:pt x="8369683" y="1315079"/>
                  </a:lnTo>
                  <a:lnTo>
                    <a:pt x="8369683" y="1319314"/>
                  </a:lnTo>
                  <a:lnTo>
                    <a:pt x="8363330" y="1319314"/>
                  </a:lnTo>
                  <a:lnTo>
                    <a:pt x="8350623" y="1323550"/>
                  </a:lnTo>
                  <a:lnTo>
                    <a:pt x="8348505" y="1315079"/>
                  </a:lnTo>
                  <a:lnTo>
                    <a:pt x="8348505" y="1312961"/>
                  </a:lnTo>
                  <a:lnTo>
                    <a:pt x="8344269" y="1312961"/>
                  </a:lnTo>
                  <a:lnTo>
                    <a:pt x="8340034" y="1312961"/>
                  </a:lnTo>
                  <a:lnTo>
                    <a:pt x="8335798" y="1308725"/>
                  </a:lnTo>
                  <a:lnTo>
                    <a:pt x="8329444" y="1323550"/>
                  </a:lnTo>
                  <a:lnTo>
                    <a:pt x="8325209" y="1334138"/>
                  </a:lnTo>
                  <a:lnTo>
                    <a:pt x="8318855" y="1344726"/>
                  </a:lnTo>
                  <a:lnTo>
                    <a:pt x="8306148" y="1348962"/>
                  </a:lnTo>
                  <a:lnTo>
                    <a:pt x="8295559" y="1355315"/>
                  </a:lnTo>
                  <a:lnTo>
                    <a:pt x="8295559" y="1348962"/>
                  </a:lnTo>
                  <a:lnTo>
                    <a:pt x="8289206" y="1340491"/>
                  </a:lnTo>
                  <a:lnTo>
                    <a:pt x="8289206" y="1334138"/>
                  </a:lnTo>
                  <a:lnTo>
                    <a:pt x="8289206" y="1329903"/>
                  </a:lnTo>
                  <a:lnTo>
                    <a:pt x="8289206" y="1327785"/>
                  </a:lnTo>
                  <a:lnTo>
                    <a:pt x="8289206" y="1323550"/>
                  </a:lnTo>
                  <a:lnTo>
                    <a:pt x="8284970" y="1319314"/>
                  </a:lnTo>
                  <a:lnTo>
                    <a:pt x="8280734" y="1319314"/>
                  </a:lnTo>
                  <a:lnTo>
                    <a:pt x="8270145" y="1315079"/>
                  </a:lnTo>
                  <a:lnTo>
                    <a:pt x="8270145" y="1304491"/>
                  </a:lnTo>
                  <a:lnTo>
                    <a:pt x="8270145" y="1293902"/>
                  </a:lnTo>
                  <a:lnTo>
                    <a:pt x="8274381" y="1285431"/>
                  </a:lnTo>
                  <a:lnTo>
                    <a:pt x="8274381" y="1283314"/>
                  </a:lnTo>
                  <a:lnTo>
                    <a:pt x="8276499" y="1279078"/>
                  </a:lnTo>
                  <a:lnTo>
                    <a:pt x="8284970" y="1279078"/>
                  </a:lnTo>
                  <a:lnTo>
                    <a:pt x="8295559" y="1274843"/>
                  </a:lnTo>
                  <a:lnTo>
                    <a:pt x="8310384" y="1274843"/>
                  </a:lnTo>
                  <a:lnTo>
                    <a:pt x="8310384" y="1300255"/>
                  </a:lnTo>
                  <a:lnTo>
                    <a:pt x="8335798" y="1300255"/>
                  </a:lnTo>
                  <a:lnTo>
                    <a:pt x="8335798" y="1293902"/>
                  </a:lnTo>
                  <a:lnTo>
                    <a:pt x="8340034" y="1285431"/>
                  </a:lnTo>
                  <a:lnTo>
                    <a:pt x="8344269" y="1283314"/>
                  </a:lnTo>
                  <a:lnTo>
                    <a:pt x="8344269" y="1279078"/>
                  </a:lnTo>
                  <a:lnTo>
                    <a:pt x="8348505" y="1274842"/>
                  </a:lnTo>
                  <a:lnTo>
                    <a:pt x="8350623" y="1268490"/>
                  </a:lnTo>
                  <a:lnTo>
                    <a:pt x="8344269" y="1268490"/>
                  </a:lnTo>
                  <a:lnTo>
                    <a:pt x="8306148" y="1238842"/>
                  </a:lnTo>
                  <a:lnTo>
                    <a:pt x="8263792" y="1219783"/>
                  </a:lnTo>
                  <a:lnTo>
                    <a:pt x="8263792" y="1234607"/>
                  </a:lnTo>
                  <a:lnTo>
                    <a:pt x="8259556" y="1245196"/>
                  </a:lnTo>
                  <a:lnTo>
                    <a:pt x="8255320" y="1255784"/>
                  </a:lnTo>
                  <a:lnTo>
                    <a:pt x="8255320" y="1268490"/>
                  </a:lnTo>
                  <a:lnTo>
                    <a:pt x="8251085" y="1264255"/>
                  </a:lnTo>
                  <a:lnTo>
                    <a:pt x="8248967" y="1260019"/>
                  </a:lnTo>
                  <a:lnTo>
                    <a:pt x="8248967" y="1255784"/>
                  </a:lnTo>
                  <a:lnTo>
                    <a:pt x="8244731" y="1253666"/>
                  </a:lnTo>
                  <a:lnTo>
                    <a:pt x="8234142" y="1226136"/>
                  </a:lnTo>
                  <a:lnTo>
                    <a:pt x="8221435" y="1194371"/>
                  </a:lnTo>
                  <a:lnTo>
                    <a:pt x="8219317" y="1152018"/>
                  </a:lnTo>
                  <a:lnTo>
                    <a:pt x="8221435" y="1116017"/>
                  </a:lnTo>
                  <a:lnTo>
                    <a:pt x="8236260" y="1080017"/>
                  </a:lnTo>
                  <a:lnTo>
                    <a:pt x="8248967" y="1075781"/>
                  </a:lnTo>
                  <a:lnTo>
                    <a:pt x="8259556" y="1071546"/>
                  </a:lnTo>
                  <a:lnTo>
                    <a:pt x="8270145" y="1071546"/>
                  </a:lnTo>
                  <a:lnTo>
                    <a:pt x="8284970" y="1071546"/>
                  </a:lnTo>
                  <a:close/>
                  <a:moveTo>
                    <a:pt x="2765892" y="1071546"/>
                  </a:moveTo>
                  <a:lnTo>
                    <a:pt x="2780717" y="1071546"/>
                  </a:lnTo>
                  <a:lnTo>
                    <a:pt x="2795542" y="1075781"/>
                  </a:lnTo>
                  <a:lnTo>
                    <a:pt x="2810367" y="1075781"/>
                  </a:lnTo>
                  <a:lnTo>
                    <a:pt x="2820956" y="1080017"/>
                  </a:lnTo>
                  <a:lnTo>
                    <a:pt x="2820956" y="1096958"/>
                  </a:lnTo>
                  <a:lnTo>
                    <a:pt x="2765892" y="1096958"/>
                  </a:lnTo>
                  <a:lnTo>
                    <a:pt x="2765892" y="1071546"/>
                  </a:lnTo>
                  <a:close/>
                  <a:moveTo>
                    <a:pt x="2454571" y="1071546"/>
                  </a:moveTo>
                  <a:lnTo>
                    <a:pt x="2473631" y="1075781"/>
                  </a:lnTo>
                  <a:lnTo>
                    <a:pt x="2484220" y="1082134"/>
                  </a:lnTo>
                  <a:lnTo>
                    <a:pt x="2499045" y="1090605"/>
                  </a:lnTo>
                  <a:lnTo>
                    <a:pt x="2511752" y="1096958"/>
                  </a:lnTo>
                  <a:lnTo>
                    <a:pt x="2511752" y="1105429"/>
                  </a:lnTo>
                  <a:lnTo>
                    <a:pt x="2496927" y="1105429"/>
                  </a:lnTo>
                  <a:lnTo>
                    <a:pt x="2484220" y="1109664"/>
                  </a:lnTo>
                  <a:lnTo>
                    <a:pt x="2473631" y="1111782"/>
                  </a:lnTo>
                  <a:lnTo>
                    <a:pt x="2467278" y="1109664"/>
                  </a:lnTo>
                  <a:lnTo>
                    <a:pt x="2452453" y="1109664"/>
                  </a:lnTo>
                  <a:lnTo>
                    <a:pt x="2439746" y="1105429"/>
                  </a:lnTo>
                  <a:lnTo>
                    <a:pt x="2439746" y="1080017"/>
                  </a:lnTo>
                  <a:lnTo>
                    <a:pt x="2443981" y="1080017"/>
                  </a:lnTo>
                  <a:lnTo>
                    <a:pt x="2448217" y="1075781"/>
                  </a:lnTo>
                  <a:lnTo>
                    <a:pt x="2452453" y="1075781"/>
                  </a:lnTo>
                  <a:lnTo>
                    <a:pt x="2454571" y="1071546"/>
                  </a:lnTo>
                  <a:close/>
                  <a:moveTo>
                    <a:pt x="2583759" y="1037663"/>
                  </a:moveTo>
                  <a:lnTo>
                    <a:pt x="2628233" y="1041898"/>
                  </a:lnTo>
                  <a:lnTo>
                    <a:pt x="2666354" y="1050369"/>
                  </a:lnTo>
                  <a:lnTo>
                    <a:pt x="2696004" y="1060957"/>
                  </a:lnTo>
                  <a:lnTo>
                    <a:pt x="2732007" y="1071546"/>
                  </a:lnTo>
                  <a:lnTo>
                    <a:pt x="2732007" y="1090605"/>
                  </a:lnTo>
                  <a:lnTo>
                    <a:pt x="2717182" y="1090605"/>
                  </a:lnTo>
                  <a:lnTo>
                    <a:pt x="2710829" y="1094840"/>
                  </a:lnTo>
                  <a:lnTo>
                    <a:pt x="2700239" y="1096958"/>
                  </a:lnTo>
                  <a:lnTo>
                    <a:pt x="2691768" y="1101193"/>
                  </a:lnTo>
                  <a:lnTo>
                    <a:pt x="2685415" y="1105429"/>
                  </a:lnTo>
                  <a:lnTo>
                    <a:pt x="2672708" y="1105429"/>
                  </a:lnTo>
                  <a:lnTo>
                    <a:pt x="2672708" y="1101193"/>
                  </a:lnTo>
                  <a:lnTo>
                    <a:pt x="2672708" y="1096958"/>
                  </a:lnTo>
                  <a:lnTo>
                    <a:pt x="2670590" y="1094840"/>
                  </a:lnTo>
                  <a:lnTo>
                    <a:pt x="2666354" y="1090604"/>
                  </a:lnTo>
                  <a:lnTo>
                    <a:pt x="2662118" y="1086368"/>
                  </a:lnTo>
                  <a:lnTo>
                    <a:pt x="2657883" y="1090603"/>
                  </a:lnTo>
                  <a:lnTo>
                    <a:pt x="2651529" y="1111782"/>
                  </a:lnTo>
                  <a:lnTo>
                    <a:pt x="2640940" y="1111782"/>
                  </a:lnTo>
                  <a:lnTo>
                    <a:pt x="2613408" y="1109664"/>
                  </a:lnTo>
                  <a:lnTo>
                    <a:pt x="2583759" y="1105429"/>
                  </a:lnTo>
                  <a:lnTo>
                    <a:pt x="2562580" y="1105429"/>
                  </a:lnTo>
                  <a:lnTo>
                    <a:pt x="2551991" y="1080017"/>
                  </a:lnTo>
                  <a:lnTo>
                    <a:pt x="2571052" y="1080017"/>
                  </a:lnTo>
                  <a:lnTo>
                    <a:pt x="2583759" y="1080017"/>
                  </a:lnTo>
                  <a:lnTo>
                    <a:pt x="2598583" y="1075781"/>
                  </a:lnTo>
                  <a:lnTo>
                    <a:pt x="2611290" y="1071546"/>
                  </a:lnTo>
                  <a:lnTo>
                    <a:pt x="2602819" y="1067310"/>
                  </a:lnTo>
                  <a:lnTo>
                    <a:pt x="2596466" y="1060957"/>
                  </a:lnTo>
                  <a:lnTo>
                    <a:pt x="2592230" y="1056721"/>
                  </a:lnTo>
                  <a:lnTo>
                    <a:pt x="2587994" y="1050369"/>
                  </a:lnTo>
                  <a:lnTo>
                    <a:pt x="2583759" y="1037663"/>
                  </a:lnTo>
                  <a:close/>
                  <a:moveTo>
                    <a:pt x="211783" y="957191"/>
                  </a:moveTo>
                  <a:lnTo>
                    <a:pt x="245669" y="967779"/>
                  </a:lnTo>
                  <a:lnTo>
                    <a:pt x="271083" y="982603"/>
                  </a:lnTo>
                  <a:lnTo>
                    <a:pt x="300733" y="997427"/>
                  </a:lnTo>
                  <a:lnTo>
                    <a:pt x="300733" y="1005898"/>
                  </a:lnTo>
                  <a:lnTo>
                    <a:pt x="292261" y="1005898"/>
                  </a:lnTo>
                  <a:lnTo>
                    <a:pt x="266847" y="1022839"/>
                  </a:lnTo>
                  <a:lnTo>
                    <a:pt x="241433" y="1027075"/>
                  </a:lnTo>
                  <a:lnTo>
                    <a:pt x="218137" y="1031310"/>
                  </a:lnTo>
                  <a:lnTo>
                    <a:pt x="192723" y="1037663"/>
                  </a:lnTo>
                  <a:lnTo>
                    <a:pt x="192723" y="1031310"/>
                  </a:lnTo>
                  <a:lnTo>
                    <a:pt x="186369" y="1031310"/>
                  </a:lnTo>
                  <a:lnTo>
                    <a:pt x="192723" y="1012251"/>
                  </a:lnTo>
                  <a:lnTo>
                    <a:pt x="192723" y="993192"/>
                  </a:lnTo>
                  <a:lnTo>
                    <a:pt x="192723" y="967779"/>
                  </a:lnTo>
                  <a:lnTo>
                    <a:pt x="201194" y="963544"/>
                  </a:lnTo>
                  <a:lnTo>
                    <a:pt x="203312" y="963544"/>
                  </a:lnTo>
                  <a:lnTo>
                    <a:pt x="203312" y="961426"/>
                  </a:lnTo>
                  <a:lnTo>
                    <a:pt x="207548" y="961426"/>
                  </a:lnTo>
                  <a:lnTo>
                    <a:pt x="211783" y="957191"/>
                  </a:lnTo>
                  <a:close/>
                  <a:moveTo>
                    <a:pt x="2325383" y="933897"/>
                  </a:moveTo>
                  <a:lnTo>
                    <a:pt x="2384682" y="946603"/>
                  </a:lnTo>
                  <a:lnTo>
                    <a:pt x="2437628" y="963544"/>
                  </a:lnTo>
                  <a:lnTo>
                    <a:pt x="2477867" y="982603"/>
                  </a:lnTo>
                  <a:lnTo>
                    <a:pt x="2518106" y="1001662"/>
                  </a:lnTo>
                  <a:lnTo>
                    <a:pt x="2562580" y="1022839"/>
                  </a:lnTo>
                  <a:lnTo>
                    <a:pt x="2562580" y="1037663"/>
                  </a:lnTo>
                  <a:lnTo>
                    <a:pt x="2543520" y="1037663"/>
                  </a:lnTo>
                  <a:lnTo>
                    <a:pt x="2522341" y="1046134"/>
                  </a:lnTo>
                  <a:lnTo>
                    <a:pt x="2496927" y="1052487"/>
                  </a:lnTo>
                  <a:lnTo>
                    <a:pt x="2469395" y="1056722"/>
                  </a:lnTo>
                  <a:lnTo>
                    <a:pt x="2473631" y="1050369"/>
                  </a:lnTo>
                  <a:lnTo>
                    <a:pt x="2473631" y="1041898"/>
                  </a:lnTo>
                  <a:lnTo>
                    <a:pt x="2473631" y="1037663"/>
                  </a:lnTo>
                  <a:lnTo>
                    <a:pt x="2473631" y="1035545"/>
                  </a:lnTo>
                  <a:lnTo>
                    <a:pt x="2473631" y="1031310"/>
                  </a:lnTo>
                  <a:lnTo>
                    <a:pt x="2469395" y="1022839"/>
                  </a:lnTo>
                  <a:lnTo>
                    <a:pt x="2414332" y="1008015"/>
                  </a:lnTo>
                  <a:lnTo>
                    <a:pt x="2363504" y="982603"/>
                  </a:lnTo>
                  <a:lnTo>
                    <a:pt x="2308440" y="957191"/>
                  </a:lnTo>
                  <a:lnTo>
                    <a:pt x="2295733" y="967779"/>
                  </a:lnTo>
                  <a:lnTo>
                    <a:pt x="2289379" y="978368"/>
                  </a:lnTo>
                  <a:lnTo>
                    <a:pt x="2278790" y="991074"/>
                  </a:lnTo>
                  <a:lnTo>
                    <a:pt x="2266083" y="986839"/>
                  </a:lnTo>
                  <a:lnTo>
                    <a:pt x="2251258" y="978368"/>
                  </a:lnTo>
                  <a:lnTo>
                    <a:pt x="2244905" y="976250"/>
                  </a:lnTo>
                  <a:lnTo>
                    <a:pt x="2259730" y="976250"/>
                  </a:lnTo>
                  <a:lnTo>
                    <a:pt x="2270319" y="961426"/>
                  </a:lnTo>
                  <a:lnTo>
                    <a:pt x="2280908" y="952956"/>
                  </a:lnTo>
                  <a:lnTo>
                    <a:pt x="2293615" y="942367"/>
                  </a:lnTo>
                  <a:lnTo>
                    <a:pt x="2304204" y="942367"/>
                  </a:lnTo>
                  <a:lnTo>
                    <a:pt x="2310558" y="938132"/>
                  </a:lnTo>
                  <a:lnTo>
                    <a:pt x="2319029" y="938132"/>
                  </a:lnTo>
                  <a:lnTo>
                    <a:pt x="2325383" y="933897"/>
                  </a:lnTo>
                  <a:close/>
                  <a:moveTo>
                    <a:pt x="163073" y="916955"/>
                  </a:moveTo>
                  <a:lnTo>
                    <a:pt x="192723" y="927544"/>
                  </a:lnTo>
                  <a:lnTo>
                    <a:pt x="192723" y="933897"/>
                  </a:lnTo>
                  <a:lnTo>
                    <a:pt x="186369" y="933897"/>
                  </a:lnTo>
                  <a:lnTo>
                    <a:pt x="163073" y="942367"/>
                  </a:lnTo>
                  <a:lnTo>
                    <a:pt x="141895" y="942367"/>
                  </a:lnTo>
                  <a:lnTo>
                    <a:pt x="122834" y="942367"/>
                  </a:lnTo>
                  <a:lnTo>
                    <a:pt x="122834" y="927544"/>
                  </a:lnTo>
                  <a:lnTo>
                    <a:pt x="133424" y="923308"/>
                  </a:lnTo>
                  <a:lnTo>
                    <a:pt x="144013" y="923308"/>
                  </a:lnTo>
                  <a:lnTo>
                    <a:pt x="152484" y="921191"/>
                  </a:lnTo>
                  <a:lnTo>
                    <a:pt x="163073" y="916955"/>
                  </a:lnTo>
                  <a:close/>
                  <a:moveTo>
                    <a:pt x="0" y="883072"/>
                  </a:moveTo>
                  <a:lnTo>
                    <a:pt x="12707" y="887308"/>
                  </a:lnTo>
                  <a:lnTo>
                    <a:pt x="27532" y="887308"/>
                  </a:lnTo>
                  <a:lnTo>
                    <a:pt x="33885" y="887308"/>
                  </a:lnTo>
                  <a:lnTo>
                    <a:pt x="44475" y="891543"/>
                  </a:lnTo>
                  <a:lnTo>
                    <a:pt x="57182" y="893661"/>
                  </a:lnTo>
                  <a:lnTo>
                    <a:pt x="57182" y="908484"/>
                  </a:lnTo>
                  <a:lnTo>
                    <a:pt x="48710" y="908484"/>
                  </a:lnTo>
                  <a:lnTo>
                    <a:pt x="38121" y="912720"/>
                  </a:lnTo>
                  <a:lnTo>
                    <a:pt x="27532" y="916955"/>
                  </a:lnTo>
                  <a:lnTo>
                    <a:pt x="14825" y="916955"/>
                  </a:lnTo>
                  <a:lnTo>
                    <a:pt x="0" y="916955"/>
                  </a:lnTo>
                  <a:lnTo>
                    <a:pt x="0" y="883072"/>
                  </a:lnTo>
                  <a:close/>
                  <a:moveTo>
                    <a:pt x="2439746" y="876719"/>
                  </a:moveTo>
                  <a:lnTo>
                    <a:pt x="2452453" y="883072"/>
                  </a:lnTo>
                  <a:lnTo>
                    <a:pt x="2458806" y="891543"/>
                  </a:lnTo>
                  <a:lnTo>
                    <a:pt x="2467278" y="897896"/>
                  </a:lnTo>
                  <a:lnTo>
                    <a:pt x="2469395" y="908484"/>
                  </a:lnTo>
                  <a:lnTo>
                    <a:pt x="2469395" y="927544"/>
                  </a:lnTo>
                  <a:lnTo>
                    <a:pt x="2454571" y="927544"/>
                  </a:lnTo>
                  <a:lnTo>
                    <a:pt x="2452453" y="916955"/>
                  </a:lnTo>
                  <a:lnTo>
                    <a:pt x="2448217" y="912719"/>
                  </a:lnTo>
                  <a:lnTo>
                    <a:pt x="2443981" y="906367"/>
                  </a:lnTo>
                  <a:lnTo>
                    <a:pt x="2439746" y="897896"/>
                  </a:lnTo>
                  <a:lnTo>
                    <a:pt x="2439746" y="891543"/>
                  </a:lnTo>
                  <a:lnTo>
                    <a:pt x="2439746" y="876719"/>
                  </a:lnTo>
                  <a:close/>
                  <a:moveTo>
                    <a:pt x="8270145" y="861896"/>
                  </a:moveTo>
                  <a:lnTo>
                    <a:pt x="8276499" y="868250"/>
                  </a:lnTo>
                  <a:lnTo>
                    <a:pt x="8280734" y="876719"/>
                  </a:lnTo>
                  <a:lnTo>
                    <a:pt x="8284970" y="883072"/>
                  </a:lnTo>
                  <a:lnTo>
                    <a:pt x="8284970" y="893661"/>
                  </a:lnTo>
                  <a:lnTo>
                    <a:pt x="8284970" y="908484"/>
                  </a:lnTo>
                  <a:lnTo>
                    <a:pt x="8255320" y="982603"/>
                  </a:lnTo>
                  <a:lnTo>
                    <a:pt x="8240495" y="963544"/>
                  </a:lnTo>
                  <a:lnTo>
                    <a:pt x="8234142" y="946603"/>
                  </a:lnTo>
                  <a:lnTo>
                    <a:pt x="8229906" y="916955"/>
                  </a:lnTo>
                  <a:lnTo>
                    <a:pt x="8270145" y="861896"/>
                  </a:lnTo>
                  <a:close/>
                  <a:moveTo>
                    <a:pt x="2422803" y="828013"/>
                  </a:moveTo>
                  <a:lnTo>
                    <a:pt x="2469395" y="828013"/>
                  </a:lnTo>
                  <a:lnTo>
                    <a:pt x="2473631" y="834366"/>
                  </a:lnTo>
                  <a:lnTo>
                    <a:pt x="2482102" y="838601"/>
                  </a:lnTo>
                  <a:lnTo>
                    <a:pt x="2482102" y="842836"/>
                  </a:lnTo>
                  <a:lnTo>
                    <a:pt x="2484220" y="847072"/>
                  </a:lnTo>
                  <a:lnTo>
                    <a:pt x="2484220" y="849189"/>
                  </a:lnTo>
                  <a:lnTo>
                    <a:pt x="2482102" y="853425"/>
                  </a:lnTo>
                  <a:lnTo>
                    <a:pt x="2482102" y="861896"/>
                  </a:lnTo>
                  <a:lnTo>
                    <a:pt x="2469395" y="853425"/>
                  </a:lnTo>
                  <a:lnTo>
                    <a:pt x="2458806" y="849189"/>
                  </a:lnTo>
                  <a:lnTo>
                    <a:pt x="2448217" y="849189"/>
                  </a:lnTo>
                  <a:lnTo>
                    <a:pt x="2439746" y="847072"/>
                  </a:lnTo>
                  <a:lnTo>
                    <a:pt x="2433392" y="847072"/>
                  </a:lnTo>
                  <a:lnTo>
                    <a:pt x="2424921" y="842836"/>
                  </a:lnTo>
                  <a:lnTo>
                    <a:pt x="2422803" y="834366"/>
                  </a:lnTo>
                  <a:lnTo>
                    <a:pt x="2422803" y="828013"/>
                  </a:lnTo>
                  <a:close/>
                  <a:moveTo>
                    <a:pt x="8507343" y="690363"/>
                  </a:moveTo>
                  <a:lnTo>
                    <a:pt x="8513696" y="694599"/>
                  </a:lnTo>
                  <a:lnTo>
                    <a:pt x="8517932" y="694599"/>
                  </a:lnTo>
                  <a:lnTo>
                    <a:pt x="8517932" y="698834"/>
                  </a:lnTo>
                  <a:lnTo>
                    <a:pt x="8522167" y="705187"/>
                  </a:lnTo>
                  <a:lnTo>
                    <a:pt x="8522167" y="713658"/>
                  </a:lnTo>
                  <a:lnTo>
                    <a:pt x="8517932" y="724246"/>
                  </a:lnTo>
                  <a:lnTo>
                    <a:pt x="8509460" y="734835"/>
                  </a:lnTo>
                  <a:lnTo>
                    <a:pt x="8507343" y="745423"/>
                  </a:lnTo>
                  <a:lnTo>
                    <a:pt x="8488282" y="745423"/>
                  </a:lnTo>
                  <a:lnTo>
                    <a:pt x="8488282" y="720011"/>
                  </a:lnTo>
                  <a:lnTo>
                    <a:pt x="8494636" y="717893"/>
                  </a:lnTo>
                  <a:lnTo>
                    <a:pt x="8498871" y="709423"/>
                  </a:lnTo>
                  <a:lnTo>
                    <a:pt x="8503107" y="703070"/>
                  </a:lnTo>
                  <a:lnTo>
                    <a:pt x="8507343" y="690363"/>
                  </a:lnTo>
                  <a:close/>
                  <a:moveTo>
                    <a:pt x="8407804" y="590833"/>
                  </a:moveTo>
                  <a:lnTo>
                    <a:pt x="8433218" y="590833"/>
                  </a:lnTo>
                  <a:lnTo>
                    <a:pt x="8433218" y="616245"/>
                  </a:lnTo>
                  <a:lnTo>
                    <a:pt x="8399333" y="616245"/>
                  </a:lnTo>
                  <a:lnTo>
                    <a:pt x="8399333" y="599303"/>
                  </a:lnTo>
                  <a:lnTo>
                    <a:pt x="8407804" y="599303"/>
                  </a:lnTo>
                  <a:lnTo>
                    <a:pt x="8407804" y="590833"/>
                  </a:lnTo>
                  <a:close/>
                  <a:moveTo>
                    <a:pt x="5716036" y="520949"/>
                  </a:moveTo>
                  <a:lnTo>
                    <a:pt x="5735097" y="520949"/>
                  </a:lnTo>
                  <a:lnTo>
                    <a:pt x="5726625" y="531538"/>
                  </a:lnTo>
                  <a:lnTo>
                    <a:pt x="5720272" y="540008"/>
                  </a:lnTo>
                  <a:lnTo>
                    <a:pt x="5711801" y="546361"/>
                  </a:lnTo>
                  <a:lnTo>
                    <a:pt x="5705447" y="554832"/>
                  </a:lnTo>
                  <a:lnTo>
                    <a:pt x="5692740" y="561185"/>
                  </a:lnTo>
                  <a:lnTo>
                    <a:pt x="5686387" y="561185"/>
                  </a:lnTo>
                  <a:lnTo>
                    <a:pt x="5686387" y="565420"/>
                  </a:lnTo>
                  <a:lnTo>
                    <a:pt x="5682151" y="565420"/>
                  </a:lnTo>
                  <a:lnTo>
                    <a:pt x="5675797" y="565420"/>
                  </a:lnTo>
                  <a:lnTo>
                    <a:pt x="5667326" y="569656"/>
                  </a:lnTo>
                  <a:lnTo>
                    <a:pt x="5660973" y="542126"/>
                  </a:lnTo>
                  <a:lnTo>
                    <a:pt x="5675797" y="540008"/>
                  </a:lnTo>
                  <a:lnTo>
                    <a:pt x="5690622" y="531538"/>
                  </a:lnTo>
                  <a:lnTo>
                    <a:pt x="5705447" y="527302"/>
                  </a:lnTo>
                  <a:lnTo>
                    <a:pt x="5716036" y="520949"/>
                  </a:lnTo>
                  <a:close/>
                  <a:moveTo>
                    <a:pt x="5408950" y="510361"/>
                  </a:moveTo>
                  <a:lnTo>
                    <a:pt x="5428011" y="516714"/>
                  </a:lnTo>
                  <a:lnTo>
                    <a:pt x="5449189" y="525184"/>
                  </a:lnTo>
                  <a:lnTo>
                    <a:pt x="5474603" y="531538"/>
                  </a:lnTo>
                  <a:lnTo>
                    <a:pt x="5489428" y="542126"/>
                  </a:lnTo>
                  <a:lnTo>
                    <a:pt x="5430129" y="542126"/>
                  </a:lnTo>
                  <a:lnTo>
                    <a:pt x="5423775" y="540008"/>
                  </a:lnTo>
                  <a:lnTo>
                    <a:pt x="5419539" y="540008"/>
                  </a:lnTo>
                  <a:lnTo>
                    <a:pt x="5413186" y="535773"/>
                  </a:lnTo>
                  <a:lnTo>
                    <a:pt x="5398361" y="535773"/>
                  </a:lnTo>
                  <a:lnTo>
                    <a:pt x="5398361" y="527302"/>
                  </a:lnTo>
                  <a:lnTo>
                    <a:pt x="5402597" y="525184"/>
                  </a:lnTo>
                  <a:lnTo>
                    <a:pt x="5404715" y="520949"/>
                  </a:lnTo>
                  <a:lnTo>
                    <a:pt x="5404715" y="516714"/>
                  </a:lnTo>
                  <a:lnTo>
                    <a:pt x="5408950" y="510361"/>
                  </a:lnTo>
                  <a:close/>
                  <a:moveTo>
                    <a:pt x="4748186" y="366359"/>
                  </a:moveTo>
                  <a:lnTo>
                    <a:pt x="4799014" y="366359"/>
                  </a:lnTo>
                  <a:lnTo>
                    <a:pt x="4799014" y="372712"/>
                  </a:lnTo>
                  <a:lnTo>
                    <a:pt x="4788425" y="376947"/>
                  </a:lnTo>
                  <a:lnTo>
                    <a:pt x="4784189" y="381183"/>
                  </a:lnTo>
                  <a:lnTo>
                    <a:pt x="4777835" y="383300"/>
                  </a:lnTo>
                  <a:lnTo>
                    <a:pt x="4769364" y="387535"/>
                  </a:lnTo>
                  <a:lnTo>
                    <a:pt x="4758775" y="387535"/>
                  </a:lnTo>
                  <a:lnTo>
                    <a:pt x="4748186" y="366359"/>
                  </a:lnTo>
                  <a:close/>
                  <a:moveTo>
                    <a:pt x="5531785" y="324005"/>
                  </a:moveTo>
                  <a:lnTo>
                    <a:pt x="5527549" y="328241"/>
                  </a:lnTo>
                  <a:lnTo>
                    <a:pt x="5523313" y="332477"/>
                  </a:lnTo>
                  <a:lnTo>
                    <a:pt x="5519078" y="332477"/>
                  </a:lnTo>
                  <a:lnTo>
                    <a:pt x="5519078" y="336711"/>
                  </a:lnTo>
                  <a:lnTo>
                    <a:pt x="5516960" y="338829"/>
                  </a:lnTo>
                  <a:lnTo>
                    <a:pt x="5512724" y="347299"/>
                  </a:lnTo>
                  <a:lnTo>
                    <a:pt x="5519078" y="347299"/>
                  </a:lnTo>
                  <a:lnTo>
                    <a:pt x="5531785" y="343064"/>
                  </a:lnTo>
                  <a:lnTo>
                    <a:pt x="5538138" y="338829"/>
                  </a:lnTo>
                  <a:lnTo>
                    <a:pt x="5546609" y="336711"/>
                  </a:lnTo>
                  <a:lnTo>
                    <a:pt x="5552963" y="332476"/>
                  </a:lnTo>
                  <a:lnTo>
                    <a:pt x="5561434" y="324005"/>
                  </a:lnTo>
                  <a:lnTo>
                    <a:pt x="5531785" y="324005"/>
                  </a:lnTo>
                  <a:close/>
                  <a:moveTo>
                    <a:pt x="5002326" y="324005"/>
                  </a:moveTo>
                  <a:lnTo>
                    <a:pt x="5006562" y="357888"/>
                  </a:lnTo>
                  <a:lnTo>
                    <a:pt x="5010797" y="398124"/>
                  </a:lnTo>
                  <a:lnTo>
                    <a:pt x="4991737" y="398124"/>
                  </a:lnTo>
                  <a:lnTo>
                    <a:pt x="4987501" y="402360"/>
                  </a:lnTo>
                  <a:lnTo>
                    <a:pt x="4981148" y="402360"/>
                  </a:lnTo>
                  <a:lnTo>
                    <a:pt x="4972676" y="402360"/>
                  </a:lnTo>
                  <a:lnTo>
                    <a:pt x="4962087" y="406594"/>
                  </a:lnTo>
                  <a:lnTo>
                    <a:pt x="4957851" y="376947"/>
                  </a:lnTo>
                  <a:lnTo>
                    <a:pt x="4957851" y="347299"/>
                  </a:lnTo>
                  <a:lnTo>
                    <a:pt x="4962087" y="332476"/>
                  </a:lnTo>
                  <a:lnTo>
                    <a:pt x="4968441" y="328240"/>
                  </a:lnTo>
                  <a:lnTo>
                    <a:pt x="4976912" y="324005"/>
                  </a:lnTo>
                  <a:lnTo>
                    <a:pt x="4987501" y="324005"/>
                  </a:lnTo>
                  <a:lnTo>
                    <a:pt x="5002326" y="324005"/>
                  </a:lnTo>
                  <a:close/>
                  <a:moveTo>
                    <a:pt x="4983265" y="252004"/>
                  </a:moveTo>
                  <a:lnTo>
                    <a:pt x="5002326" y="252004"/>
                  </a:lnTo>
                  <a:lnTo>
                    <a:pt x="4998090" y="266828"/>
                  </a:lnTo>
                  <a:lnTo>
                    <a:pt x="4998090" y="277416"/>
                  </a:lnTo>
                  <a:lnTo>
                    <a:pt x="4998090" y="288004"/>
                  </a:lnTo>
                  <a:lnTo>
                    <a:pt x="4995972" y="296475"/>
                  </a:lnTo>
                  <a:lnTo>
                    <a:pt x="4991737" y="307064"/>
                  </a:lnTo>
                  <a:lnTo>
                    <a:pt x="4976912" y="307064"/>
                  </a:lnTo>
                  <a:lnTo>
                    <a:pt x="4976912" y="292240"/>
                  </a:lnTo>
                  <a:lnTo>
                    <a:pt x="4981148" y="277416"/>
                  </a:lnTo>
                  <a:lnTo>
                    <a:pt x="4981148" y="262592"/>
                  </a:lnTo>
                  <a:lnTo>
                    <a:pt x="4983265" y="252004"/>
                  </a:lnTo>
                  <a:close/>
                  <a:moveTo>
                    <a:pt x="8880082" y="150355"/>
                  </a:moveTo>
                  <a:lnTo>
                    <a:pt x="8899142" y="177885"/>
                  </a:lnTo>
                  <a:lnTo>
                    <a:pt x="8916085" y="192709"/>
                  </a:lnTo>
                  <a:lnTo>
                    <a:pt x="8939381" y="199062"/>
                  </a:lnTo>
                  <a:lnTo>
                    <a:pt x="8954206" y="207533"/>
                  </a:lnTo>
                  <a:lnTo>
                    <a:pt x="8969031" y="218121"/>
                  </a:lnTo>
                  <a:lnTo>
                    <a:pt x="8973266" y="224474"/>
                  </a:lnTo>
                  <a:lnTo>
                    <a:pt x="8975384" y="232945"/>
                  </a:lnTo>
                  <a:lnTo>
                    <a:pt x="8975384" y="239298"/>
                  </a:lnTo>
                  <a:lnTo>
                    <a:pt x="8975384" y="252004"/>
                  </a:lnTo>
                  <a:lnTo>
                    <a:pt x="8949970" y="258357"/>
                  </a:lnTo>
                  <a:lnTo>
                    <a:pt x="8930910" y="273181"/>
                  </a:lnTo>
                  <a:lnTo>
                    <a:pt x="8916085" y="288006"/>
                  </a:lnTo>
                  <a:lnTo>
                    <a:pt x="8894906" y="298593"/>
                  </a:lnTo>
                  <a:lnTo>
                    <a:pt x="8886435" y="288004"/>
                  </a:lnTo>
                  <a:lnTo>
                    <a:pt x="8880082" y="283769"/>
                  </a:lnTo>
                  <a:lnTo>
                    <a:pt x="8873728" y="281651"/>
                  </a:lnTo>
                  <a:lnTo>
                    <a:pt x="8865257" y="283769"/>
                  </a:lnTo>
                  <a:lnTo>
                    <a:pt x="8858903" y="288004"/>
                  </a:lnTo>
                  <a:lnTo>
                    <a:pt x="8854668" y="296475"/>
                  </a:lnTo>
                  <a:lnTo>
                    <a:pt x="8846196" y="298593"/>
                  </a:lnTo>
                  <a:lnTo>
                    <a:pt x="8858903" y="343064"/>
                  </a:lnTo>
                  <a:lnTo>
                    <a:pt x="8861021" y="376947"/>
                  </a:lnTo>
                  <a:lnTo>
                    <a:pt x="8861021" y="402359"/>
                  </a:lnTo>
                  <a:lnTo>
                    <a:pt x="8858903" y="427771"/>
                  </a:lnTo>
                  <a:lnTo>
                    <a:pt x="8850432" y="455301"/>
                  </a:lnTo>
                  <a:lnTo>
                    <a:pt x="8844078" y="491302"/>
                  </a:lnTo>
                  <a:lnTo>
                    <a:pt x="8839843" y="535773"/>
                  </a:lnTo>
                  <a:lnTo>
                    <a:pt x="8791132" y="561185"/>
                  </a:lnTo>
                  <a:lnTo>
                    <a:pt x="8736069" y="586597"/>
                  </a:lnTo>
                  <a:lnTo>
                    <a:pt x="8683123" y="609892"/>
                  </a:lnTo>
                  <a:lnTo>
                    <a:pt x="8672534" y="590833"/>
                  </a:lnTo>
                  <a:lnTo>
                    <a:pt x="8661945" y="576009"/>
                  </a:lnTo>
                  <a:lnTo>
                    <a:pt x="8657709" y="590833"/>
                  </a:lnTo>
                  <a:lnTo>
                    <a:pt x="8657709" y="599303"/>
                  </a:lnTo>
                  <a:lnTo>
                    <a:pt x="8655591" y="609892"/>
                  </a:lnTo>
                  <a:lnTo>
                    <a:pt x="8651355" y="616245"/>
                  </a:lnTo>
                  <a:lnTo>
                    <a:pt x="8640766" y="616245"/>
                  </a:lnTo>
                  <a:lnTo>
                    <a:pt x="8632295" y="616245"/>
                  </a:lnTo>
                  <a:lnTo>
                    <a:pt x="8628059" y="620481"/>
                  </a:lnTo>
                  <a:lnTo>
                    <a:pt x="8625941" y="620481"/>
                  </a:lnTo>
                  <a:lnTo>
                    <a:pt x="8621706" y="624716"/>
                  </a:lnTo>
                  <a:lnTo>
                    <a:pt x="8617470" y="628952"/>
                  </a:lnTo>
                  <a:lnTo>
                    <a:pt x="8606881" y="628952"/>
                  </a:lnTo>
                  <a:lnTo>
                    <a:pt x="8596292" y="631068"/>
                  </a:lnTo>
                  <a:lnTo>
                    <a:pt x="8592056" y="624715"/>
                  </a:lnTo>
                  <a:lnTo>
                    <a:pt x="8592056" y="614127"/>
                  </a:lnTo>
                  <a:lnTo>
                    <a:pt x="8592056" y="609892"/>
                  </a:lnTo>
                  <a:lnTo>
                    <a:pt x="8592056" y="601421"/>
                  </a:lnTo>
                  <a:lnTo>
                    <a:pt x="8592056" y="599303"/>
                  </a:lnTo>
                  <a:lnTo>
                    <a:pt x="8583585" y="599303"/>
                  </a:lnTo>
                  <a:lnTo>
                    <a:pt x="8577231" y="595068"/>
                  </a:lnTo>
                  <a:lnTo>
                    <a:pt x="8562406" y="590833"/>
                  </a:lnTo>
                  <a:lnTo>
                    <a:pt x="8562406" y="599303"/>
                  </a:lnTo>
                  <a:lnTo>
                    <a:pt x="8568760" y="609892"/>
                  </a:lnTo>
                  <a:lnTo>
                    <a:pt x="8577231" y="614127"/>
                  </a:lnTo>
                  <a:lnTo>
                    <a:pt x="8577231" y="620480"/>
                  </a:lnTo>
                  <a:lnTo>
                    <a:pt x="8577231" y="631068"/>
                  </a:lnTo>
                  <a:lnTo>
                    <a:pt x="8581467" y="650128"/>
                  </a:lnTo>
                  <a:lnTo>
                    <a:pt x="8568760" y="660716"/>
                  </a:lnTo>
                  <a:lnTo>
                    <a:pt x="8562406" y="675540"/>
                  </a:lnTo>
                  <a:lnTo>
                    <a:pt x="8553935" y="690363"/>
                  </a:lnTo>
                  <a:lnTo>
                    <a:pt x="8528521" y="690363"/>
                  </a:lnTo>
                  <a:lnTo>
                    <a:pt x="8524285" y="660716"/>
                  </a:lnTo>
                  <a:lnTo>
                    <a:pt x="8522167" y="645892"/>
                  </a:lnTo>
                  <a:lnTo>
                    <a:pt x="8513696" y="631068"/>
                  </a:lnTo>
                  <a:lnTo>
                    <a:pt x="8507343" y="609892"/>
                  </a:lnTo>
                  <a:lnTo>
                    <a:pt x="8528521" y="609892"/>
                  </a:lnTo>
                  <a:lnTo>
                    <a:pt x="8553935" y="576009"/>
                  </a:lnTo>
                  <a:lnTo>
                    <a:pt x="8587820" y="546361"/>
                  </a:lnTo>
                  <a:lnTo>
                    <a:pt x="8628059" y="527302"/>
                  </a:lnTo>
                  <a:lnTo>
                    <a:pt x="8642884" y="525184"/>
                  </a:lnTo>
                  <a:lnTo>
                    <a:pt x="8657709" y="525184"/>
                  </a:lnTo>
                  <a:lnTo>
                    <a:pt x="8670416" y="527302"/>
                  </a:lnTo>
                  <a:lnTo>
                    <a:pt x="8676769" y="527302"/>
                  </a:lnTo>
                  <a:lnTo>
                    <a:pt x="8683123" y="527302"/>
                  </a:lnTo>
                  <a:lnTo>
                    <a:pt x="8691594" y="516714"/>
                  </a:lnTo>
                  <a:lnTo>
                    <a:pt x="8697948" y="506125"/>
                  </a:lnTo>
                  <a:lnTo>
                    <a:pt x="8702183" y="495537"/>
                  </a:lnTo>
                  <a:lnTo>
                    <a:pt x="8706419" y="487066"/>
                  </a:lnTo>
                  <a:lnTo>
                    <a:pt x="8712773" y="476478"/>
                  </a:lnTo>
                  <a:lnTo>
                    <a:pt x="8725480" y="470125"/>
                  </a:lnTo>
                  <a:lnTo>
                    <a:pt x="8727597" y="476478"/>
                  </a:lnTo>
                  <a:lnTo>
                    <a:pt x="8731833" y="480714"/>
                  </a:lnTo>
                  <a:lnTo>
                    <a:pt x="8736069" y="480714"/>
                  </a:lnTo>
                  <a:lnTo>
                    <a:pt x="8736069" y="480713"/>
                  </a:lnTo>
                  <a:lnTo>
                    <a:pt x="8740304" y="480713"/>
                  </a:lnTo>
                  <a:lnTo>
                    <a:pt x="8742422" y="476478"/>
                  </a:lnTo>
                  <a:lnTo>
                    <a:pt x="8772072" y="451066"/>
                  </a:lnTo>
                  <a:lnTo>
                    <a:pt x="8791132" y="427771"/>
                  </a:lnTo>
                  <a:lnTo>
                    <a:pt x="8799604" y="402359"/>
                  </a:lnTo>
                  <a:lnTo>
                    <a:pt x="8805957" y="372712"/>
                  </a:lnTo>
                  <a:lnTo>
                    <a:pt x="8816546" y="347299"/>
                  </a:lnTo>
                  <a:lnTo>
                    <a:pt x="8839843" y="313417"/>
                  </a:lnTo>
                  <a:lnTo>
                    <a:pt x="8825018" y="313417"/>
                  </a:lnTo>
                  <a:lnTo>
                    <a:pt x="8814429" y="307064"/>
                  </a:lnTo>
                  <a:lnTo>
                    <a:pt x="8810193" y="298593"/>
                  </a:lnTo>
                  <a:lnTo>
                    <a:pt x="8805957" y="292240"/>
                  </a:lnTo>
                  <a:lnTo>
                    <a:pt x="8805957" y="277416"/>
                  </a:lnTo>
                  <a:lnTo>
                    <a:pt x="8805957" y="258357"/>
                  </a:lnTo>
                  <a:lnTo>
                    <a:pt x="8810193" y="254121"/>
                  </a:lnTo>
                  <a:lnTo>
                    <a:pt x="8810193" y="254122"/>
                  </a:lnTo>
                  <a:lnTo>
                    <a:pt x="8814429" y="252004"/>
                  </a:lnTo>
                  <a:lnTo>
                    <a:pt x="8814429" y="247768"/>
                  </a:lnTo>
                  <a:lnTo>
                    <a:pt x="8814429" y="243533"/>
                  </a:lnTo>
                  <a:lnTo>
                    <a:pt x="8829254" y="239298"/>
                  </a:lnTo>
                  <a:lnTo>
                    <a:pt x="8839843" y="239298"/>
                  </a:lnTo>
                  <a:lnTo>
                    <a:pt x="8846196" y="237180"/>
                  </a:lnTo>
                  <a:lnTo>
                    <a:pt x="8854668" y="237180"/>
                  </a:lnTo>
                  <a:lnTo>
                    <a:pt x="8854668" y="199062"/>
                  </a:lnTo>
                  <a:lnTo>
                    <a:pt x="8861021" y="169414"/>
                  </a:lnTo>
                  <a:lnTo>
                    <a:pt x="8880082" y="150353"/>
                  </a:lnTo>
                  <a:close/>
                  <a:moveTo>
                    <a:pt x="5112453" y="144002"/>
                  </a:moveTo>
                  <a:lnTo>
                    <a:pt x="5110336" y="148238"/>
                  </a:lnTo>
                  <a:lnTo>
                    <a:pt x="5106100" y="148238"/>
                  </a:lnTo>
                  <a:lnTo>
                    <a:pt x="5101864" y="148238"/>
                  </a:lnTo>
                  <a:lnTo>
                    <a:pt x="5101864" y="150355"/>
                  </a:lnTo>
                  <a:lnTo>
                    <a:pt x="5097628" y="150355"/>
                  </a:lnTo>
                  <a:lnTo>
                    <a:pt x="5091275" y="158826"/>
                  </a:lnTo>
                  <a:lnTo>
                    <a:pt x="5082804" y="163061"/>
                  </a:lnTo>
                  <a:lnTo>
                    <a:pt x="5082804" y="165179"/>
                  </a:lnTo>
                  <a:lnTo>
                    <a:pt x="5082804" y="173650"/>
                  </a:lnTo>
                  <a:lnTo>
                    <a:pt x="5082804" y="180003"/>
                  </a:lnTo>
                  <a:lnTo>
                    <a:pt x="5082804" y="192709"/>
                  </a:lnTo>
                  <a:lnTo>
                    <a:pt x="5112453" y="222358"/>
                  </a:lnTo>
                  <a:lnTo>
                    <a:pt x="5139985" y="254122"/>
                  </a:lnTo>
                  <a:lnTo>
                    <a:pt x="5165399" y="292240"/>
                  </a:lnTo>
                  <a:lnTo>
                    <a:pt x="5195049" y="292240"/>
                  </a:lnTo>
                  <a:lnTo>
                    <a:pt x="5195049" y="313417"/>
                  </a:lnTo>
                  <a:lnTo>
                    <a:pt x="5224699" y="324005"/>
                  </a:lnTo>
                  <a:lnTo>
                    <a:pt x="5245877" y="338829"/>
                  </a:lnTo>
                  <a:lnTo>
                    <a:pt x="5269173" y="357888"/>
                  </a:lnTo>
                  <a:lnTo>
                    <a:pt x="5269173" y="366359"/>
                  </a:lnTo>
                  <a:lnTo>
                    <a:pt x="5260702" y="366359"/>
                  </a:lnTo>
                  <a:lnTo>
                    <a:pt x="5254348" y="366359"/>
                  </a:lnTo>
                  <a:lnTo>
                    <a:pt x="5245877" y="366359"/>
                  </a:lnTo>
                  <a:lnTo>
                    <a:pt x="5241641" y="366359"/>
                  </a:lnTo>
                  <a:lnTo>
                    <a:pt x="5235288" y="362123"/>
                  </a:lnTo>
                  <a:lnTo>
                    <a:pt x="5224699" y="357888"/>
                  </a:lnTo>
                  <a:lnTo>
                    <a:pt x="5214109" y="357888"/>
                  </a:lnTo>
                  <a:lnTo>
                    <a:pt x="5214109" y="368476"/>
                  </a:lnTo>
                  <a:lnTo>
                    <a:pt x="5216227" y="376947"/>
                  </a:lnTo>
                  <a:lnTo>
                    <a:pt x="5220463" y="383300"/>
                  </a:lnTo>
                  <a:lnTo>
                    <a:pt x="5220463" y="387535"/>
                  </a:lnTo>
                  <a:lnTo>
                    <a:pt x="5224699" y="396006"/>
                  </a:lnTo>
                  <a:lnTo>
                    <a:pt x="5226816" y="406594"/>
                  </a:lnTo>
                  <a:lnTo>
                    <a:pt x="5216227" y="412947"/>
                  </a:lnTo>
                  <a:lnTo>
                    <a:pt x="5209874" y="421418"/>
                  </a:lnTo>
                  <a:lnTo>
                    <a:pt x="5201402" y="432007"/>
                  </a:lnTo>
                  <a:lnTo>
                    <a:pt x="5195049" y="446830"/>
                  </a:lnTo>
                  <a:lnTo>
                    <a:pt x="5171753" y="446830"/>
                  </a:lnTo>
                  <a:lnTo>
                    <a:pt x="5171753" y="495537"/>
                  </a:lnTo>
                  <a:lnTo>
                    <a:pt x="5154810" y="495537"/>
                  </a:lnTo>
                  <a:lnTo>
                    <a:pt x="5135750" y="480713"/>
                  </a:lnTo>
                  <a:lnTo>
                    <a:pt x="5112453" y="472243"/>
                  </a:lnTo>
                  <a:lnTo>
                    <a:pt x="5095511" y="461654"/>
                  </a:lnTo>
                  <a:lnTo>
                    <a:pt x="5082804" y="436242"/>
                  </a:lnTo>
                  <a:lnTo>
                    <a:pt x="5112453" y="440477"/>
                  </a:lnTo>
                  <a:lnTo>
                    <a:pt x="5142103" y="436242"/>
                  </a:lnTo>
                  <a:lnTo>
                    <a:pt x="5165399" y="427771"/>
                  </a:lnTo>
                  <a:lnTo>
                    <a:pt x="5180224" y="412946"/>
                  </a:lnTo>
                  <a:lnTo>
                    <a:pt x="5184460" y="410830"/>
                  </a:lnTo>
                  <a:lnTo>
                    <a:pt x="5184460" y="406594"/>
                  </a:lnTo>
                  <a:lnTo>
                    <a:pt x="5186578" y="402359"/>
                  </a:lnTo>
                  <a:lnTo>
                    <a:pt x="5186578" y="396006"/>
                  </a:lnTo>
                  <a:lnTo>
                    <a:pt x="5186578" y="387535"/>
                  </a:lnTo>
                  <a:lnTo>
                    <a:pt x="5131514" y="347299"/>
                  </a:lnTo>
                  <a:lnTo>
                    <a:pt x="5072214" y="307064"/>
                  </a:lnTo>
                  <a:lnTo>
                    <a:pt x="5053154" y="283769"/>
                  </a:lnTo>
                  <a:lnTo>
                    <a:pt x="5036211" y="262592"/>
                  </a:lnTo>
                  <a:lnTo>
                    <a:pt x="5021386" y="237180"/>
                  </a:lnTo>
                  <a:lnTo>
                    <a:pt x="4998090" y="213884"/>
                  </a:lnTo>
                  <a:lnTo>
                    <a:pt x="4968441" y="203297"/>
                  </a:lnTo>
                  <a:lnTo>
                    <a:pt x="4943027" y="224474"/>
                  </a:lnTo>
                  <a:lnTo>
                    <a:pt x="4909141" y="243533"/>
                  </a:lnTo>
                  <a:lnTo>
                    <a:pt x="4868902" y="252004"/>
                  </a:lnTo>
                  <a:lnTo>
                    <a:pt x="4864667" y="243533"/>
                  </a:lnTo>
                  <a:lnTo>
                    <a:pt x="4862549" y="237180"/>
                  </a:lnTo>
                  <a:lnTo>
                    <a:pt x="4858313" y="232944"/>
                  </a:lnTo>
                  <a:lnTo>
                    <a:pt x="4849842" y="232944"/>
                  </a:lnTo>
                  <a:lnTo>
                    <a:pt x="4847724" y="232944"/>
                  </a:lnTo>
                  <a:lnTo>
                    <a:pt x="4839253" y="237180"/>
                  </a:lnTo>
                  <a:lnTo>
                    <a:pt x="4820192" y="252004"/>
                  </a:lnTo>
                  <a:lnTo>
                    <a:pt x="4813839" y="273181"/>
                  </a:lnTo>
                  <a:lnTo>
                    <a:pt x="4809603" y="296475"/>
                  </a:lnTo>
                  <a:lnTo>
                    <a:pt x="4799014" y="313417"/>
                  </a:lnTo>
                  <a:lnTo>
                    <a:pt x="4758775" y="313417"/>
                  </a:lnTo>
                  <a:lnTo>
                    <a:pt x="4743950" y="332476"/>
                  </a:lnTo>
                  <a:lnTo>
                    <a:pt x="4733361" y="353652"/>
                  </a:lnTo>
                  <a:lnTo>
                    <a:pt x="4724890" y="381182"/>
                  </a:lnTo>
                  <a:lnTo>
                    <a:pt x="4720654" y="383300"/>
                  </a:lnTo>
                  <a:lnTo>
                    <a:pt x="4720654" y="391771"/>
                  </a:lnTo>
                  <a:lnTo>
                    <a:pt x="4724890" y="396007"/>
                  </a:lnTo>
                  <a:lnTo>
                    <a:pt x="4729125" y="398124"/>
                  </a:lnTo>
                  <a:lnTo>
                    <a:pt x="4735479" y="406594"/>
                  </a:lnTo>
                  <a:lnTo>
                    <a:pt x="4739714" y="412947"/>
                  </a:lnTo>
                  <a:lnTo>
                    <a:pt x="4729125" y="412947"/>
                  </a:lnTo>
                  <a:lnTo>
                    <a:pt x="4724890" y="417182"/>
                  </a:lnTo>
                  <a:lnTo>
                    <a:pt x="4720654" y="417182"/>
                  </a:lnTo>
                  <a:lnTo>
                    <a:pt x="4718536" y="421418"/>
                  </a:lnTo>
                  <a:lnTo>
                    <a:pt x="4714300" y="425654"/>
                  </a:lnTo>
                  <a:lnTo>
                    <a:pt x="4705829" y="427771"/>
                  </a:lnTo>
                  <a:lnTo>
                    <a:pt x="4705829" y="436242"/>
                  </a:lnTo>
                  <a:lnTo>
                    <a:pt x="4705829" y="440477"/>
                  </a:lnTo>
                  <a:lnTo>
                    <a:pt x="4705829" y="442595"/>
                  </a:lnTo>
                  <a:lnTo>
                    <a:pt x="4705829" y="455301"/>
                  </a:lnTo>
                  <a:lnTo>
                    <a:pt x="4680415" y="457419"/>
                  </a:lnTo>
                  <a:lnTo>
                    <a:pt x="4669826" y="465889"/>
                  </a:lnTo>
                  <a:lnTo>
                    <a:pt x="4661355" y="472243"/>
                  </a:lnTo>
                  <a:lnTo>
                    <a:pt x="4655001" y="484949"/>
                  </a:lnTo>
                  <a:lnTo>
                    <a:pt x="4644412" y="495538"/>
                  </a:lnTo>
                  <a:lnTo>
                    <a:pt x="4631705" y="499772"/>
                  </a:lnTo>
                  <a:lnTo>
                    <a:pt x="4625351" y="499772"/>
                  </a:lnTo>
                  <a:lnTo>
                    <a:pt x="4614762" y="495537"/>
                  </a:lnTo>
                  <a:lnTo>
                    <a:pt x="4606291" y="491302"/>
                  </a:lnTo>
                  <a:lnTo>
                    <a:pt x="4599937" y="487066"/>
                  </a:lnTo>
                  <a:lnTo>
                    <a:pt x="4595702" y="487066"/>
                  </a:lnTo>
                  <a:lnTo>
                    <a:pt x="4589348" y="491302"/>
                  </a:lnTo>
                  <a:lnTo>
                    <a:pt x="4580877" y="495537"/>
                  </a:lnTo>
                  <a:lnTo>
                    <a:pt x="4574523" y="499772"/>
                  </a:lnTo>
                  <a:lnTo>
                    <a:pt x="4561816" y="501890"/>
                  </a:lnTo>
                  <a:lnTo>
                    <a:pt x="4561816" y="520949"/>
                  </a:lnTo>
                  <a:lnTo>
                    <a:pt x="4665590" y="535773"/>
                  </a:lnTo>
                  <a:lnTo>
                    <a:pt x="4695240" y="520949"/>
                  </a:lnTo>
                  <a:lnTo>
                    <a:pt x="4724890" y="501890"/>
                  </a:lnTo>
                  <a:lnTo>
                    <a:pt x="4748186" y="487066"/>
                  </a:lnTo>
                  <a:lnTo>
                    <a:pt x="4779953" y="480713"/>
                  </a:lnTo>
                  <a:lnTo>
                    <a:pt x="4828663" y="472243"/>
                  </a:lnTo>
                  <a:lnTo>
                    <a:pt x="4879492" y="470125"/>
                  </a:lnTo>
                  <a:lnTo>
                    <a:pt x="4936673" y="470125"/>
                  </a:lnTo>
                  <a:lnTo>
                    <a:pt x="4983265" y="470125"/>
                  </a:lnTo>
                  <a:lnTo>
                    <a:pt x="5023504" y="472243"/>
                  </a:lnTo>
                  <a:lnTo>
                    <a:pt x="5042565" y="476478"/>
                  </a:lnTo>
                  <a:lnTo>
                    <a:pt x="5051036" y="476478"/>
                  </a:lnTo>
                  <a:lnTo>
                    <a:pt x="5038329" y="510361"/>
                  </a:lnTo>
                  <a:lnTo>
                    <a:pt x="5031976" y="546361"/>
                  </a:lnTo>
                  <a:lnTo>
                    <a:pt x="5023504" y="584480"/>
                  </a:lnTo>
                  <a:lnTo>
                    <a:pt x="5036211" y="590833"/>
                  </a:lnTo>
                  <a:lnTo>
                    <a:pt x="5038329" y="599303"/>
                  </a:lnTo>
                  <a:lnTo>
                    <a:pt x="5046800" y="605656"/>
                  </a:lnTo>
                  <a:lnTo>
                    <a:pt x="5051036" y="609892"/>
                  </a:lnTo>
                  <a:lnTo>
                    <a:pt x="5057390" y="616246"/>
                  </a:lnTo>
                  <a:lnTo>
                    <a:pt x="5082804" y="624715"/>
                  </a:lnTo>
                  <a:lnTo>
                    <a:pt x="5112453" y="624715"/>
                  </a:lnTo>
                  <a:lnTo>
                    <a:pt x="5142103" y="628951"/>
                  </a:lnTo>
                  <a:lnTo>
                    <a:pt x="5171753" y="643775"/>
                  </a:lnTo>
                  <a:lnTo>
                    <a:pt x="5180224" y="673422"/>
                  </a:lnTo>
                  <a:lnTo>
                    <a:pt x="5195049" y="679775"/>
                  </a:lnTo>
                  <a:lnTo>
                    <a:pt x="5216227" y="688246"/>
                  </a:lnTo>
                  <a:lnTo>
                    <a:pt x="5245877" y="694599"/>
                  </a:lnTo>
                  <a:lnTo>
                    <a:pt x="5271291" y="703070"/>
                  </a:lnTo>
                  <a:lnTo>
                    <a:pt x="5286116" y="705187"/>
                  </a:lnTo>
                  <a:lnTo>
                    <a:pt x="5290351" y="684010"/>
                  </a:lnTo>
                  <a:lnTo>
                    <a:pt x="5298823" y="664951"/>
                  </a:lnTo>
                  <a:lnTo>
                    <a:pt x="5305176" y="645892"/>
                  </a:lnTo>
                  <a:lnTo>
                    <a:pt x="5328472" y="631068"/>
                  </a:lnTo>
                  <a:lnTo>
                    <a:pt x="5360240" y="624715"/>
                  </a:lnTo>
                  <a:lnTo>
                    <a:pt x="5389890" y="631068"/>
                  </a:lnTo>
                  <a:lnTo>
                    <a:pt x="5419539" y="645892"/>
                  </a:lnTo>
                  <a:lnTo>
                    <a:pt x="5449189" y="658598"/>
                  </a:lnTo>
                  <a:lnTo>
                    <a:pt x="5464014" y="660716"/>
                  </a:lnTo>
                  <a:lnTo>
                    <a:pt x="5493664" y="664951"/>
                  </a:lnTo>
                  <a:lnTo>
                    <a:pt x="5523313" y="673422"/>
                  </a:lnTo>
                  <a:lnTo>
                    <a:pt x="5552963" y="675540"/>
                  </a:lnTo>
                  <a:lnTo>
                    <a:pt x="5576259" y="679775"/>
                  </a:lnTo>
                  <a:lnTo>
                    <a:pt x="5586848" y="684010"/>
                  </a:lnTo>
                  <a:lnTo>
                    <a:pt x="5593202" y="679775"/>
                  </a:lnTo>
                  <a:lnTo>
                    <a:pt x="5597438" y="673422"/>
                  </a:lnTo>
                  <a:lnTo>
                    <a:pt x="5601673" y="669187"/>
                  </a:lnTo>
                  <a:lnTo>
                    <a:pt x="5608027" y="660716"/>
                  </a:lnTo>
                  <a:lnTo>
                    <a:pt x="5616498" y="658598"/>
                  </a:lnTo>
                  <a:lnTo>
                    <a:pt x="5622852" y="658598"/>
                  </a:lnTo>
                  <a:lnTo>
                    <a:pt x="5633441" y="658598"/>
                  </a:lnTo>
                  <a:lnTo>
                    <a:pt x="5660973" y="664951"/>
                  </a:lnTo>
                  <a:lnTo>
                    <a:pt x="5682151" y="675540"/>
                  </a:lnTo>
                  <a:lnTo>
                    <a:pt x="5707565" y="673422"/>
                  </a:lnTo>
                  <a:lnTo>
                    <a:pt x="5735097" y="664951"/>
                  </a:lnTo>
                  <a:lnTo>
                    <a:pt x="5737215" y="635304"/>
                  </a:lnTo>
                  <a:lnTo>
                    <a:pt x="5752039" y="599303"/>
                  </a:lnTo>
                  <a:lnTo>
                    <a:pt x="5764746" y="565420"/>
                  </a:lnTo>
                  <a:lnTo>
                    <a:pt x="5771100" y="535773"/>
                  </a:lnTo>
                  <a:lnTo>
                    <a:pt x="5764746" y="510361"/>
                  </a:lnTo>
                  <a:lnTo>
                    <a:pt x="5760511" y="501890"/>
                  </a:lnTo>
                  <a:lnTo>
                    <a:pt x="5760511" y="495537"/>
                  </a:lnTo>
                  <a:lnTo>
                    <a:pt x="5756275" y="491301"/>
                  </a:lnTo>
                  <a:lnTo>
                    <a:pt x="5752039" y="487065"/>
                  </a:lnTo>
                  <a:lnTo>
                    <a:pt x="5745686" y="487065"/>
                  </a:lnTo>
                  <a:lnTo>
                    <a:pt x="5737215" y="487065"/>
                  </a:lnTo>
                  <a:lnTo>
                    <a:pt x="5722390" y="487065"/>
                  </a:lnTo>
                  <a:lnTo>
                    <a:pt x="5705447" y="501890"/>
                  </a:lnTo>
                  <a:lnTo>
                    <a:pt x="5690622" y="506125"/>
                  </a:lnTo>
                  <a:lnTo>
                    <a:pt x="5675797" y="501890"/>
                  </a:lnTo>
                  <a:lnTo>
                    <a:pt x="5660973" y="495537"/>
                  </a:lnTo>
                  <a:lnTo>
                    <a:pt x="5641912" y="487066"/>
                  </a:lnTo>
                  <a:lnTo>
                    <a:pt x="5631323" y="484949"/>
                  </a:lnTo>
                  <a:lnTo>
                    <a:pt x="5622852" y="487066"/>
                  </a:lnTo>
                  <a:lnTo>
                    <a:pt x="5612262" y="491302"/>
                  </a:lnTo>
                  <a:lnTo>
                    <a:pt x="5608027" y="499772"/>
                  </a:lnTo>
                  <a:lnTo>
                    <a:pt x="5601673" y="506126"/>
                  </a:lnTo>
                  <a:lnTo>
                    <a:pt x="5593202" y="510361"/>
                  </a:lnTo>
                  <a:lnTo>
                    <a:pt x="5561434" y="501890"/>
                  </a:lnTo>
                  <a:lnTo>
                    <a:pt x="5527549" y="480713"/>
                  </a:lnTo>
                  <a:lnTo>
                    <a:pt x="5502135" y="446830"/>
                  </a:lnTo>
                  <a:lnTo>
                    <a:pt x="5489428" y="412947"/>
                  </a:lnTo>
                  <a:lnTo>
                    <a:pt x="5489428" y="406594"/>
                  </a:lnTo>
                  <a:lnTo>
                    <a:pt x="5489428" y="398124"/>
                  </a:lnTo>
                  <a:lnTo>
                    <a:pt x="5489428" y="391771"/>
                  </a:lnTo>
                  <a:lnTo>
                    <a:pt x="5489428" y="383300"/>
                  </a:lnTo>
                  <a:lnTo>
                    <a:pt x="5489428" y="376947"/>
                  </a:lnTo>
                  <a:lnTo>
                    <a:pt x="5493664" y="368476"/>
                  </a:lnTo>
                  <a:lnTo>
                    <a:pt x="5497899" y="357888"/>
                  </a:lnTo>
                  <a:lnTo>
                    <a:pt x="5489428" y="351535"/>
                  </a:lnTo>
                  <a:lnTo>
                    <a:pt x="5483074" y="347299"/>
                  </a:lnTo>
                  <a:lnTo>
                    <a:pt x="5478839" y="343064"/>
                  </a:lnTo>
                  <a:lnTo>
                    <a:pt x="5474603" y="338828"/>
                  </a:lnTo>
                  <a:lnTo>
                    <a:pt x="5468250" y="336711"/>
                  </a:lnTo>
                  <a:lnTo>
                    <a:pt x="5457660" y="332476"/>
                  </a:lnTo>
                  <a:lnTo>
                    <a:pt x="5453425" y="328241"/>
                  </a:lnTo>
                  <a:lnTo>
                    <a:pt x="5449189" y="328241"/>
                  </a:lnTo>
                  <a:lnTo>
                    <a:pt x="5444953" y="324005"/>
                  </a:lnTo>
                  <a:lnTo>
                    <a:pt x="5438600" y="324005"/>
                  </a:lnTo>
                  <a:lnTo>
                    <a:pt x="5430129" y="324005"/>
                  </a:lnTo>
                  <a:lnTo>
                    <a:pt x="5430129" y="332476"/>
                  </a:lnTo>
                  <a:lnTo>
                    <a:pt x="5423775" y="332476"/>
                  </a:lnTo>
                  <a:lnTo>
                    <a:pt x="5423775" y="343064"/>
                  </a:lnTo>
                  <a:lnTo>
                    <a:pt x="5428011" y="351535"/>
                  </a:lnTo>
                  <a:lnTo>
                    <a:pt x="5428011" y="353652"/>
                  </a:lnTo>
                  <a:lnTo>
                    <a:pt x="5428011" y="357888"/>
                  </a:lnTo>
                  <a:lnTo>
                    <a:pt x="5423775" y="362124"/>
                  </a:lnTo>
                  <a:lnTo>
                    <a:pt x="5419539" y="362124"/>
                  </a:lnTo>
                  <a:lnTo>
                    <a:pt x="5413186" y="362124"/>
                  </a:lnTo>
                  <a:lnTo>
                    <a:pt x="5398361" y="366359"/>
                  </a:lnTo>
                  <a:lnTo>
                    <a:pt x="5394125" y="357888"/>
                  </a:lnTo>
                  <a:lnTo>
                    <a:pt x="5389890" y="353653"/>
                  </a:lnTo>
                  <a:lnTo>
                    <a:pt x="5389890" y="351535"/>
                  </a:lnTo>
                  <a:lnTo>
                    <a:pt x="5383536" y="347299"/>
                  </a:lnTo>
                  <a:lnTo>
                    <a:pt x="5383536" y="357888"/>
                  </a:lnTo>
                  <a:lnTo>
                    <a:pt x="5402597" y="381182"/>
                  </a:lnTo>
                  <a:lnTo>
                    <a:pt x="5417422" y="412947"/>
                  </a:lnTo>
                  <a:lnTo>
                    <a:pt x="5423775" y="446830"/>
                  </a:lnTo>
                  <a:lnTo>
                    <a:pt x="5413186" y="455301"/>
                  </a:lnTo>
                  <a:lnTo>
                    <a:pt x="5404715" y="457419"/>
                  </a:lnTo>
                  <a:lnTo>
                    <a:pt x="5402597" y="465889"/>
                  </a:lnTo>
                  <a:lnTo>
                    <a:pt x="5398361" y="472243"/>
                  </a:lnTo>
                  <a:lnTo>
                    <a:pt x="5398361" y="476478"/>
                  </a:lnTo>
                  <a:lnTo>
                    <a:pt x="5394125" y="484949"/>
                  </a:lnTo>
                  <a:lnTo>
                    <a:pt x="5389890" y="487066"/>
                  </a:lnTo>
                  <a:lnTo>
                    <a:pt x="5379301" y="491302"/>
                  </a:lnTo>
                  <a:lnTo>
                    <a:pt x="5368711" y="495537"/>
                  </a:lnTo>
                  <a:lnTo>
                    <a:pt x="5364476" y="491302"/>
                  </a:lnTo>
                  <a:lnTo>
                    <a:pt x="5360240" y="491302"/>
                  </a:lnTo>
                  <a:lnTo>
                    <a:pt x="5358122" y="487066"/>
                  </a:lnTo>
                  <a:lnTo>
                    <a:pt x="5349651" y="487066"/>
                  </a:lnTo>
                  <a:lnTo>
                    <a:pt x="5315765" y="387535"/>
                  </a:lnTo>
                  <a:lnTo>
                    <a:pt x="5309412" y="383300"/>
                  </a:lnTo>
                  <a:lnTo>
                    <a:pt x="5300941" y="376947"/>
                  </a:lnTo>
                  <a:lnTo>
                    <a:pt x="5290351" y="368476"/>
                  </a:lnTo>
                  <a:lnTo>
                    <a:pt x="5283998" y="366359"/>
                  </a:lnTo>
                  <a:lnTo>
                    <a:pt x="5275527" y="357888"/>
                  </a:lnTo>
                  <a:lnTo>
                    <a:pt x="5271291" y="336711"/>
                  </a:lnTo>
                  <a:lnTo>
                    <a:pt x="5275527" y="317652"/>
                  </a:lnTo>
                  <a:lnTo>
                    <a:pt x="5279762" y="302828"/>
                  </a:lnTo>
                  <a:lnTo>
                    <a:pt x="5279762" y="288004"/>
                  </a:lnTo>
                  <a:lnTo>
                    <a:pt x="5269173" y="277415"/>
                  </a:lnTo>
                  <a:lnTo>
                    <a:pt x="5241641" y="258357"/>
                  </a:lnTo>
                  <a:lnTo>
                    <a:pt x="5220463" y="247768"/>
                  </a:lnTo>
                  <a:lnTo>
                    <a:pt x="5201402" y="243533"/>
                  </a:lnTo>
                  <a:lnTo>
                    <a:pt x="5184460" y="232945"/>
                  </a:lnTo>
                  <a:lnTo>
                    <a:pt x="5169635" y="209650"/>
                  </a:lnTo>
                  <a:lnTo>
                    <a:pt x="5154810" y="169414"/>
                  </a:lnTo>
                  <a:lnTo>
                    <a:pt x="5125160" y="177885"/>
                  </a:lnTo>
                  <a:lnTo>
                    <a:pt x="5120925" y="165179"/>
                  </a:lnTo>
                  <a:lnTo>
                    <a:pt x="5120925" y="158826"/>
                  </a:lnTo>
                  <a:lnTo>
                    <a:pt x="5116689" y="150355"/>
                  </a:lnTo>
                  <a:lnTo>
                    <a:pt x="5112453" y="144002"/>
                  </a:lnTo>
                  <a:close/>
                  <a:moveTo>
                    <a:pt x="2577405" y="135531"/>
                  </a:moveTo>
                  <a:lnTo>
                    <a:pt x="2573169" y="144002"/>
                  </a:lnTo>
                  <a:lnTo>
                    <a:pt x="2566816" y="150355"/>
                  </a:lnTo>
                  <a:lnTo>
                    <a:pt x="2562580" y="154591"/>
                  </a:lnTo>
                  <a:lnTo>
                    <a:pt x="2558345" y="158826"/>
                  </a:lnTo>
                  <a:lnTo>
                    <a:pt x="2558345" y="163061"/>
                  </a:lnTo>
                  <a:lnTo>
                    <a:pt x="2562580" y="165179"/>
                  </a:lnTo>
                  <a:lnTo>
                    <a:pt x="2571052" y="169414"/>
                  </a:lnTo>
                  <a:lnTo>
                    <a:pt x="2573169" y="158826"/>
                  </a:lnTo>
                  <a:lnTo>
                    <a:pt x="2573169" y="154591"/>
                  </a:lnTo>
                  <a:lnTo>
                    <a:pt x="2577405" y="148238"/>
                  </a:lnTo>
                  <a:lnTo>
                    <a:pt x="2581641" y="144002"/>
                  </a:lnTo>
                  <a:lnTo>
                    <a:pt x="2583759" y="135531"/>
                  </a:lnTo>
                  <a:lnTo>
                    <a:pt x="2577405" y="135531"/>
                  </a:lnTo>
                  <a:close/>
                  <a:moveTo>
                    <a:pt x="5620734" y="103766"/>
                  </a:moveTo>
                  <a:lnTo>
                    <a:pt x="5612262" y="120708"/>
                  </a:lnTo>
                  <a:lnTo>
                    <a:pt x="5597438" y="148238"/>
                  </a:lnTo>
                  <a:lnTo>
                    <a:pt x="5578377" y="177885"/>
                  </a:lnTo>
                  <a:lnTo>
                    <a:pt x="5561434" y="207533"/>
                  </a:lnTo>
                  <a:lnTo>
                    <a:pt x="5546609" y="232945"/>
                  </a:lnTo>
                  <a:lnTo>
                    <a:pt x="5538138" y="254122"/>
                  </a:lnTo>
                  <a:lnTo>
                    <a:pt x="5538138" y="266828"/>
                  </a:lnTo>
                  <a:lnTo>
                    <a:pt x="5542374" y="281651"/>
                  </a:lnTo>
                  <a:lnTo>
                    <a:pt x="5542374" y="288004"/>
                  </a:lnTo>
                  <a:lnTo>
                    <a:pt x="5546609" y="296475"/>
                  </a:lnTo>
                  <a:lnTo>
                    <a:pt x="5552963" y="298593"/>
                  </a:lnTo>
                  <a:lnTo>
                    <a:pt x="5561434" y="302828"/>
                  </a:lnTo>
                  <a:lnTo>
                    <a:pt x="5572024" y="307064"/>
                  </a:lnTo>
                  <a:lnTo>
                    <a:pt x="5601673" y="317652"/>
                  </a:lnTo>
                  <a:lnTo>
                    <a:pt x="5631323" y="313417"/>
                  </a:lnTo>
                  <a:lnTo>
                    <a:pt x="5656737" y="302828"/>
                  </a:lnTo>
                  <a:lnTo>
                    <a:pt x="5686387" y="288004"/>
                  </a:lnTo>
                  <a:lnTo>
                    <a:pt x="5716036" y="283769"/>
                  </a:lnTo>
                  <a:lnTo>
                    <a:pt x="5745686" y="283769"/>
                  </a:lnTo>
                  <a:lnTo>
                    <a:pt x="5764746" y="296475"/>
                  </a:lnTo>
                  <a:lnTo>
                    <a:pt x="5779571" y="307064"/>
                  </a:lnTo>
                  <a:lnTo>
                    <a:pt x="5796514" y="313417"/>
                  </a:lnTo>
                  <a:lnTo>
                    <a:pt x="5840989" y="321887"/>
                  </a:lnTo>
                  <a:lnTo>
                    <a:pt x="5885463" y="317652"/>
                  </a:lnTo>
                  <a:lnTo>
                    <a:pt x="5925702" y="307064"/>
                  </a:lnTo>
                  <a:lnTo>
                    <a:pt x="5938409" y="283769"/>
                  </a:lnTo>
                  <a:lnTo>
                    <a:pt x="5925702" y="283769"/>
                  </a:lnTo>
                  <a:lnTo>
                    <a:pt x="5908759" y="254122"/>
                  </a:lnTo>
                  <a:lnTo>
                    <a:pt x="5879110" y="228709"/>
                  </a:lnTo>
                  <a:lnTo>
                    <a:pt x="5836753" y="203297"/>
                  </a:lnTo>
                  <a:lnTo>
                    <a:pt x="5796514" y="180003"/>
                  </a:lnTo>
                  <a:lnTo>
                    <a:pt x="5764746" y="169414"/>
                  </a:lnTo>
                  <a:lnTo>
                    <a:pt x="5745686" y="184238"/>
                  </a:lnTo>
                  <a:lnTo>
                    <a:pt x="5720272" y="194827"/>
                  </a:lnTo>
                  <a:lnTo>
                    <a:pt x="5701211" y="192709"/>
                  </a:lnTo>
                  <a:lnTo>
                    <a:pt x="5690622" y="177885"/>
                  </a:lnTo>
                  <a:lnTo>
                    <a:pt x="5675797" y="163060"/>
                  </a:lnTo>
                  <a:lnTo>
                    <a:pt x="5667326" y="144002"/>
                  </a:lnTo>
                  <a:lnTo>
                    <a:pt x="5692740" y="135531"/>
                  </a:lnTo>
                  <a:lnTo>
                    <a:pt x="5690622" y="133413"/>
                  </a:lnTo>
                  <a:lnTo>
                    <a:pt x="5686387" y="133413"/>
                  </a:lnTo>
                  <a:lnTo>
                    <a:pt x="5686387" y="133414"/>
                  </a:lnTo>
                  <a:lnTo>
                    <a:pt x="5682151" y="133414"/>
                  </a:lnTo>
                  <a:lnTo>
                    <a:pt x="5675797" y="129178"/>
                  </a:lnTo>
                  <a:lnTo>
                    <a:pt x="5663090" y="118590"/>
                  </a:lnTo>
                  <a:lnTo>
                    <a:pt x="5652501" y="114355"/>
                  </a:lnTo>
                  <a:lnTo>
                    <a:pt x="5637676" y="108002"/>
                  </a:lnTo>
                  <a:lnTo>
                    <a:pt x="5620734" y="103766"/>
                  </a:lnTo>
                  <a:close/>
                  <a:moveTo>
                    <a:pt x="6211610" y="95296"/>
                  </a:moveTo>
                  <a:lnTo>
                    <a:pt x="6188313" y="114355"/>
                  </a:lnTo>
                  <a:lnTo>
                    <a:pt x="6162899" y="124943"/>
                  </a:lnTo>
                  <a:lnTo>
                    <a:pt x="6137485" y="135531"/>
                  </a:lnTo>
                  <a:lnTo>
                    <a:pt x="6114189" y="154591"/>
                  </a:lnTo>
                  <a:lnTo>
                    <a:pt x="6099364" y="177885"/>
                  </a:lnTo>
                  <a:lnTo>
                    <a:pt x="6093011" y="209650"/>
                  </a:lnTo>
                  <a:lnTo>
                    <a:pt x="6103600" y="243533"/>
                  </a:lnTo>
                  <a:lnTo>
                    <a:pt x="6126896" y="277416"/>
                  </a:lnTo>
                  <a:lnTo>
                    <a:pt x="6148075" y="311299"/>
                  </a:lnTo>
                  <a:lnTo>
                    <a:pt x="6173489" y="338829"/>
                  </a:lnTo>
                  <a:lnTo>
                    <a:pt x="6188313" y="366359"/>
                  </a:lnTo>
                  <a:lnTo>
                    <a:pt x="6162899" y="366359"/>
                  </a:lnTo>
                  <a:lnTo>
                    <a:pt x="6162899" y="412947"/>
                  </a:lnTo>
                  <a:lnTo>
                    <a:pt x="6171371" y="446830"/>
                  </a:lnTo>
                  <a:lnTo>
                    <a:pt x="6192549" y="465889"/>
                  </a:lnTo>
                  <a:lnTo>
                    <a:pt x="6230670" y="472243"/>
                  </a:lnTo>
                  <a:lnTo>
                    <a:pt x="6285734" y="470125"/>
                  </a:lnTo>
                  <a:lnTo>
                    <a:pt x="6281498" y="427771"/>
                  </a:lnTo>
                  <a:lnTo>
                    <a:pt x="6273027" y="402359"/>
                  </a:lnTo>
                  <a:lnTo>
                    <a:pt x="6262438" y="381182"/>
                  </a:lnTo>
                  <a:lnTo>
                    <a:pt x="6258202" y="357888"/>
                  </a:lnTo>
                  <a:lnTo>
                    <a:pt x="6262438" y="324005"/>
                  </a:lnTo>
                  <a:lnTo>
                    <a:pt x="6270909" y="328240"/>
                  </a:lnTo>
                  <a:lnTo>
                    <a:pt x="6277263" y="328240"/>
                  </a:lnTo>
                  <a:lnTo>
                    <a:pt x="6285734" y="328240"/>
                  </a:lnTo>
                  <a:lnTo>
                    <a:pt x="6292087" y="328240"/>
                  </a:lnTo>
                  <a:lnTo>
                    <a:pt x="6302677" y="324005"/>
                  </a:lnTo>
                  <a:lnTo>
                    <a:pt x="6296323" y="317651"/>
                  </a:lnTo>
                  <a:lnTo>
                    <a:pt x="6287852" y="313417"/>
                  </a:lnTo>
                  <a:lnTo>
                    <a:pt x="6285734" y="311299"/>
                  </a:lnTo>
                  <a:lnTo>
                    <a:pt x="6277263" y="302828"/>
                  </a:lnTo>
                  <a:lnTo>
                    <a:pt x="6270909" y="298593"/>
                  </a:lnTo>
                  <a:lnTo>
                    <a:pt x="6266673" y="302829"/>
                  </a:lnTo>
                  <a:lnTo>
                    <a:pt x="6266673" y="311299"/>
                  </a:lnTo>
                  <a:lnTo>
                    <a:pt x="6262438" y="317652"/>
                  </a:lnTo>
                  <a:lnTo>
                    <a:pt x="6262438" y="321887"/>
                  </a:lnTo>
                  <a:lnTo>
                    <a:pt x="6258202" y="324005"/>
                  </a:lnTo>
                  <a:lnTo>
                    <a:pt x="6256084" y="321887"/>
                  </a:lnTo>
                  <a:lnTo>
                    <a:pt x="6251848" y="313417"/>
                  </a:lnTo>
                  <a:lnTo>
                    <a:pt x="6241259" y="296475"/>
                  </a:lnTo>
                  <a:lnTo>
                    <a:pt x="6230670" y="277416"/>
                  </a:lnTo>
                  <a:lnTo>
                    <a:pt x="6232788" y="268945"/>
                  </a:lnTo>
                  <a:lnTo>
                    <a:pt x="6237024" y="268945"/>
                  </a:lnTo>
                  <a:lnTo>
                    <a:pt x="6241259" y="266828"/>
                  </a:lnTo>
                  <a:lnTo>
                    <a:pt x="6243377" y="258357"/>
                  </a:lnTo>
                  <a:lnTo>
                    <a:pt x="6211610" y="239298"/>
                  </a:lnTo>
                  <a:lnTo>
                    <a:pt x="6186196" y="209650"/>
                  </a:lnTo>
                  <a:lnTo>
                    <a:pt x="6171371" y="177885"/>
                  </a:lnTo>
                  <a:lnTo>
                    <a:pt x="6211610" y="173650"/>
                  </a:lnTo>
                  <a:lnTo>
                    <a:pt x="6241259" y="163061"/>
                  </a:lnTo>
                  <a:lnTo>
                    <a:pt x="6256084" y="135531"/>
                  </a:lnTo>
                  <a:lnTo>
                    <a:pt x="6262438" y="103766"/>
                  </a:lnTo>
                  <a:lnTo>
                    <a:pt x="6251848" y="99531"/>
                  </a:lnTo>
                  <a:lnTo>
                    <a:pt x="6241259" y="99531"/>
                  </a:lnTo>
                  <a:lnTo>
                    <a:pt x="6230670" y="95296"/>
                  </a:lnTo>
                  <a:lnTo>
                    <a:pt x="6211610" y="95296"/>
                  </a:lnTo>
                  <a:close/>
                  <a:moveTo>
                    <a:pt x="5815575" y="88943"/>
                  </a:moveTo>
                  <a:lnTo>
                    <a:pt x="5785925" y="103766"/>
                  </a:lnTo>
                  <a:lnTo>
                    <a:pt x="5749922" y="114355"/>
                  </a:lnTo>
                  <a:lnTo>
                    <a:pt x="5749922" y="144002"/>
                  </a:lnTo>
                  <a:lnTo>
                    <a:pt x="5764746" y="148238"/>
                  </a:lnTo>
                  <a:lnTo>
                    <a:pt x="5781689" y="150355"/>
                  </a:lnTo>
                  <a:lnTo>
                    <a:pt x="5804985" y="150355"/>
                  </a:lnTo>
                  <a:lnTo>
                    <a:pt x="5804985" y="135531"/>
                  </a:lnTo>
                  <a:lnTo>
                    <a:pt x="5811339" y="124943"/>
                  </a:lnTo>
                  <a:lnTo>
                    <a:pt x="5815575" y="114355"/>
                  </a:lnTo>
                  <a:lnTo>
                    <a:pt x="5815575" y="103766"/>
                  </a:lnTo>
                  <a:lnTo>
                    <a:pt x="5815575" y="95296"/>
                  </a:lnTo>
                  <a:lnTo>
                    <a:pt x="5815575" y="88943"/>
                  </a:lnTo>
                  <a:close/>
                  <a:moveTo>
                    <a:pt x="2943790" y="69883"/>
                  </a:moveTo>
                  <a:lnTo>
                    <a:pt x="2950144" y="88943"/>
                  </a:lnTo>
                  <a:lnTo>
                    <a:pt x="2954380" y="114355"/>
                  </a:lnTo>
                  <a:lnTo>
                    <a:pt x="2958615" y="135531"/>
                  </a:lnTo>
                  <a:lnTo>
                    <a:pt x="2954380" y="139766"/>
                  </a:lnTo>
                  <a:lnTo>
                    <a:pt x="2950144" y="139766"/>
                  </a:lnTo>
                  <a:lnTo>
                    <a:pt x="2948026" y="139766"/>
                  </a:lnTo>
                  <a:lnTo>
                    <a:pt x="2948026" y="144002"/>
                  </a:lnTo>
                  <a:lnTo>
                    <a:pt x="2943790" y="144002"/>
                  </a:lnTo>
                  <a:lnTo>
                    <a:pt x="2928966" y="144002"/>
                  </a:lnTo>
                  <a:lnTo>
                    <a:pt x="2924730" y="139766"/>
                  </a:lnTo>
                  <a:lnTo>
                    <a:pt x="2924730" y="135531"/>
                  </a:lnTo>
                  <a:lnTo>
                    <a:pt x="2924730" y="133414"/>
                  </a:lnTo>
                  <a:lnTo>
                    <a:pt x="2920494" y="133414"/>
                  </a:lnTo>
                  <a:lnTo>
                    <a:pt x="2918376" y="129178"/>
                  </a:lnTo>
                  <a:lnTo>
                    <a:pt x="2943790" y="69883"/>
                  </a:lnTo>
                  <a:close/>
                  <a:moveTo>
                    <a:pt x="2122071" y="0"/>
                  </a:moveTo>
                  <a:lnTo>
                    <a:pt x="2105128" y="25412"/>
                  </a:lnTo>
                  <a:lnTo>
                    <a:pt x="2086067" y="48707"/>
                  </a:lnTo>
                  <a:lnTo>
                    <a:pt x="2075478" y="80472"/>
                  </a:lnTo>
                  <a:lnTo>
                    <a:pt x="2096657" y="78354"/>
                  </a:lnTo>
                  <a:lnTo>
                    <a:pt x="2111481" y="84707"/>
                  </a:lnTo>
                  <a:lnTo>
                    <a:pt x="2122071" y="95297"/>
                  </a:lnTo>
                  <a:lnTo>
                    <a:pt x="2136895" y="114355"/>
                  </a:lnTo>
                  <a:lnTo>
                    <a:pt x="2141131" y="99531"/>
                  </a:lnTo>
                  <a:lnTo>
                    <a:pt x="2141131" y="88943"/>
                  </a:lnTo>
                  <a:lnTo>
                    <a:pt x="2145367" y="80472"/>
                  </a:lnTo>
                  <a:lnTo>
                    <a:pt x="2145367" y="69883"/>
                  </a:lnTo>
                  <a:lnTo>
                    <a:pt x="2164427" y="69883"/>
                  </a:lnTo>
                  <a:lnTo>
                    <a:pt x="2175016" y="95296"/>
                  </a:lnTo>
                  <a:lnTo>
                    <a:pt x="2191959" y="103766"/>
                  </a:lnTo>
                  <a:lnTo>
                    <a:pt x="2206784" y="110119"/>
                  </a:lnTo>
                  <a:lnTo>
                    <a:pt x="2221609" y="118590"/>
                  </a:lnTo>
                  <a:lnTo>
                    <a:pt x="2236434" y="135531"/>
                  </a:lnTo>
                  <a:lnTo>
                    <a:pt x="2221609" y="158826"/>
                  </a:lnTo>
                  <a:lnTo>
                    <a:pt x="2204666" y="184238"/>
                  </a:lnTo>
                  <a:lnTo>
                    <a:pt x="2189841" y="218121"/>
                  </a:lnTo>
                  <a:lnTo>
                    <a:pt x="2177134" y="247768"/>
                  </a:lnTo>
                  <a:lnTo>
                    <a:pt x="2177134" y="266828"/>
                  </a:lnTo>
                  <a:lnTo>
                    <a:pt x="2181370" y="277416"/>
                  </a:lnTo>
                  <a:lnTo>
                    <a:pt x="2181370" y="283769"/>
                  </a:lnTo>
                  <a:lnTo>
                    <a:pt x="2185606" y="288005"/>
                  </a:lnTo>
                  <a:lnTo>
                    <a:pt x="2189841" y="292240"/>
                  </a:lnTo>
                  <a:lnTo>
                    <a:pt x="2191959" y="296475"/>
                  </a:lnTo>
                  <a:lnTo>
                    <a:pt x="2204666" y="298593"/>
                  </a:lnTo>
                  <a:lnTo>
                    <a:pt x="2204666" y="292240"/>
                  </a:lnTo>
                  <a:lnTo>
                    <a:pt x="2211020" y="277416"/>
                  </a:lnTo>
                  <a:lnTo>
                    <a:pt x="2221609" y="254122"/>
                  </a:lnTo>
                  <a:lnTo>
                    <a:pt x="2234316" y="224474"/>
                  </a:lnTo>
                  <a:lnTo>
                    <a:pt x="2244905" y="199062"/>
                  </a:lnTo>
                  <a:lnTo>
                    <a:pt x="2255494" y="177885"/>
                  </a:lnTo>
                  <a:lnTo>
                    <a:pt x="2259730" y="163061"/>
                  </a:lnTo>
                  <a:lnTo>
                    <a:pt x="2285144" y="163061"/>
                  </a:lnTo>
                  <a:lnTo>
                    <a:pt x="2289379" y="203297"/>
                  </a:lnTo>
                  <a:lnTo>
                    <a:pt x="2289379" y="239298"/>
                  </a:lnTo>
                  <a:lnTo>
                    <a:pt x="2289379" y="283769"/>
                  </a:lnTo>
                  <a:lnTo>
                    <a:pt x="2293615" y="332476"/>
                  </a:lnTo>
                  <a:lnTo>
                    <a:pt x="2340208" y="338829"/>
                  </a:lnTo>
                  <a:lnTo>
                    <a:pt x="2359268" y="311299"/>
                  </a:lnTo>
                  <a:lnTo>
                    <a:pt x="2393153" y="292240"/>
                  </a:lnTo>
                  <a:lnTo>
                    <a:pt x="2429157" y="273181"/>
                  </a:lnTo>
                  <a:lnTo>
                    <a:pt x="2467278" y="258357"/>
                  </a:lnTo>
                  <a:lnTo>
                    <a:pt x="2503281" y="243533"/>
                  </a:lnTo>
                  <a:lnTo>
                    <a:pt x="2537166" y="224474"/>
                  </a:lnTo>
                  <a:lnTo>
                    <a:pt x="2551991" y="203297"/>
                  </a:lnTo>
                  <a:lnTo>
                    <a:pt x="2543520" y="203297"/>
                  </a:lnTo>
                  <a:lnTo>
                    <a:pt x="2541402" y="194827"/>
                  </a:lnTo>
                  <a:lnTo>
                    <a:pt x="2541402" y="192709"/>
                  </a:lnTo>
                  <a:lnTo>
                    <a:pt x="2537166" y="188473"/>
                  </a:lnTo>
                  <a:lnTo>
                    <a:pt x="2532930" y="188473"/>
                  </a:lnTo>
                  <a:lnTo>
                    <a:pt x="2528695" y="188473"/>
                  </a:lnTo>
                  <a:lnTo>
                    <a:pt x="2522341" y="184238"/>
                  </a:lnTo>
                  <a:lnTo>
                    <a:pt x="2507516" y="194827"/>
                  </a:lnTo>
                  <a:lnTo>
                    <a:pt x="2482102" y="209650"/>
                  </a:lnTo>
                  <a:lnTo>
                    <a:pt x="2452453" y="232945"/>
                  </a:lnTo>
                  <a:lnTo>
                    <a:pt x="2414332" y="252004"/>
                  </a:lnTo>
                  <a:lnTo>
                    <a:pt x="2380446" y="273181"/>
                  </a:lnTo>
                  <a:lnTo>
                    <a:pt x="2348679" y="288004"/>
                  </a:lnTo>
                  <a:lnTo>
                    <a:pt x="2325383" y="296475"/>
                  </a:lnTo>
                  <a:lnTo>
                    <a:pt x="2319029" y="298593"/>
                  </a:lnTo>
                  <a:lnTo>
                    <a:pt x="2314793" y="296475"/>
                  </a:lnTo>
                  <a:lnTo>
                    <a:pt x="2310558" y="292240"/>
                  </a:lnTo>
                  <a:lnTo>
                    <a:pt x="2310558" y="288004"/>
                  </a:lnTo>
                  <a:lnTo>
                    <a:pt x="2310558" y="283769"/>
                  </a:lnTo>
                  <a:lnTo>
                    <a:pt x="2308440" y="277416"/>
                  </a:lnTo>
                  <a:lnTo>
                    <a:pt x="2319029" y="258357"/>
                  </a:lnTo>
                  <a:lnTo>
                    <a:pt x="2319029" y="243533"/>
                  </a:lnTo>
                  <a:lnTo>
                    <a:pt x="2314793" y="232945"/>
                  </a:lnTo>
                  <a:lnTo>
                    <a:pt x="2310558" y="213886"/>
                  </a:lnTo>
                  <a:lnTo>
                    <a:pt x="2319029" y="192709"/>
                  </a:lnTo>
                  <a:lnTo>
                    <a:pt x="2323265" y="188473"/>
                  </a:lnTo>
                  <a:lnTo>
                    <a:pt x="2325383" y="184238"/>
                  </a:lnTo>
                  <a:lnTo>
                    <a:pt x="2329618" y="180003"/>
                  </a:lnTo>
                  <a:lnTo>
                    <a:pt x="2333854" y="180003"/>
                  </a:lnTo>
                  <a:lnTo>
                    <a:pt x="2338090" y="180003"/>
                  </a:lnTo>
                  <a:lnTo>
                    <a:pt x="2340208" y="177885"/>
                  </a:lnTo>
                  <a:lnTo>
                    <a:pt x="2344443" y="173650"/>
                  </a:lnTo>
                  <a:lnTo>
                    <a:pt x="2344443" y="165179"/>
                  </a:lnTo>
                  <a:lnTo>
                    <a:pt x="2348679" y="154591"/>
                  </a:lnTo>
                  <a:lnTo>
                    <a:pt x="2348679" y="135531"/>
                  </a:lnTo>
                  <a:lnTo>
                    <a:pt x="2329618" y="124943"/>
                  </a:lnTo>
                  <a:lnTo>
                    <a:pt x="2310558" y="120708"/>
                  </a:lnTo>
                  <a:lnTo>
                    <a:pt x="2295733" y="120708"/>
                  </a:lnTo>
                  <a:lnTo>
                    <a:pt x="2278790" y="114355"/>
                  </a:lnTo>
                  <a:lnTo>
                    <a:pt x="2251258" y="95296"/>
                  </a:lnTo>
                  <a:lnTo>
                    <a:pt x="2234316" y="78354"/>
                  </a:lnTo>
                  <a:lnTo>
                    <a:pt x="2221609" y="55060"/>
                  </a:lnTo>
                  <a:lnTo>
                    <a:pt x="2206784" y="33883"/>
                  </a:lnTo>
                  <a:lnTo>
                    <a:pt x="2189841" y="19059"/>
                  </a:lnTo>
                  <a:lnTo>
                    <a:pt x="2160192" y="4235"/>
                  </a:lnTo>
                  <a:lnTo>
                    <a:pt x="2122071" y="0"/>
                  </a:lnTo>
                  <a:close/>
                </a:path>
              </a:pathLst>
            </a:custGeom>
            <a:solidFill>
              <a:schemeClr val="tx2"/>
            </a:solidFill>
            <a:ln>
              <a:noFill/>
            </a:ln>
            <a:effectLst/>
          </p:spPr>
          <p:txBody>
            <a:bodyPr vert="horz" wrap="square" lIns="91440" tIns="45720" rIns="91440" bIns="45720" numCol="1" spcCol="215900" anchor="t"/>
            <a:lstStyle/>
            <a:p>
              <a:pPr>
                <a:defRPr lang="en-US"/>
              </a:pPr>
              <a:endParaRPr lang="en-US" cap="none">
                <a:solidFill>
                  <a:srgbClr val="DCDBCB"/>
                </a:solidFill>
              </a:endParaRPr>
            </a:p>
          </p:txBody>
        </p:sp>
        <p:sp>
          <p:nvSpPr>
            <p:cNvPr id="5" name="Freeform 9"/>
            <p:cNvSpPr/>
            <p:nvPr/>
          </p:nvSpPr>
          <p:spPr>
            <a:xfrm>
              <a:off x="658495" y="1331595"/>
              <a:ext cx="10269220" cy="5131435"/>
            </a:xfrm>
            <a:custGeom>
              <a:avLst/>
              <a:gdLst/>
              <a:ahLst/>
              <a:cxnLst/>
              <a:rect l="0" t="0" r="10269220" b="5131435"/>
              <a:pathLst>
                <a:path w="10269220" h="5131435">
                  <a:moveTo>
                    <a:pt x="3111051" y="1505757"/>
                  </a:moveTo>
                  <a:lnTo>
                    <a:pt x="3138582" y="1507875"/>
                  </a:lnTo>
                  <a:lnTo>
                    <a:pt x="3155524" y="1512110"/>
                  </a:lnTo>
                  <a:lnTo>
                    <a:pt x="3178820" y="1520582"/>
                  </a:lnTo>
                  <a:lnTo>
                    <a:pt x="3178820" y="1537524"/>
                  </a:lnTo>
                  <a:lnTo>
                    <a:pt x="3170349" y="1537524"/>
                  </a:lnTo>
                  <a:lnTo>
                    <a:pt x="3163996" y="1541760"/>
                  </a:lnTo>
                  <a:lnTo>
                    <a:pt x="3155524" y="1541760"/>
                  </a:lnTo>
                  <a:lnTo>
                    <a:pt x="3149171" y="1541760"/>
                  </a:lnTo>
                  <a:lnTo>
                    <a:pt x="3138582" y="1545995"/>
                  </a:lnTo>
                  <a:lnTo>
                    <a:pt x="3130111" y="1535406"/>
                  </a:lnTo>
                  <a:lnTo>
                    <a:pt x="3125875" y="1531170"/>
                  </a:lnTo>
                  <a:lnTo>
                    <a:pt x="3123757" y="1522699"/>
                  </a:lnTo>
                  <a:lnTo>
                    <a:pt x="3119522" y="1516346"/>
                  </a:lnTo>
                  <a:lnTo>
                    <a:pt x="3111051" y="1505757"/>
                  </a:lnTo>
                  <a:close/>
                  <a:moveTo>
                    <a:pt x="3284710" y="1463401"/>
                  </a:moveTo>
                  <a:lnTo>
                    <a:pt x="3308006" y="1463401"/>
                  </a:lnTo>
                  <a:lnTo>
                    <a:pt x="3308006" y="1493050"/>
                  </a:lnTo>
                  <a:lnTo>
                    <a:pt x="3308006" y="1520582"/>
                  </a:lnTo>
                  <a:lnTo>
                    <a:pt x="3312242" y="1541760"/>
                  </a:lnTo>
                  <a:lnTo>
                    <a:pt x="3314360" y="1567173"/>
                  </a:lnTo>
                  <a:lnTo>
                    <a:pt x="3356716" y="1567173"/>
                  </a:lnTo>
                  <a:lnTo>
                    <a:pt x="3356716" y="1609529"/>
                  </a:lnTo>
                  <a:lnTo>
                    <a:pt x="3373658" y="1609529"/>
                  </a:lnTo>
                  <a:lnTo>
                    <a:pt x="3377894" y="1611647"/>
                  </a:lnTo>
                  <a:lnTo>
                    <a:pt x="3382129" y="1611647"/>
                  </a:lnTo>
                  <a:lnTo>
                    <a:pt x="3386365" y="1611647"/>
                  </a:lnTo>
                  <a:lnTo>
                    <a:pt x="3388483" y="1611647"/>
                  </a:lnTo>
                  <a:lnTo>
                    <a:pt x="3392718" y="1611647"/>
                  </a:lnTo>
                  <a:lnTo>
                    <a:pt x="3396954" y="1615883"/>
                  </a:lnTo>
                  <a:lnTo>
                    <a:pt x="3392718" y="1639178"/>
                  </a:lnTo>
                  <a:lnTo>
                    <a:pt x="3386365" y="1664592"/>
                  </a:lnTo>
                  <a:lnTo>
                    <a:pt x="3382129" y="1690006"/>
                  </a:lnTo>
                  <a:lnTo>
                    <a:pt x="3373658" y="1690006"/>
                  </a:lnTo>
                  <a:lnTo>
                    <a:pt x="3371540" y="1681535"/>
                  </a:lnTo>
                  <a:lnTo>
                    <a:pt x="3371540" y="1679417"/>
                  </a:lnTo>
                  <a:lnTo>
                    <a:pt x="3371540" y="1675181"/>
                  </a:lnTo>
                  <a:lnTo>
                    <a:pt x="3367305" y="1670946"/>
                  </a:lnTo>
                  <a:lnTo>
                    <a:pt x="3367305" y="1666710"/>
                  </a:lnTo>
                  <a:lnTo>
                    <a:pt x="3363069" y="1675181"/>
                  </a:lnTo>
                  <a:lnTo>
                    <a:pt x="3358833" y="1675181"/>
                  </a:lnTo>
                  <a:lnTo>
                    <a:pt x="3358833" y="1679417"/>
                  </a:lnTo>
                  <a:lnTo>
                    <a:pt x="3356716" y="1679417"/>
                  </a:lnTo>
                  <a:lnTo>
                    <a:pt x="3348244" y="1681535"/>
                  </a:lnTo>
                  <a:lnTo>
                    <a:pt x="3348244" y="1666710"/>
                  </a:lnTo>
                  <a:lnTo>
                    <a:pt x="3352480" y="1664592"/>
                  </a:lnTo>
                  <a:lnTo>
                    <a:pt x="3352480" y="1660357"/>
                  </a:lnTo>
                  <a:lnTo>
                    <a:pt x="3356716" y="1656121"/>
                  </a:lnTo>
                  <a:lnTo>
                    <a:pt x="3356716" y="1649768"/>
                  </a:lnTo>
                  <a:lnTo>
                    <a:pt x="3356716" y="1641296"/>
                  </a:lnTo>
                  <a:lnTo>
                    <a:pt x="3348244" y="1641296"/>
                  </a:lnTo>
                  <a:lnTo>
                    <a:pt x="3333420" y="1656120"/>
                  </a:lnTo>
                  <a:lnTo>
                    <a:pt x="3318595" y="1670945"/>
                  </a:lnTo>
                  <a:lnTo>
                    <a:pt x="3299535" y="1681535"/>
                  </a:lnTo>
                  <a:lnTo>
                    <a:pt x="3299535" y="1670946"/>
                  </a:lnTo>
                  <a:lnTo>
                    <a:pt x="3299535" y="1660357"/>
                  </a:lnTo>
                  <a:lnTo>
                    <a:pt x="3299535" y="1656121"/>
                  </a:lnTo>
                  <a:lnTo>
                    <a:pt x="3297417" y="1654003"/>
                  </a:lnTo>
                  <a:lnTo>
                    <a:pt x="3288946" y="1649768"/>
                  </a:lnTo>
                  <a:lnTo>
                    <a:pt x="3278357" y="1649768"/>
                  </a:lnTo>
                  <a:lnTo>
                    <a:pt x="3259297" y="1649768"/>
                  </a:lnTo>
                  <a:lnTo>
                    <a:pt x="3252943" y="1649768"/>
                  </a:lnTo>
                  <a:lnTo>
                    <a:pt x="3244472" y="1649768"/>
                  </a:lnTo>
                  <a:lnTo>
                    <a:pt x="3233883" y="1645532"/>
                  </a:lnTo>
                  <a:lnTo>
                    <a:pt x="3223294" y="1645532"/>
                  </a:lnTo>
                  <a:lnTo>
                    <a:pt x="3212705" y="1641296"/>
                  </a:lnTo>
                  <a:lnTo>
                    <a:pt x="3204234" y="1634943"/>
                  </a:lnTo>
                  <a:lnTo>
                    <a:pt x="3225412" y="1605294"/>
                  </a:lnTo>
                  <a:lnTo>
                    <a:pt x="3248708" y="1560820"/>
                  </a:lnTo>
                  <a:lnTo>
                    <a:pt x="3263532" y="1512110"/>
                  </a:lnTo>
                  <a:lnTo>
                    <a:pt x="3284710" y="1463401"/>
                  </a:lnTo>
                  <a:close/>
                  <a:moveTo>
                    <a:pt x="2583718" y="1334215"/>
                  </a:moveTo>
                  <a:lnTo>
                    <a:pt x="2615485" y="1334215"/>
                  </a:lnTo>
                  <a:lnTo>
                    <a:pt x="2615485" y="1349040"/>
                  </a:lnTo>
                  <a:lnTo>
                    <a:pt x="2609132" y="1349040"/>
                  </a:lnTo>
                  <a:lnTo>
                    <a:pt x="2604896" y="1353276"/>
                  </a:lnTo>
                  <a:lnTo>
                    <a:pt x="2602778" y="1353276"/>
                  </a:lnTo>
                  <a:lnTo>
                    <a:pt x="2598543" y="1353276"/>
                  </a:lnTo>
                  <a:lnTo>
                    <a:pt x="2594307" y="1357512"/>
                  </a:lnTo>
                  <a:lnTo>
                    <a:pt x="2583718" y="1357512"/>
                  </a:lnTo>
                  <a:lnTo>
                    <a:pt x="2583718" y="1334215"/>
                  </a:lnTo>
                  <a:close/>
                  <a:moveTo>
                    <a:pt x="1090668" y="1317273"/>
                  </a:moveTo>
                  <a:lnTo>
                    <a:pt x="1105492" y="1317273"/>
                  </a:lnTo>
                  <a:lnTo>
                    <a:pt x="1111846" y="1319390"/>
                  </a:lnTo>
                  <a:lnTo>
                    <a:pt x="1120317" y="1323626"/>
                  </a:lnTo>
                  <a:lnTo>
                    <a:pt x="1130906" y="1323626"/>
                  </a:lnTo>
                  <a:lnTo>
                    <a:pt x="1145731" y="1323626"/>
                  </a:lnTo>
                  <a:lnTo>
                    <a:pt x="1149966" y="1353275"/>
                  </a:lnTo>
                  <a:lnTo>
                    <a:pt x="1156320" y="1376571"/>
                  </a:lnTo>
                  <a:lnTo>
                    <a:pt x="1160555" y="1406220"/>
                  </a:lnTo>
                  <a:lnTo>
                    <a:pt x="1145731" y="1406220"/>
                  </a:lnTo>
                  <a:lnTo>
                    <a:pt x="1137259" y="1393513"/>
                  </a:lnTo>
                  <a:lnTo>
                    <a:pt x="1130906" y="1387160"/>
                  </a:lnTo>
                  <a:lnTo>
                    <a:pt x="1120317" y="1378689"/>
                  </a:lnTo>
                  <a:lnTo>
                    <a:pt x="1111846" y="1372335"/>
                  </a:lnTo>
                  <a:lnTo>
                    <a:pt x="1105492" y="1361746"/>
                  </a:lnTo>
                  <a:lnTo>
                    <a:pt x="1097021" y="1349040"/>
                  </a:lnTo>
                  <a:lnTo>
                    <a:pt x="1092786" y="1342686"/>
                  </a:lnTo>
                  <a:lnTo>
                    <a:pt x="1090668" y="1334215"/>
                  </a:lnTo>
                  <a:lnTo>
                    <a:pt x="1090668" y="1327862"/>
                  </a:lnTo>
                  <a:lnTo>
                    <a:pt x="1090668" y="1317273"/>
                  </a:lnTo>
                  <a:close/>
                  <a:moveTo>
                    <a:pt x="9115018" y="1289741"/>
                  </a:moveTo>
                  <a:lnTo>
                    <a:pt x="9119254" y="1293977"/>
                  </a:lnTo>
                  <a:lnTo>
                    <a:pt x="9119254" y="1298212"/>
                  </a:lnTo>
                  <a:lnTo>
                    <a:pt x="9121372" y="1298212"/>
                  </a:lnTo>
                  <a:lnTo>
                    <a:pt x="9121372" y="1302448"/>
                  </a:lnTo>
                  <a:lnTo>
                    <a:pt x="9134078" y="1327862"/>
                  </a:lnTo>
                  <a:lnTo>
                    <a:pt x="9134078" y="1361746"/>
                  </a:lnTo>
                  <a:lnTo>
                    <a:pt x="9134078" y="1393513"/>
                  </a:lnTo>
                  <a:lnTo>
                    <a:pt x="9140432" y="1431634"/>
                  </a:lnTo>
                  <a:lnTo>
                    <a:pt x="9151021" y="1467637"/>
                  </a:lnTo>
                  <a:lnTo>
                    <a:pt x="9170081" y="1507875"/>
                  </a:lnTo>
                  <a:lnTo>
                    <a:pt x="9180670" y="1552349"/>
                  </a:lnTo>
                  <a:lnTo>
                    <a:pt x="9129843" y="1545995"/>
                  </a:lnTo>
                  <a:lnTo>
                    <a:pt x="9129843" y="1579880"/>
                  </a:lnTo>
                  <a:lnTo>
                    <a:pt x="9136196" y="1605294"/>
                  </a:lnTo>
                  <a:lnTo>
                    <a:pt x="9140432" y="1630707"/>
                  </a:lnTo>
                  <a:lnTo>
                    <a:pt x="9148903" y="1666710"/>
                  </a:lnTo>
                  <a:lnTo>
                    <a:pt x="9136196" y="1666710"/>
                  </a:lnTo>
                  <a:lnTo>
                    <a:pt x="9129843" y="1666710"/>
                  </a:lnTo>
                  <a:lnTo>
                    <a:pt x="9119254" y="1670946"/>
                  </a:lnTo>
                  <a:lnTo>
                    <a:pt x="9115018" y="1670946"/>
                  </a:lnTo>
                  <a:lnTo>
                    <a:pt x="9108665" y="1675181"/>
                  </a:lnTo>
                  <a:lnTo>
                    <a:pt x="9100194" y="1654003"/>
                  </a:lnTo>
                  <a:lnTo>
                    <a:pt x="9095958" y="1611647"/>
                  </a:lnTo>
                  <a:lnTo>
                    <a:pt x="9095958" y="1565055"/>
                  </a:lnTo>
                  <a:lnTo>
                    <a:pt x="9095958" y="1512110"/>
                  </a:lnTo>
                  <a:lnTo>
                    <a:pt x="9095958" y="1463401"/>
                  </a:lnTo>
                  <a:lnTo>
                    <a:pt x="9089605" y="1431634"/>
                  </a:lnTo>
                  <a:lnTo>
                    <a:pt x="9089605" y="1349040"/>
                  </a:lnTo>
                  <a:lnTo>
                    <a:pt x="9095958" y="1338451"/>
                  </a:lnTo>
                  <a:lnTo>
                    <a:pt x="9100194" y="1332097"/>
                  </a:lnTo>
                  <a:lnTo>
                    <a:pt x="9104429" y="1323626"/>
                  </a:lnTo>
                  <a:lnTo>
                    <a:pt x="9108665" y="1317273"/>
                  </a:lnTo>
                  <a:lnTo>
                    <a:pt x="9110783" y="1304566"/>
                  </a:lnTo>
                  <a:lnTo>
                    <a:pt x="9115018" y="1289741"/>
                  </a:lnTo>
                  <a:close/>
                  <a:moveTo>
                    <a:pt x="4771407" y="1260092"/>
                  </a:moveTo>
                  <a:lnTo>
                    <a:pt x="4779878" y="1304566"/>
                  </a:lnTo>
                  <a:lnTo>
                    <a:pt x="4775643" y="1349040"/>
                  </a:lnTo>
                  <a:lnTo>
                    <a:pt x="4765054" y="1397749"/>
                  </a:lnTo>
                  <a:lnTo>
                    <a:pt x="4735404" y="1412574"/>
                  </a:lnTo>
                  <a:lnTo>
                    <a:pt x="4707873" y="1421045"/>
                  </a:lnTo>
                  <a:lnTo>
                    <a:pt x="4667635" y="1423163"/>
                  </a:lnTo>
                  <a:lnTo>
                    <a:pt x="4667635" y="1406220"/>
                  </a:lnTo>
                  <a:lnTo>
                    <a:pt x="4678224" y="1378689"/>
                  </a:lnTo>
                  <a:lnTo>
                    <a:pt x="4678224" y="1346922"/>
                  </a:lnTo>
                  <a:lnTo>
                    <a:pt x="4676106" y="1308801"/>
                  </a:lnTo>
                  <a:lnTo>
                    <a:pt x="4697284" y="1289741"/>
                  </a:lnTo>
                  <a:lnTo>
                    <a:pt x="4716344" y="1274916"/>
                  </a:lnTo>
                  <a:lnTo>
                    <a:pt x="4737522" y="1264327"/>
                  </a:lnTo>
                  <a:lnTo>
                    <a:pt x="4771407" y="1260092"/>
                  </a:lnTo>
                  <a:close/>
                  <a:moveTo>
                    <a:pt x="5300857" y="1202911"/>
                  </a:moveTo>
                  <a:lnTo>
                    <a:pt x="5307211" y="1209265"/>
                  </a:lnTo>
                  <a:lnTo>
                    <a:pt x="5311446" y="1213500"/>
                  </a:lnTo>
                  <a:lnTo>
                    <a:pt x="5315682" y="1217736"/>
                  </a:lnTo>
                  <a:lnTo>
                    <a:pt x="5315682" y="1224089"/>
                  </a:lnTo>
                  <a:lnTo>
                    <a:pt x="5315682" y="1232560"/>
                  </a:lnTo>
                  <a:lnTo>
                    <a:pt x="5317800" y="1243149"/>
                  </a:lnTo>
                  <a:lnTo>
                    <a:pt x="5315682" y="1249503"/>
                  </a:lnTo>
                  <a:lnTo>
                    <a:pt x="5311446" y="1253739"/>
                  </a:lnTo>
                  <a:lnTo>
                    <a:pt x="5311446" y="1257974"/>
                  </a:lnTo>
                  <a:lnTo>
                    <a:pt x="5311446" y="1260092"/>
                  </a:lnTo>
                  <a:lnTo>
                    <a:pt x="5311446" y="1264327"/>
                  </a:lnTo>
                  <a:lnTo>
                    <a:pt x="5307211" y="1268562"/>
                  </a:lnTo>
                  <a:lnTo>
                    <a:pt x="5302975" y="1272798"/>
                  </a:lnTo>
                  <a:lnTo>
                    <a:pt x="5300857" y="1272798"/>
                  </a:lnTo>
                  <a:lnTo>
                    <a:pt x="5296622" y="1272798"/>
                  </a:lnTo>
                  <a:lnTo>
                    <a:pt x="5292386" y="1274916"/>
                  </a:lnTo>
                  <a:lnTo>
                    <a:pt x="5286033" y="1274916"/>
                  </a:lnTo>
                  <a:lnTo>
                    <a:pt x="5273326" y="1249503"/>
                  </a:lnTo>
                  <a:lnTo>
                    <a:pt x="5266973" y="1238914"/>
                  </a:lnTo>
                  <a:lnTo>
                    <a:pt x="5266973" y="1234678"/>
                  </a:lnTo>
                  <a:lnTo>
                    <a:pt x="5271208" y="1232560"/>
                  </a:lnTo>
                  <a:lnTo>
                    <a:pt x="5286033" y="1224089"/>
                  </a:lnTo>
                  <a:lnTo>
                    <a:pt x="5300857" y="1202911"/>
                  </a:lnTo>
                  <a:close/>
                  <a:moveTo>
                    <a:pt x="5470282" y="1120317"/>
                  </a:moveTo>
                  <a:lnTo>
                    <a:pt x="5480871" y="1124553"/>
                  </a:lnTo>
                  <a:lnTo>
                    <a:pt x="5485106" y="1124553"/>
                  </a:lnTo>
                  <a:lnTo>
                    <a:pt x="5489342" y="1124553"/>
                  </a:lnTo>
                  <a:lnTo>
                    <a:pt x="5491460" y="1128788"/>
                  </a:lnTo>
                  <a:lnTo>
                    <a:pt x="5495695" y="1128788"/>
                  </a:lnTo>
                  <a:lnTo>
                    <a:pt x="5489342" y="1139377"/>
                  </a:lnTo>
                  <a:lnTo>
                    <a:pt x="5485106" y="1149966"/>
                  </a:lnTo>
                  <a:lnTo>
                    <a:pt x="5480871" y="1160555"/>
                  </a:lnTo>
                  <a:lnTo>
                    <a:pt x="5474517" y="1173262"/>
                  </a:lnTo>
                  <a:lnTo>
                    <a:pt x="5461810" y="1179615"/>
                  </a:lnTo>
                  <a:lnTo>
                    <a:pt x="5461810" y="1169026"/>
                  </a:lnTo>
                  <a:lnTo>
                    <a:pt x="5459693" y="1169026"/>
                  </a:lnTo>
                  <a:lnTo>
                    <a:pt x="5459693" y="1164791"/>
                  </a:lnTo>
                  <a:lnTo>
                    <a:pt x="5459693" y="1160555"/>
                  </a:lnTo>
                  <a:lnTo>
                    <a:pt x="5455457" y="1154202"/>
                  </a:lnTo>
                  <a:lnTo>
                    <a:pt x="5461810" y="1145731"/>
                  </a:lnTo>
                  <a:lnTo>
                    <a:pt x="5466046" y="1139377"/>
                  </a:lnTo>
                  <a:lnTo>
                    <a:pt x="5470282" y="1130906"/>
                  </a:lnTo>
                  <a:lnTo>
                    <a:pt x="5470282" y="1120317"/>
                  </a:lnTo>
                  <a:close/>
                  <a:moveTo>
                    <a:pt x="520979" y="1113964"/>
                  </a:moveTo>
                  <a:lnTo>
                    <a:pt x="531568" y="1130906"/>
                  </a:lnTo>
                  <a:lnTo>
                    <a:pt x="531568" y="1145731"/>
                  </a:lnTo>
                  <a:lnTo>
                    <a:pt x="520979" y="1164791"/>
                  </a:lnTo>
                  <a:lnTo>
                    <a:pt x="506155" y="1175380"/>
                  </a:lnTo>
                  <a:lnTo>
                    <a:pt x="491330" y="1183851"/>
                  </a:lnTo>
                  <a:lnTo>
                    <a:pt x="487094" y="1188087"/>
                  </a:lnTo>
                  <a:lnTo>
                    <a:pt x="480741" y="1179615"/>
                  </a:lnTo>
                  <a:lnTo>
                    <a:pt x="476505" y="1173262"/>
                  </a:lnTo>
                  <a:lnTo>
                    <a:pt x="472270" y="1160555"/>
                  </a:lnTo>
                  <a:lnTo>
                    <a:pt x="472270" y="1149966"/>
                  </a:lnTo>
                  <a:lnTo>
                    <a:pt x="468034" y="1139377"/>
                  </a:lnTo>
                  <a:lnTo>
                    <a:pt x="495566" y="1128788"/>
                  </a:lnTo>
                  <a:lnTo>
                    <a:pt x="501919" y="1124553"/>
                  </a:lnTo>
                  <a:lnTo>
                    <a:pt x="512508" y="1120317"/>
                  </a:lnTo>
                  <a:lnTo>
                    <a:pt x="520979" y="1113964"/>
                  </a:lnTo>
                  <a:close/>
                  <a:moveTo>
                    <a:pt x="5603703" y="1065254"/>
                  </a:moveTo>
                  <a:lnTo>
                    <a:pt x="5633352" y="1080079"/>
                  </a:lnTo>
                  <a:lnTo>
                    <a:pt x="5633352" y="1090668"/>
                  </a:lnTo>
                  <a:lnTo>
                    <a:pt x="5624881" y="1090668"/>
                  </a:lnTo>
                  <a:lnTo>
                    <a:pt x="5622763" y="1094903"/>
                  </a:lnTo>
                  <a:lnTo>
                    <a:pt x="5614292" y="1099139"/>
                  </a:lnTo>
                  <a:lnTo>
                    <a:pt x="5610056" y="1105492"/>
                  </a:lnTo>
                  <a:lnTo>
                    <a:pt x="5603703" y="1101257"/>
                  </a:lnTo>
                  <a:lnTo>
                    <a:pt x="5599467" y="1101257"/>
                  </a:lnTo>
                  <a:lnTo>
                    <a:pt x="5595232" y="1099139"/>
                  </a:lnTo>
                  <a:lnTo>
                    <a:pt x="5593114" y="1099139"/>
                  </a:lnTo>
                  <a:lnTo>
                    <a:pt x="5593114" y="1090668"/>
                  </a:lnTo>
                  <a:lnTo>
                    <a:pt x="5593114" y="1084314"/>
                  </a:lnTo>
                  <a:lnTo>
                    <a:pt x="5593114" y="1080079"/>
                  </a:lnTo>
                  <a:lnTo>
                    <a:pt x="5595232" y="1071607"/>
                  </a:lnTo>
                  <a:lnTo>
                    <a:pt x="5603703" y="1065254"/>
                  </a:lnTo>
                  <a:close/>
                  <a:moveTo>
                    <a:pt x="4811645" y="1046194"/>
                  </a:moveTo>
                  <a:lnTo>
                    <a:pt x="4849766" y="1050429"/>
                  </a:lnTo>
                  <a:lnTo>
                    <a:pt x="4879415" y="1056783"/>
                  </a:lnTo>
                  <a:lnTo>
                    <a:pt x="4870944" y="1071607"/>
                  </a:lnTo>
                  <a:lnTo>
                    <a:pt x="4866708" y="1084314"/>
                  </a:lnTo>
                  <a:lnTo>
                    <a:pt x="4860355" y="1094903"/>
                  </a:lnTo>
                  <a:lnTo>
                    <a:pt x="4851883" y="1105492"/>
                  </a:lnTo>
                  <a:lnTo>
                    <a:pt x="4870944" y="1105492"/>
                  </a:lnTo>
                  <a:lnTo>
                    <a:pt x="4879415" y="1099139"/>
                  </a:lnTo>
                  <a:lnTo>
                    <a:pt x="4881533" y="1094903"/>
                  </a:lnTo>
                  <a:lnTo>
                    <a:pt x="4890004" y="1090668"/>
                  </a:lnTo>
                  <a:lnTo>
                    <a:pt x="4900593" y="1090668"/>
                  </a:lnTo>
                  <a:lnTo>
                    <a:pt x="4900593" y="1105492"/>
                  </a:lnTo>
                  <a:lnTo>
                    <a:pt x="4911182" y="1130906"/>
                  </a:lnTo>
                  <a:lnTo>
                    <a:pt x="4904829" y="1154202"/>
                  </a:lnTo>
                  <a:lnTo>
                    <a:pt x="4894240" y="1173262"/>
                  </a:lnTo>
                  <a:lnTo>
                    <a:pt x="4885768" y="1188087"/>
                  </a:lnTo>
                  <a:lnTo>
                    <a:pt x="4904829" y="1205029"/>
                  </a:lnTo>
                  <a:lnTo>
                    <a:pt x="4923889" y="1232560"/>
                  </a:lnTo>
                  <a:lnTo>
                    <a:pt x="4949302" y="1260092"/>
                  </a:lnTo>
                  <a:lnTo>
                    <a:pt x="4970480" y="1293977"/>
                  </a:lnTo>
                  <a:lnTo>
                    <a:pt x="4989541" y="1332097"/>
                  </a:lnTo>
                  <a:lnTo>
                    <a:pt x="5004365" y="1363864"/>
                  </a:lnTo>
                  <a:lnTo>
                    <a:pt x="5008601" y="1391396"/>
                  </a:lnTo>
                  <a:lnTo>
                    <a:pt x="5000130" y="1416809"/>
                  </a:lnTo>
                  <a:lnTo>
                    <a:pt x="4983187" y="1431634"/>
                  </a:lnTo>
                  <a:lnTo>
                    <a:pt x="4959891" y="1446458"/>
                  </a:lnTo>
                  <a:lnTo>
                    <a:pt x="4923889" y="1461283"/>
                  </a:lnTo>
                  <a:lnTo>
                    <a:pt x="4879415" y="1471872"/>
                  </a:lnTo>
                  <a:lnTo>
                    <a:pt x="4839177" y="1482461"/>
                  </a:lnTo>
                  <a:lnTo>
                    <a:pt x="4805292" y="1486697"/>
                  </a:lnTo>
                  <a:lnTo>
                    <a:pt x="4805292" y="1478226"/>
                  </a:lnTo>
                  <a:lnTo>
                    <a:pt x="4826470" y="1446458"/>
                  </a:lnTo>
                  <a:lnTo>
                    <a:pt x="4845530" y="1412574"/>
                  </a:lnTo>
                  <a:lnTo>
                    <a:pt x="4834941" y="1412574"/>
                  </a:lnTo>
                  <a:lnTo>
                    <a:pt x="4826470" y="1412574"/>
                  </a:lnTo>
                  <a:lnTo>
                    <a:pt x="4820116" y="1408338"/>
                  </a:lnTo>
                  <a:lnTo>
                    <a:pt x="4820116" y="1406220"/>
                  </a:lnTo>
                  <a:lnTo>
                    <a:pt x="4815881" y="1401985"/>
                  </a:lnTo>
                  <a:lnTo>
                    <a:pt x="4815881" y="1393513"/>
                  </a:lnTo>
                  <a:lnTo>
                    <a:pt x="4811645" y="1382924"/>
                  </a:lnTo>
                  <a:lnTo>
                    <a:pt x="4839177" y="1376571"/>
                  </a:lnTo>
                  <a:lnTo>
                    <a:pt x="4830705" y="1368099"/>
                  </a:lnTo>
                  <a:lnTo>
                    <a:pt x="4830705" y="1363864"/>
                  </a:lnTo>
                  <a:lnTo>
                    <a:pt x="4826470" y="1361746"/>
                  </a:lnTo>
                  <a:lnTo>
                    <a:pt x="4826470" y="1357511"/>
                  </a:lnTo>
                  <a:lnTo>
                    <a:pt x="4830705" y="1349040"/>
                  </a:lnTo>
                  <a:lnTo>
                    <a:pt x="4834941" y="1334215"/>
                  </a:lnTo>
                  <a:lnTo>
                    <a:pt x="4845530" y="1323626"/>
                  </a:lnTo>
                  <a:lnTo>
                    <a:pt x="4851883" y="1317273"/>
                  </a:lnTo>
                  <a:lnTo>
                    <a:pt x="4866708" y="1308801"/>
                  </a:lnTo>
                  <a:lnTo>
                    <a:pt x="4879415" y="1302448"/>
                  </a:lnTo>
                  <a:lnTo>
                    <a:pt x="4875179" y="1293977"/>
                  </a:lnTo>
                  <a:lnTo>
                    <a:pt x="4875179" y="1289741"/>
                  </a:lnTo>
                  <a:lnTo>
                    <a:pt x="4870944" y="1287623"/>
                  </a:lnTo>
                  <a:lnTo>
                    <a:pt x="4870944" y="1283388"/>
                  </a:lnTo>
                  <a:lnTo>
                    <a:pt x="4866708" y="1274916"/>
                  </a:lnTo>
                  <a:lnTo>
                    <a:pt x="4864590" y="1274916"/>
                  </a:lnTo>
                  <a:lnTo>
                    <a:pt x="4864590" y="1272799"/>
                  </a:lnTo>
                  <a:lnTo>
                    <a:pt x="4860355" y="1272799"/>
                  </a:lnTo>
                  <a:lnTo>
                    <a:pt x="4851883" y="1268563"/>
                  </a:lnTo>
                  <a:lnTo>
                    <a:pt x="4845530" y="1264327"/>
                  </a:lnTo>
                  <a:lnTo>
                    <a:pt x="4841294" y="1264327"/>
                  </a:lnTo>
                  <a:lnTo>
                    <a:pt x="4834941" y="1264327"/>
                  </a:lnTo>
                  <a:lnTo>
                    <a:pt x="4826470" y="1260092"/>
                  </a:lnTo>
                  <a:lnTo>
                    <a:pt x="4820116" y="1260092"/>
                  </a:lnTo>
                  <a:lnTo>
                    <a:pt x="4820116" y="1257974"/>
                  </a:lnTo>
                  <a:lnTo>
                    <a:pt x="4815881" y="1253739"/>
                  </a:lnTo>
                  <a:lnTo>
                    <a:pt x="4815881" y="1249503"/>
                  </a:lnTo>
                  <a:lnTo>
                    <a:pt x="4815881" y="1243149"/>
                  </a:lnTo>
                  <a:lnTo>
                    <a:pt x="4811645" y="1234678"/>
                  </a:lnTo>
                  <a:lnTo>
                    <a:pt x="4815881" y="1232560"/>
                  </a:lnTo>
                  <a:lnTo>
                    <a:pt x="4815881" y="1228325"/>
                  </a:lnTo>
                  <a:lnTo>
                    <a:pt x="4820116" y="1224090"/>
                  </a:lnTo>
                  <a:lnTo>
                    <a:pt x="4820116" y="1219854"/>
                  </a:lnTo>
                  <a:lnTo>
                    <a:pt x="4820116" y="1213500"/>
                  </a:lnTo>
                  <a:lnTo>
                    <a:pt x="4811645" y="1213500"/>
                  </a:lnTo>
                  <a:lnTo>
                    <a:pt x="4809527" y="1219854"/>
                  </a:lnTo>
                  <a:lnTo>
                    <a:pt x="4809527" y="1224089"/>
                  </a:lnTo>
                  <a:lnTo>
                    <a:pt x="4809527" y="1228325"/>
                  </a:lnTo>
                  <a:lnTo>
                    <a:pt x="4805292" y="1228325"/>
                  </a:lnTo>
                  <a:lnTo>
                    <a:pt x="4801056" y="1232561"/>
                  </a:lnTo>
                  <a:lnTo>
                    <a:pt x="4796821" y="1234678"/>
                  </a:lnTo>
                  <a:lnTo>
                    <a:pt x="4790467" y="1198676"/>
                  </a:lnTo>
                  <a:lnTo>
                    <a:pt x="4781996" y="1164791"/>
                  </a:lnTo>
                  <a:lnTo>
                    <a:pt x="4779878" y="1139377"/>
                  </a:lnTo>
                  <a:lnTo>
                    <a:pt x="4786232" y="1120317"/>
                  </a:lnTo>
                  <a:lnTo>
                    <a:pt x="4796821" y="1101257"/>
                  </a:lnTo>
                  <a:lnTo>
                    <a:pt x="4809527" y="1080079"/>
                  </a:lnTo>
                  <a:lnTo>
                    <a:pt x="4811645" y="1046194"/>
                  </a:lnTo>
                  <a:close/>
                  <a:moveTo>
                    <a:pt x="61416" y="969953"/>
                  </a:moveTo>
                  <a:lnTo>
                    <a:pt x="103772" y="969953"/>
                  </a:lnTo>
                  <a:lnTo>
                    <a:pt x="103772" y="984778"/>
                  </a:lnTo>
                  <a:lnTo>
                    <a:pt x="95301" y="984778"/>
                  </a:lnTo>
                  <a:lnTo>
                    <a:pt x="95301" y="991131"/>
                  </a:lnTo>
                  <a:lnTo>
                    <a:pt x="84712" y="986895"/>
                  </a:lnTo>
                  <a:lnTo>
                    <a:pt x="76241" y="980542"/>
                  </a:lnTo>
                  <a:lnTo>
                    <a:pt x="69887" y="976306"/>
                  </a:lnTo>
                  <a:lnTo>
                    <a:pt x="61416" y="969953"/>
                  </a:lnTo>
                  <a:close/>
                  <a:moveTo>
                    <a:pt x="2623956" y="853474"/>
                  </a:moveTo>
                  <a:lnTo>
                    <a:pt x="2634545" y="861945"/>
                  </a:lnTo>
                  <a:lnTo>
                    <a:pt x="2645134" y="872534"/>
                  </a:lnTo>
                  <a:lnTo>
                    <a:pt x="2653605" y="887359"/>
                  </a:lnTo>
                  <a:lnTo>
                    <a:pt x="2657841" y="902183"/>
                  </a:lnTo>
                  <a:lnTo>
                    <a:pt x="2649370" y="902183"/>
                  </a:lnTo>
                  <a:lnTo>
                    <a:pt x="2643016" y="906419"/>
                  </a:lnTo>
                  <a:lnTo>
                    <a:pt x="2638781" y="906419"/>
                  </a:lnTo>
                  <a:lnTo>
                    <a:pt x="2628192" y="910654"/>
                  </a:lnTo>
                  <a:lnTo>
                    <a:pt x="2615485" y="910654"/>
                  </a:lnTo>
                  <a:lnTo>
                    <a:pt x="2615485" y="902183"/>
                  </a:lnTo>
                  <a:lnTo>
                    <a:pt x="2613367" y="902183"/>
                  </a:lnTo>
                  <a:lnTo>
                    <a:pt x="2613367" y="897948"/>
                  </a:lnTo>
                  <a:lnTo>
                    <a:pt x="2609132" y="895830"/>
                  </a:lnTo>
                  <a:lnTo>
                    <a:pt x="2613367" y="887359"/>
                  </a:lnTo>
                  <a:lnTo>
                    <a:pt x="2613367" y="883123"/>
                  </a:lnTo>
                  <a:lnTo>
                    <a:pt x="2613367" y="881005"/>
                  </a:lnTo>
                  <a:lnTo>
                    <a:pt x="2615485" y="876770"/>
                  </a:lnTo>
                  <a:lnTo>
                    <a:pt x="2623956" y="853474"/>
                  </a:lnTo>
                  <a:close/>
                  <a:moveTo>
                    <a:pt x="2560422" y="828060"/>
                  </a:moveTo>
                  <a:lnTo>
                    <a:pt x="2568893" y="836531"/>
                  </a:lnTo>
                  <a:lnTo>
                    <a:pt x="2573129" y="840767"/>
                  </a:lnTo>
                  <a:lnTo>
                    <a:pt x="2573129" y="842885"/>
                  </a:lnTo>
                  <a:lnTo>
                    <a:pt x="2575247" y="851356"/>
                  </a:lnTo>
                  <a:lnTo>
                    <a:pt x="2575247" y="857709"/>
                  </a:lnTo>
                  <a:lnTo>
                    <a:pt x="2575247" y="868298"/>
                  </a:lnTo>
                  <a:lnTo>
                    <a:pt x="2568893" y="868298"/>
                  </a:lnTo>
                  <a:lnTo>
                    <a:pt x="2568893" y="876770"/>
                  </a:lnTo>
                  <a:lnTo>
                    <a:pt x="2554069" y="872534"/>
                  </a:lnTo>
                  <a:lnTo>
                    <a:pt x="2539244" y="868298"/>
                  </a:lnTo>
                  <a:lnTo>
                    <a:pt x="2528655" y="861945"/>
                  </a:lnTo>
                  <a:lnTo>
                    <a:pt x="2520184" y="861945"/>
                  </a:lnTo>
                  <a:lnTo>
                    <a:pt x="2520184" y="853474"/>
                  </a:lnTo>
                  <a:lnTo>
                    <a:pt x="2535009" y="847120"/>
                  </a:lnTo>
                  <a:lnTo>
                    <a:pt x="2549833" y="840767"/>
                  </a:lnTo>
                  <a:lnTo>
                    <a:pt x="2560422" y="828060"/>
                  </a:lnTo>
                  <a:close/>
                  <a:moveTo>
                    <a:pt x="2723493" y="762408"/>
                  </a:moveTo>
                  <a:lnTo>
                    <a:pt x="2731964" y="766644"/>
                  </a:lnTo>
                  <a:lnTo>
                    <a:pt x="2734082" y="768762"/>
                  </a:lnTo>
                  <a:lnTo>
                    <a:pt x="2738317" y="772997"/>
                  </a:lnTo>
                  <a:lnTo>
                    <a:pt x="2746789" y="772997"/>
                  </a:lnTo>
                  <a:lnTo>
                    <a:pt x="2746789" y="777233"/>
                  </a:lnTo>
                  <a:lnTo>
                    <a:pt x="2746789" y="781469"/>
                  </a:lnTo>
                  <a:lnTo>
                    <a:pt x="2742553" y="783586"/>
                  </a:lnTo>
                  <a:lnTo>
                    <a:pt x="2738317" y="787822"/>
                  </a:lnTo>
                  <a:lnTo>
                    <a:pt x="2734082" y="792057"/>
                  </a:lnTo>
                  <a:lnTo>
                    <a:pt x="2731964" y="792057"/>
                  </a:lnTo>
                  <a:lnTo>
                    <a:pt x="2727728" y="796293"/>
                  </a:lnTo>
                  <a:lnTo>
                    <a:pt x="2723493" y="796293"/>
                  </a:lnTo>
                  <a:lnTo>
                    <a:pt x="2717139" y="796293"/>
                  </a:lnTo>
                  <a:lnTo>
                    <a:pt x="2717139" y="783586"/>
                  </a:lnTo>
                  <a:lnTo>
                    <a:pt x="2717139" y="777233"/>
                  </a:lnTo>
                  <a:lnTo>
                    <a:pt x="2719257" y="772997"/>
                  </a:lnTo>
                  <a:lnTo>
                    <a:pt x="2723493" y="762408"/>
                  </a:lnTo>
                  <a:close/>
                  <a:moveTo>
                    <a:pt x="0" y="722170"/>
                  </a:moveTo>
                  <a:lnTo>
                    <a:pt x="36003" y="728523"/>
                  </a:lnTo>
                  <a:lnTo>
                    <a:pt x="61416" y="739113"/>
                  </a:lnTo>
                  <a:lnTo>
                    <a:pt x="80476" y="762408"/>
                  </a:lnTo>
                  <a:lnTo>
                    <a:pt x="74123" y="768761"/>
                  </a:lnTo>
                  <a:lnTo>
                    <a:pt x="65652" y="768761"/>
                  </a:lnTo>
                  <a:lnTo>
                    <a:pt x="61416" y="772997"/>
                  </a:lnTo>
                  <a:lnTo>
                    <a:pt x="59298" y="777233"/>
                  </a:lnTo>
                  <a:lnTo>
                    <a:pt x="46592" y="781469"/>
                  </a:lnTo>
                  <a:lnTo>
                    <a:pt x="40238" y="772997"/>
                  </a:lnTo>
                  <a:lnTo>
                    <a:pt x="29649" y="766644"/>
                  </a:lnTo>
                  <a:lnTo>
                    <a:pt x="21178" y="758173"/>
                  </a:lnTo>
                  <a:lnTo>
                    <a:pt x="10589" y="753937"/>
                  </a:lnTo>
                  <a:lnTo>
                    <a:pt x="6353" y="751819"/>
                  </a:lnTo>
                  <a:lnTo>
                    <a:pt x="0" y="743348"/>
                  </a:lnTo>
                  <a:lnTo>
                    <a:pt x="0" y="736995"/>
                  </a:lnTo>
                  <a:lnTo>
                    <a:pt x="0" y="722170"/>
                  </a:lnTo>
                  <a:close/>
                  <a:moveTo>
                    <a:pt x="2494770" y="633222"/>
                  </a:moveTo>
                  <a:lnTo>
                    <a:pt x="2494770" y="650165"/>
                  </a:lnTo>
                  <a:lnTo>
                    <a:pt x="2499006" y="658636"/>
                  </a:lnTo>
                  <a:lnTo>
                    <a:pt x="2501124" y="664989"/>
                  </a:lnTo>
                  <a:lnTo>
                    <a:pt x="2501124" y="677696"/>
                  </a:lnTo>
                  <a:lnTo>
                    <a:pt x="2501124" y="692521"/>
                  </a:lnTo>
                  <a:lnTo>
                    <a:pt x="2543480" y="692521"/>
                  </a:lnTo>
                  <a:lnTo>
                    <a:pt x="2579482" y="732759"/>
                  </a:lnTo>
                  <a:lnTo>
                    <a:pt x="2615485" y="772997"/>
                  </a:lnTo>
                  <a:lnTo>
                    <a:pt x="2615485" y="777233"/>
                  </a:lnTo>
                  <a:lnTo>
                    <a:pt x="2613367" y="781469"/>
                  </a:lnTo>
                  <a:lnTo>
                    <a:pt x="2613367" y="783586"/>
                  </a:lnTo>
                  <a:lnTo>
                    <a:pt x="2609132" y="787821"/>
                  </a:lnTo>
                  <a:lnTo>
                    <a:pt x="2602778" y="796293"/>
                  </a:lnTo>
                  <a:lnTo>
                    <a:pt x="2598543" y="798411"/>
                  </a:lnTo>
                  <a:lnTo>
                    <a:pt x="2594307" y="802647"/>
                  </a:lnTo>
                  <a:lnTo>
                    <a:pt x="2590071" y="802647"/>
                  </a:lnTo>
                  <a:lnTo>
                    <a:pt x="2579482" y="802647"/>
                  </a:lnTo>
                  <a:lnTo>
                    <a:pt x="2568893" y="806882"/>
                  </a:lnTo>
                  <a:lnTo>
                    <a:pt x="2568893" y="796293"/>
                  </a:lnTo>
                  <a:lnTo>
                    <a:pt x="2568893" y="783586"/>
                  </a:lnTo>
                  <a:lnTo>
                    <a:pt x="2568893" y="777233"/>
                  </a:lnTo>
                  <a:lnTo>
                    <a:pt x="2568893" y="772997"/>
                  </a:lnTo>
                  <a:lnTo>
                    <a:pt x="2560422" y="766644"/>
                  </a:lnTo>
                  <a:lnTo>
                    <a:pt x="2554069" y="762408"/>
                  </a:lnTo>
                  <a:lnTo>
                    <a:pt x="2543480" y="753937"/>
                  </a:lnTo>
                  <a:lnTo>
                    <a:pt x="2530773" y="783586"/>
                  </a:lnTo>
                  <a:lnTo>
                    <a:pt x="2509595" y="802647"/>
                  </a:lnTo>
                  <a:lnTo>
                    <a:pt x="2479946" y="813236"/>
                  </a:lnTo>
                  <a:lnTo>
                    <a:pt x="2479946" y="802647"/>
                  </a:lnTo>
                  <a:lnTo>
                    <a:pt x="2479946" y="796293"/>
                  </a:lnTo>
                  <a:lnTo>
                    <a:pt x="2484181" y="787822"/>
                  </a:lnTo>
                  <a:lnTo>
                    <a:pt x="2479946" y="781469"/>
                  </a:lnTo>
                  <a:lnTo>
                    <a:pt x="2475710" y="772997"/>
                  </a:lnTo>
                  <a:lnTo>
                    <a:pt x="2471474" y="762408"/>
                  </a:lnTo>
                  <a:lnTo>
                    <a:pt x="2460885" y="758173"/>
                  </a:lnTo>
                  <a:lnTo>
                    <a:pt x="2454532" y="753937"/>
                  </a:lnTo>
                  <a:lnTo>
                    <a:pt x="2446061" y="753937"/>
                  </a:lnTo>
                  <a:lnTo>
                    <a:pt x="2439707" y="751819"/>
                  </a:lnTo>
                  <a:lnTo>
                    <a:pt x="2435472" y="751819"/>
                  </a:lnTo>
                  <a:lnTo>
                    <a:pt x="2427001" y="747584"/>
                  </a:lnTo>
                  <a:lnTo>
                    <a:pt x="2420647" y="739113"/>
                  </a:lnTo>
                  <a:lnTo>
                    <a:pt x="2441825" y="713699"/>
                  </a:lnTo>
                  <a:lnTo>
                    <a:pt x="2456650" y="684050"/>
                  </a:lnTo>
                  <a:lnTo>
                    <a:pt x="2471474" y="654400"/>
                  </a:lnTo>
                  <a:lnTo>
                    <a:pt x="2494770" y="633222"/>
                  </a:lnTo>
                  <a:close/>
                  <a:moveTo>
                    <a:pt x="4553273" y="569688"/>
                  </a:moveTo>
                  <a:lnTo>
                    <a:pt x="4557509" y="578160"/>
                  </a:lnTo>
                  <a:lnTo>
                    <a:pt x="4561745" y="584513"/>
                  </a:lnTo>
                  <a:lnTo>
                    <a:pt x="4563862" y="588749"/>
                  </a:lnTo>
                  <a:lnTo>
                    <a:pt x="4563862" y="595102"/>
                  </a:lnTo>
                  <a:lnTo>
                    <a:pt x="4568098" y="603573"/>
                  </a:lnTo>
                  <a:lnTo>
                    <a:pt x="4568098" y="618398"/>
                  </a:lnTo>
                  <a:lnTo>
                    <a:pt x="4568098" y="628987"/>
                  </a:lnTo>
                  <a:lnTo>
                    <a:pt x="4572334" y="658636"/>
                  </a:lnTo>
                  <a:lnTo>
                    <a:pt x="4576569" y="692521"/>
                  </a:lnTo>
                  <a:lnTo>
                    <a:pt x="4576569" y="722170"/>
                  </a:lnTo>
                  <a:lnTo>
                    <a:pt x="4534213" y="743348"/>
                  </a:lnTo>
                  <a:lnTo>
                    <a:pt x="4487622" y="762408"/>
                  </a:lnTo>
                  <a:lnTo>
                    <a:pt x="4443148" y="783586"/>
                  </a:lnTo>
                  <a:lnTo>
                    <a:pt x="4405027" y="813236"/>
                  </a:lnTo>
                  <a:lnTo>
                    <a:pt x="4394438" y="806882"/>
                  </a:lnTo>
                  <a:lnTo>
                    <a:pt x="4375378" y="798411"/>
                  </a:lnTo>
                  <a:lnTo>
                    <a:pt x="4349965" y="783586"/>
                  </a:lnTo>
                  <a:lnTo>
                    <a:pt x="4328786" y="772997"/>
                  </a:lnTo>
                  <a:lnTo>
                    <a:pt x="4309726" y="762408"/>
                  </a:lnTo>
                  <a:lnTo>
                    <a:pt x="4301255" y="753937"/>
                  </a:lnTo>
                  <a:lnTo>
                    <a:pt x="4305491" y="751819"/>
                  </a:lnTo>
                  <a:lnTo>
                    <a:pt x="4309726" y="747584"/>
                  </a:lnTo>
                  <a:lnTo>
                    <a:pt x="4313962" y="743348"/>
                  </a:lnTo>
                  <a:lnTo>
                    <a:pt x="4313962" y="739113"/>
                  </a:lnTo>
                  <a:lnTo>
                    <a:pt x="4316080" y="732759"/>
                  </a:lnTo>
                  <a:lnTo>
                    <a:pt x="4305491" y="724288"/>
                  </a:lnTo>
                  <a:lnTo>
                    <a:pt x="4290666" y="722170"/>
                  </a:lnTo>
                  <a:lnTo>
                    <a:pt x="4280077" y="713699"/>
                  </a:lnTo>
                  <a:lnTo>
                    <a:pt x="4269488" y="707345"/>
                  </a:lnTo>
                  <a:lnTo>
                    <a:pt x="4275841" y="707345"/>
                  </a:lnTo>
                  <a:lnTo>
                    <a:pt x="4284313" y="698873"/>
                  </a:lnTo>
                  <a:lnTo>
                    <a:pt x="4286430" y="694639"/>
                  </a:lnTo>
                  <a:lnTo>
                    <a:pt x="4290666" y="694639"/>
                  </a:lnTo>
                  <a:lnTo>
                    <a:pt x="4294902" y="692521"/>
                  </a:lnTo>
                  <a:lnTo>
                    <a:pt x="4305491" y="692521"/>
                  </a:lnTo>
                  <a:lnTo>
                    <a:pt x="4316080" y="692521"/>
                  </a:lnTo>
                  <a:lnTo>
                    <a:pt x="4316080" y="664989"/>
                  </a:lnTo>
                  <a:lnTo>
                    <a:pt x="4261017" y="664989"/>
                  </a:lnTo>
                  <a:lnTo>
                    <a:pt x="4250428" y="643811"/>
                  </a:lnTo>
                  <a:lnTo>
                    <a:pt x="4269488" y="628987"/>
                  </a:lnTo>
                  <a:lnTo>
                    <a:pt x="4284313" y="614162"/>
                  </a:lnTo>
                  <a:lnTo>
                    <a:pt x="4301255" y="607809"/>
                  </a:lnTo>
                  <a:lnTo>
                    <a:pt x="4330904" y="599338"/>
                  </a:lnTo>
                  <a:lnTo>
                    <a:pt x="4343611" y="609927"/>
                  </a:lnTo>
                  <a:lnTo>
                    <a:pt x="4349965" y="622633"/>
                  </a:lnTo>
                  <a:lnTo>
                    <a:pt x="4358436" y="628987"/>
                  </a:lnTo>
                  <a:lnTo>
                    <a:pt x="4364789" y="643811"/>
                  </a:lnTo>
                  <a:lnTo>
                    <a:pt x="4388085" y="624751"/>
                  </a:lnTo>
                  <a:lnTo>
                    <a:pt x="4409263" y="609927"/>
                  </a:lnTo>
                  <a:lnTo>
                    <a:pt x="4438912" y="599338"/>
                  </a:lnTo>
                  <a:lnTo>
                    <a:pt x="4443148" y="609927"/>
                  </a:lnTo>
                  <a:lnTo>
                    <a:pt x="4449501" y="614162"/>
                  </a:lnTo>
                  <a:lnTo>
                    <a:pt x="4449501" y="618398"/>
                  </a:lnTo>
                  <a:lnTo>
                    <a:pt x="4453737" y="618398"/>
                  </a:lnTo>
                  <a:lnTo>
                    <a:pt x="4457972" y="618398"/>
                  </a:lnTo>
                  <a:lnTo>
                    <a:pt x="4464326" y="618398"/>
                  </a:lnTo>
                  <a:lnTo>
                    <a:pt x="4483386" y="607809"/>
                  </a:lnTo>
                  <a:lnTo>
                    <a:pt x="4493975" y="595102"/>
                  </a:lnTo>
                  <a:lnTo>
                    <a:pt x="4508800" y="584513"/>
                  </a:lnTo>
                  <a:lnTo>
                    <a:pt x="4523624" y="573924"/>
                  </a:lnTo>
                  <a:lnTo>
                    <a:pt x="4553273" y="569688"/>
                  </a:lnTo>
                  <a:close/>
                  <a:moveTo>
                    <a:pt x="2757378" y="436267"/>
                  </a:moveTo>
                  <a:lnTo>
                    <a:pt x="2763731" y="440502"/>
                  </a:lnTo>
                  <a:lnTo>
                    <a:pt x="2767967" y="444738"/>
                  </a:lnTo>
                  <a:lnTo>
                    <a:pt x="2772202" y="444738"/>
                  </a:lnTo>
                  <a:lnTo>
                    <a:pt x="2776438" y="446856"/>
                  </a:lnTo>
                  <a:lnTo>
                    <a:pt x="2776438" y="451091"/>
                  </a:lnTo>
                  <a:lnTo>
                    <a:pt x="2776438" y="455327"/>
                  </a:lnTo>
                  <a:lnTo>
                    <a:pt x="2778556" y="461680"/>
                  </a:lnTo>
                  <a:lnTo>
                    <a:pt x="2787027" y="474387"/>
                  </a:lnTo>
                  <a:lnTo>
                    <a:pt x="2791263" y="484976"/>
                  </a:lnTo>
                  <a:lnTo>
                    <a:pt x="2793380" y="495565"/>
                  </a:lnTo>
                  <a:lnTo>
                    <a:pt x="2797616" y="510390"/>
                  </a:lnTo>
                  <a:lnTo>
                    <a:pt x="2787027" y="514625"/>
                  </a:lnTo>
                  <a:lnTo>
                    <a:pt x="2776438" y="518861"/>
                  </a:lnTo>
                  <a:lnTo>
                    <a:pt x="2763731" y="518861"/>
                  </a:lnTo>
                  <a:lnTo>
                    <a:pt x="2746789" y="520979"/>
                  </a:lnTo>
                  <a:lnTo>
                    <a:pt x="2742553" y="504036"/>
                  </a:lnTo>
                  <a:lnTo>
                    <a:pt x="2738317" y="484976"/>
                  </a:lnTo>
                  <a:lnTo>
                    <a:pt x="2738317" y="461680"/>
                  </a:lnTo>
                  <a:lnTo>
                    <a:pt x="2746789" y="455327"/>
                  </a:lnTo>
                  <a:lnTo>
                    <a:pt x="2748906" y="446856"/>
                  </a:lnTo>
                  <a:lnTo>
                    <a:pt x="2757378" y="436267"/>
                  </a:lnTo>
                  <a:close/>
                  <a:moveTo>
                    <a:pt x="3396954" y="374851"/>
                  </a:moveTo>
                  <a:lnTo>
                    <a:pt x="3411778" y="381204"/>
                  </a:lnTo>
                  <a:lnTo>
                    <a:pt x="3426603" y="389675"/>
                  </a:lnTo>
                  <a:lnTo>
                    <a:pt x="3432956" y="396028"/>
                  </a:lnTo>
                  <a:lnTo>
                    <a:pt x="3443545" y="404500"/>
                  </a:lnTo>
                  <a:lnTo>
                    <a:pt x="3456252" y="415089"/>
                  </a:lnTo>
                  <a:lnTo>
                    <a:pt x="3452017" y="421442"/>
                  </a:lnTo>
                  <a:lnTo>
                    <a:pt x="3452017" y="425678"/>
                  </a:lnTo>
                  <a:lnTo>
                    <a:pt x="3447781" y="425678"/>
                  </a:lnTo>
                  <a:lnTo>
                    <a:pt x="3447781" y="429913"/>
                  </a:lnTo>
                  <a:lnTo>
                    <a:pt x="3441428" y="436266"/>
                  </a:lnTo>
                  <a:lnTo>
                    <a:pt x="3441428" y="440502"/>
                  </a:lnTo>
                  <a:lnTo>
                    <a:pt x="3437192" y="440502"/>
                  </a:lnTo>
                  <a:lnTo>
                    <a:pt x="3432956" y="440502"/>
                  </a:lnTo>
                  <a:lnTo>
                    <a:pt x="3428721" y="444737"/>
                  </a:lnTo>
                  <a:lnTo>
                    <a:pt x="3422367" y="446856"/>
                  </a:lnTo>
                  <a:lnTo>
                    <a:pt x="3411778" y="436267"/>
                  </a:lnTo>
                  <a:lnTo>
                    <a:pt x="3401189" y="425678"/>
                  </a:lnTo>
                  <a:lnTo>
                    <a:pt x="3386365" y="415089"/>
                  </a:lnTo>
                  <a:lnTo>
                    <a:pt x="3373658" y="406618"/>
                  </a:lnTo>
                  <a:lnTo>
                    <a:pt x="3382129" y="381204"/>
                  </a:lnTo>
                  <a:lnTo>
                    <a:pt x="3388483" y="381204"/>
                  </a:lnTo>
                  <a:lnTo>
                    <a:pt x="3392718" y="376969"/>
                  </a:lnTo>
                  <a:lnTo>
                    <a:pt x="3392718" y="376968"/>
                  </a:lnTo>
                  <a:lnTo>
                    <a:pt x="3396954" y="374851"/>
                  </a:lnTo>
                  <a:close/>
                  <a:moveTo>
                    <a:pt x="6275046" y="360026"/>
                  </a:moveTo>
                  <a:lnTo>
                    <a:pt x="6308931" y="360026"/>
                  </a:lnTo>
                  <a:lnTo>
                    <a:pt x="6308931" y="374851"/>
                  </a:lnTo>
                  <a:lnTo>
                    <a:pt x="6302578" y="374851"/>
                  </a:lnTo>
                  <a:lnTo>
                    <a:pt x="6294106" y="381204"/>
                  </a:lnTo>
                  <a:lnTo>
                    <a:pt x="6289871" y="381204"/>
                  </a:lnTo>
                  <a:lnTo>
                    <a:pt x="6283517" y="381204"/>
                  </a:lnTo>
                  <a:lnTo>
                    <a:pt x="6283517" y="376968"/>
                  </a:lnTo>
                  <a:lnTo>
                    <a:pt x="6279282" y="370615"/>
                  </a:lnTo>
                  <a:lnTo>
                    <a:pt x="6279282" y="366379"/>
                  </a:lnTo>
                  <a:lnTo>
                    <a:pt x="6275046" y="362143"/>
                  </a:lnTo>
                  <a:lnTo>
                    <a:pt x="6275046" y="360026"/>
                  </a:lnTo>
                  <a:close/>
                  <a:moveTo>
                    <a:pt x="2094506" y="315552"/>
                  </a:moveTo>
                  <a:lnTo>
                    <a:pt x="2128391" y="336730"/>
                  </a:lnTo>
                  <a:lnTo>
                    <a:pt x="2158040" y="362144"/>
                  </a:lnTo>
                  <a:lnTo>
                    <a:pt x="2187689" y="389675"/>
                  </a:lnTo>
                  <a:lnTo>
                    <a:pt x="2177100" y="389675"/>
                  </a:lnTo>
                  <a:lnTo>
                    <a:pt x="2168629" y="400264"/>
                  </a:lnTo>
                  <a:lnTo>
                    <a:pt x="2162275" y="404500"/>
                  </a:lnTo>
                  <a:lnTo>
                    <a:pt x="2151686" y="404500"/>
                  </a:lnTo>
                  <a:lnTo>
                    <a:pt x="2138980" y="406618"/>
                  </a:lnTo>
                  <a:lnTo>
                    <a:pt x="2122037" y="406618"/>
                  </a:lnTo>
                  <a:lnTo>
                    <a:pt x="2107213" y="391794"/>
                  </a:lnTo>
                  <a:lnTo>
                    <a:pt x="2092388" y="381204"/>
                  </a:lnTo>
                  <a:lnTo>
                    <a:pt x="2073328" y="374851"/>
                  </a:lnTo>
                  <a:lnTo>
                    <a:pt x="2073328" y="366379"/>
                  </a:lnTo>
                  <a:lnTo>
                    <a:pt x="2107213" y="347319"/>
                  </a:lnTo>
                  <a:lnTo>
                    <a:pt x="2102977" y="340966"/>
                  </a:lnTo>
                  <a:lnTo>
                    <a:pt x="2098741" y="336730"/>
                  </a:lnTo>
                  <a:lnTo>
                    <a:pt x="2098741" y="330377"/>
                  </a:lnTo>
                  <a:lnTo>
                    <a:pt x="2094506" y="315552"/>
                  </a:lnTo>
                  <a:close/>
                  <a:moveTo>
                    <a:pt x="10212039" y="211780"/>
                  </a:moveTo>
                  <a:lnTo>
                    <a:pt x="10220511" y="222369"/>
                  </a:lnTo>
                  <a:lnTo>
                    <a:pt x="10226864" y="230840"/>
                  </a:lnTo>
                  <a:lnTo>
                    <a:pt x="10235335" y="230840"/>
                  </a:lnTo>
                  <a:lnTo>
                    <a:pt x="10239571" y="232958"/>
                  </a:lnTo>
                  <a:lnTo>
                    <a:pt x="10241689" y="232958"/>
                  </a:lnTo>
                  <a:lnTo>
                    <a:pt x="10250160" y="232958"/>
                  </a:lnTo>
                  <a:lnTo>
                    <a:pt x="10254395" y="232958"/>
                  </a:lnTo>
                  <a:lnTo>
                    <a:pt x="10256513" y="232958"/>
                  </a:lnTo>
                  <a:lnTo>
                    <a:pt x="10264984" y="237193"/>
                  </a:lnTo>
                  <a:lnTo>
                    <a:pt x="10269220" y="243547"/>
                  </a:lnTo>
                  <a:lnTo>
                    <a:pt x="10254395" y="256254"/>
                  </a:lnTo>
                  <a:lnTo>
                    <a:pt x="10239571" y="266843"/>
                  </a:lnTo>
                  <a:lnTo>
                    <a:pt x="10165448" y="273196"/>
                  </a:lnTo>
                  <a:lnTo>
                    <a:pt x="10165448" y="243547"/>
                  </a:lnTo>
                  <a:lnTo>
                    <a:pt x="10176037" y="232958"/>
                  </a:lnTo>
                  <a:lnTo>
                    <a:pt x="10186626" y="226604"/>
                  </a:lnTo>
                  <a:lnTo>
                    <a:pt x="10197215" y="218133"/>
                  </a:lnTo>
                  <a:lnTo>
                    <a:pt x="10212039" y="211780"/>
                  </a:lnTo>
                  <a:close/>
                  <a:moveTo>
                    <a:pt x="2251223" y="152481"/>
                  </a:moveTo>
                  <a:lnTo>
                    <a:pt x="2253341" y="167306"/>
                  </a:lnTo>
                  <a:lnTo>
                    <a:pt x="2253341" y="177895"/>
                  </a:lnTo>
                  <a:lnTo>
                    <a:pt x="2257577" y="182131"/>
                  </a:lnTo>
                  <a:lnTo>
                    <a:pt x="2261812" y="186366"/>
                  </a:lnTo>
                  <a:lnTo>
                    <a:pt x="2266048" y="188484"/>
                  </a:lnTo>
                  <a:lnTo>
                    <a:pt x="2272401" y="196955"/>
                  </a:lnTo>
                  <a:lnTo>
                    <a:pt x="2276637" y="203309"/>
                  </a:lnTo>
                  <a:lnTo>
                    <a:pt x="2272401" y="211780"/>
                  </a:lnTo>
                  <a:lnTo>
                    <a:pt x="2268166" y="222369"/>
                  </a:lnTo>
                  <a:lnTo>
                    <a:pt x="2266048" y="230840"/>
                  </a:lnTo>
                  <a:lnTo>
                    <a:pt x="2261812" y="237193"/>
                  </a:lnTo>
                  <a:lnTo>
                    <a:pt x="2257577" y="252018"/>
                  </a:lnTo>
                  <a:lnTo>
                    <a:pt x="2272401" y="256254"/>
                  </a:lnTo>
                  <a:lnTo>
                    <a:pt x="2280872" y="262607"/>
                  </a:lnTo>
                  <a:lnTo>
                    <a:pt x="2287226" y="271078"/>
                  </a:lnTo>
                  <a:lnTo>
                    <a:pt x="2291461" y="277432"/>
                  </a:lnTo>
                  <a:lnTo>
                    <a:pt x="2291461" y="292256"/>
                  </a:lnTo>
                  <a:lnTo>
                    <a:pt x="2291461" y="307081"/>
                  </a:lnTo>
                  <a:lnTo>
                    <a:pt x="2280872" y="315552"/>
                  </a:lnTo>
                  <a:lnTo>
                    <a:pt x="2272401" y="321905"/>
                  </a:lnTo>
                  <a:lnTo>
                    <a:pt x="2268166" y="332494"/>
                  </a:lnTo>
                  <a:lnTo>
                    <a:pt x="2266048" y="345201"/>
                  </a:lnTo>
                  <a:lnTo>
                    <a:pt x="2257577" y="360026"/>
                  </a:lnTo>
                  <a:lnTo>
                    <a:pt x="2310522" y="360026"/>
                  </a:lnTo>
                  <a:lnTo>
                    <a:pt x="2310522" y="391793"/>
                  </a:lnTo>
                  <a:lnTo>
                    <a:pt x="2316875" y="421442"/>
                  </a:lnTo>
                  <a:lnTo>
                    <a:pt x="2340171" y="421442"/>
                  </a:lnTo>
                  <a:lnTo>
                    <a:pt x="2350760" y="410853"/>
                  </a:lnTo>
                  <a:lnTo>
                    <a:pt x="2361349" y="400264"/>
                  </a:lnTo>
                  <a:lnTo>
                    <a:pt x="2371938" y="389675"/>
                  </a:lnTo>
                  <a:lnTo>
                    <a:pt x="2390998" y="381204"/>
                  </a:lnTo>
                  <a:lnTo>
                    <a:pt x="2390998" y="404500"/>
                  </a:lnTo>
                  <a:lnTo>
                    <a:pt x="2386762" y="434149"/>
                  </a:lnTo>
                  <a:lnTo>
                    <a:pt x="2384645" y="459563"/>
                  </a:lnTo>
                  <a:lnTo>
                    <a:pt x="2384645" y="476505"/>
                  </a:lnTo>
                  <a:lnTo>
                    <a:pt x="2380409" y="489212"/>
                  </a:lnTo>
                  <a:lnTo>
                    <a:pt x="2386762" y="495565"/>
                  </a:lnTo>
                  <a:lnTo>
                    <a:pt x="2390998" y="499801"/>
                  </a:lnTo>
                  <a:lnTo>
                    <a:pt x="2395234" y="504037"/>
                  </a:lnTo>
                  <a:lnTo>
                    <a:pt x="2401587" y="506154"/>
                  </a:lnTo>
                  <a:lnTo>
                    <a:pt x="2412176" y="510390"/>
                  </a:lnTo>
                  <a:lnTo>
                    <a:pt x="2431236" y="480741"/>
                  </a:lnTo>
                  <a:lnTo>
                    <a:pt x="2446061" y="446856"/>
                  </a:lnTo>
                  <a:lnTo>
                    <a:pt x="2446061" y="421442"/>
                  </a:lnTo>
                  <a:lnTo>
                    <a:pt x="2441825" y="396029"/>
                  </a:lnTo>
                  <a:lnTo>
                    <a:pt x="2441825" y="370615"/>
                  </a:lnTo>
                  <a:lnTo>
                    <a:pt x="2450296" y="345201"/>
                  </a:lnTo>
                  <a:lnTo>
                    <a:pt x="2471474" y="326141"/>
                  </a:lnTo>
                  <a:lnTo>
                    <a:pt x="2479946" y="317669"/>
                  </a:lnTo>
                  <a:lnTo>
                    <a:pt x="2486299" y="317669"/>
                  </a:lnTo>
                  <a:lnTo>
                    <a:pt x="2494770" y="321905"/>
                  </a:lnTo>
                  <a:lnTo>
                    <a:pt x="2501124" y="326141"/>
                  </a:lnTo>
                  <a:lnTo>
                    <a:pt x="2505359" y="332494"/>
                  </a:lnTo>
                  <a:lnTo>
                    <a:pt x="2513831" y="340966"/>
                  </a:lnTo>
                  <a:lnTo>
                    <a:pt x="2515948" y="347319"/>
                  </a:lnTo>
                  <a:lnTo>
                    <a:pt x="2524420" y="351555"/>
                  </a:lnTo>
                  <a:lnTo>
                    <a:pt x="2528655" y="360026"/>
                  </a:lnTo>
                  <a:lnTo>
                    <a:pt x="2543480" y="360026"/>
                  </a:lnTo>
                  <a:lnTo>
                    <a:pt x="2560422" y="351555"/>
                  </a:lnTo>
                  <a:lnTo>
                    <a:pt x="2579482" y="347319"/>
                  </a:lnTo>
                  <a:lnTo>
                    <a:pt x="2594307" y="360026"/>
                  </a:lnTo>
                  <a:lnTo>
                    <a:pt x="2594307" y="389675"/>
                  </a:lnTo>
                  <a:lnTo>
                    <a:pt x="2594307" y="404500"/>
                  </a:lnTo>
                  <a:lnTo>
                    <a:pt x="2590071" y="429913"/>
                  </a:lnTo>
                  <a:lnTo>
                    <a:pt x="2587954" y="461680"/>
                  </a:lnTo>
                  <a:lnTo>
                    <a:pt x="2579482" y="499801"/>
                  </a:lnTo>
                  <a:lnTo>
                    <a:pt x="2573129" y="529450"/>
                  </a:lnTo>
                  <a:lnTo>
                    <a:pt x="2568893" y="550628"/>
                  </a:lnTo>
                  <a:lnTo>
                    <a:pt x="2554069" y="550628"/>
                  </a:lnTo>
                  <a:lnTo>
                    <a:pt x="2545598" y="548510"/>
                  </a:lnTo>
                  <a:lnTo>
                    <a:pt x="2539244" y="544275"/>
                  </a:lnTo>
                  <a:lnTo>
                    <a:pt x="2530773" y="540039"/>
                  </a:lnTo>
                  <a:lnTo>
                    <a:pt x="2520184" y="535803"/>
                  </a:lnTo>
                  <a:lnTo>
                    <a:pt x="2520184" y="544275"/>
                  </a:lnTo>
                  <a:lnTo>
                    <a:pt x="2524420" y="548511"/>
                  </a:lnTo>
                  <a:lnTo>
                    <a:pt x="2528655" y="550628"/>
                  </a:lnTo>
                  <a:lnTo>
                    <a:pt x="2530773" y="554864"/>
                  </a:lnTo>
                  <a:lnTo>
                    <a:pt x="2530773" y="559099"/>
                  </a:lnTo>
                  <a:lnTo>
                    <a:pt x="2535009" y="565453"/>
                  </a:lnTo>
                  <a:lnTo>
                    <a:pt x="2535009" y="578160"/>
                  </a:lnTo>
                  <a:lnTo>
                    <a:pt x="2431236" y="584513"/>
                  </a:lnTo>
                  <a:lnTo>
                    <a:pt x="2431236" y="592984"/>
                  </a:lnTo>
                  <a:lnTo>
                    <a:pt x="2439707" y="614162"/>
                  </a:lnTo>
                  <a:lnTo>
                    <a:pt x="2435472" y="637458"/>
                  </a:lnTo>
                  <a:lnTo>
                    <a:pt x="2431236" y="673461"/>
                  </a:lnTo>
                  <a:lnTo>
                    <a:pt x="2412176" y="673461"/>
                  </a:lnTo>
                  <a:lnTo>
                    <a:pt x="2386762" y="658636"/>
                  </a:lnTo>
                  <a:lnTo>
                    <a:pt x="2350760" y="650165"/>
                  </a:lnTo>
                  <a:lnTo>
                    <a:pt x="2350760" y="658636"/>
                  </a:lnTo>
                  <a:lnTo>
                    <a:pt x="2357113" y="658636"/>
                  </a:lnTo>
                  <a:lnTo>
                    <a:pt x="2365584" y="664989"/>
                  </a:lnTo>
                  <a:lnTo>
                    <a:pt x="2369820" y="669225"/>
                  </a:lnTo>
                  <a:lnTo>
                    <a:pt x="2371938" y="673461"/>
                  </a:lnTo>
                  <a:lnTo>
                    <a:pt x="2376173" y="677696"/>
                  </a:lnTo>
                  <a:lnTo>
                    <a:pt x="2380409" y="688285"/>
                  </a:lnTo>
                  <a:lnTo>
                    <a:pt x="2380409" y="698874"/>
                  </a:lnTo>
                  <a:lnTo>
                    <a:pt x="2376173" y="707345"/>
                  </a:lnTo>
                  <a:lnTo>
                    <a:pt x="2369820" y="713698"/>
                  </a:lnTo>
                  <a:lnTo>
                    <a:pt x="2365584" y="722170"/>
                  </a:lnTo>
                  <a:lnTo>
                    <a:pt x="2346524" y="736995"/>
                  </a:lnTo>
                  <a:lnTo>
                    <a:pt x="2331700" y="751819"/>
                  </a:lnTo>
                  <a:lnTo>
                    <a:pt x="2325346" y="768762"/>
                  </a:lnTo>
                  <a:lnTo>
                    <a:pt x="2316875" y="796293"/>
                  </a:lnTo>
                  <a:lnTo>
                    <a:pt x="2302050" y="796293"/>
                  </a:lnTo>
                  <a:lnTo>
                    <a:pt x="2291461" y="792058"/>
                  </a:lnTo>
                  <a:lnTo>
                    <a:pt x="2280872" y="787822"/>
                  </a:lnTo>
                  <a:lnTo>
                    <a:pt x="2272401" y="783586"/>
                  </a:lnTo>
                  <a:lnTo>
                    <a:pt x="2257577" y="781469"/>
                  </a:lnTo>
                  <a:lnTo>
                    <a:pt x="2257577" y="787822"/>
                  </a:lnTo>
                  <a:lnTo>
                    <a:pt x="2276637" y="787822"/>
                  </a:lnTo>
                  <a:lnTo>
                    <a:pt x="2280872" y="796293"/>
                  </a:lnTo>
                  <a:lnTo>
                    <a:pt x="2282990" y="802647"/>
                  </a:lnTo>
                  <a:lnTo>
                    <a:pt x="2287226" y="806883"/>
                  </a:lnTo>
                  <a:lnTo>
                    <a:pt x="2287226" y="813236"/>
                  </a:lnTo>
                  <a:lnTo>
                    <a:pt x="2291461" y="825942"/>
                  </a:lnTo>
                  <a:lnTo>
                    <a:pt x="2291461" y="836531"/>
                  </a:lnTo>
                  <a:lnTo>
                    <a:pt x="2257577" y="847120"/>
                  </a:lnTo>
                  <a:lnTo>
                    <a:pt x="2227927" y="866181"/>
                  </a:lnTo>
                  <a:lnTo>
                    <a:pt x="2208867" y="887359"/>
                  </a:lnTo>
                  <a:lnTo>
                    <a:pt x="2196160" y="921244"/>
                  </a:lnTo>
                  <a:lnTo>
                    <a:pt x="2196160" y="969953"/>
                  </a:lnTo>
                  <a:lnTo>
                    <a:pt x="2208867" y="999602"/>
                  </a:lnTo>
                  <a:lnTo>
                    <a:pt x="2217338" y="1039840"/>
                  </a:lnTo>
                  <a:lnTo>
                    <a:pt x="2217338" y="1080079"/>
                  </a:lnTo>
                  <a:lnTo>
                    <a:pt x="2257577" y="1080079"/>
                  </a:lnTo>
                  <a:lnTo>
                    <a:pt x="2257577" y="1099139"/>
                  </a:lnTo>
                  <a:lnTo>
                    <a:pt x="2266048" y="1105492"/>
                  </a:lnTo>
                  <a:lnTo>
                    <a:pt x="2266048" y="1113964"/>
                  </a:lnTo>
                  <a:lnTo>
                    <a:pt x="2266048" y="1120317"/>
                  </a:lnTo>
                  <a:lnTo>
                    <a:pt x="2266048" y="1124553"/>
                  </a:lnTo>
                  <a:lnTo>
                    <a:pt x="2266048" y="1128788"/>
                  </a:lnTo>
                  <a:lnTo>
                    <a:pt x="2266048" y="1130906"/>
                  </a:lnTo>
                  <a:lnTo>
                    <a:pt x="2268166" y="1135142"/>
                  </a:lnTo>
                  <a:lnTo>
                    <a:pt x="2280872" y="1135142"/>
                  </a:lnTo>
                  <a:lnTo>
                    <a:pt x="2291461" y="1139377"/>
                  </a:lnTo>
                  <a:lnTo>
                    <a:pt x="2316875" y="1135142"/>
                  </a:lnTo>
                  <a:lnTo>
                    <a:pt x="2342289" y="1145731"/>
                  </a:lnTo>
                  <a:lnTo>
                    <a:pt x="2369820" y="1164791"/>
                  </a:lnTo>
                  <a:lnTo>
                    <a:pt x="2395234" y="1190205"/>
                  </a:lnTo>
                  <a:lnTo>
                    <a:pt x="2416412" y="1213500"/>
                  </a:lnTo>
                  <a:lnTo>
                    <a:pt x="2439707" y="1228325"/>
                  </a:lnTo>
                  <a:lnTo>
                    <a:pt x="2450296" y="1232560"/>
                  </a:lnTo>
                  <a:lnTo>
                    <a:pt x="2456650" y="1234678"/>
                  </a:lnTo>
                  <a:lnTo>
                    <a:pt x="2465121" y="1232560"/>
                  </a:lnTo>
                  <a:lnTo>
                    <a:pt x="2471474" y="1232560"/>
                  </a:lnTo>
                  <a:lnTo>
                    <a:pt x="2475710" y="1228324"/>
                  </a:lnTo>
                  <a:lnTo>
                    <a:pt x="2484181" y="1224089"/>
                  </a:lnTo>
                  <a:lnTo>
                    <a:pt x="2486299" y="1219854"/>
                  </a:lnTo>
                  <a:lnTo>
                    <a:pt x="2494770" y="1219854"/>
                  </a:lnTo>
                  <a:lnTo>
                    <a:pt x="2554069" y="1234678"/>
                  </a:lnTo>
                  <a:lnTo>
                    <a:pt x="2560422" y="1274916"/>
                  </a:lnTo>
                  <a:lnTo>
                    <a:pt x="2568893" y="1304566"/>
                  </a:lnTo>
                  <a:lnTo>
                    <a:pt x="2573129" y="1327862"/>
                  </a:lnTo>
                  <a:lnTo>
                    <a:pt x="2575247" y="1349040"/>
                  </a:lnTo>
                  <a:lnTo>
                    <a:pt x="2583718" y="1372335"/>
                  </a:lnTo>
                  <a:lnTo>
                    <a:pt x="2602778" y="1397749"/>
                  </a:lnTo>
                  <a:lnTo>
                    <a:pt x="2623956" y="1431634"/>
                  </a:lnTo>
                  <a:lnTo>
                    <a:pt x="2630310" y="1427398"/>
                  </a:lnTo>
                  <a:lnTo>
                    <a:pt x="2634545" y="1427398"/>
                  </a:lnTo>
                  <a:lnTo>
                    <a:pt x="2638781" y="1423162"/>
                  </a:lnTo>
                  <a:lnTo>
                    <a:pt x="2643016" y="1423162"/>
                  </a:lnTo>
                  <a:lnTo>
                    <a:pt x="2649370" y="1421045"/>
                  </a:lnTo>
                  <a:lnTo>
                    <a:pt x="2653605" y="1421045"/>
                  </a:lnTo>
                  <a:lnTo>
                    <a:pt x="2653605" y="1416809"/>
                  </a:lnTo>
                  <a:lnTo>
                    <a:pt x="2653605" y="1412574"/>
                  </a:lnTo>
                  <a:lnTo>
                    <a:pt x="2657841" y="1406220"/>
                  </a:lnTo>
                  <a:lnTo>
                    <a:pt x="2657841" y="1382924"/>
                  </a:lnTo>
                  <a:lnTo>
                    <a:pt x="2653605" y="1353275"/>
                  </a:lnTo>
                  <a:lnTo>
                    <a:pt x="2645134" y="1317273"/>
                  </a:lnTo>
                  <a:lnTo>
                    <a:pt x="2634545" y="1283388"/>
                  </a:lnTo>
                  <a:lnTo>
                    <a:pt x="2664194" y="1268563"/>
                  </a:lnTo>
                  <a:lnTo>
                    <a:pt x="2693844" y="1247385"/>
                  </a:lnTo>
                  <a:lnTo>
                    <a:pt x="2712904" y="1217736"/>
                  </a:lnTo>
                  <a:lnTo>
                    <a:pt x="2723493" y="1179615"/>
                  </a:lnTo>
                  <a:lnTo>
                    <a:pt x="2727728" y="1158437"/>
                  </a:lnTo>
                  <a:lnTo>
                    <a:pt x="2723493" y="1124553"/>
                  </a:lnTo>
                  <a:lnTo>
                    <a:pt x="2723493" y="1090668"/>
                  </a:lnTo>
                  <a:lnTo>
                    <a:pt x="2708668" y="1084314"/>
                  </a:lnTo>
                  <a:lnTo>
                    <a:pt x="2702315" y="1080079"/>
                  </a:lnTo>
                  <a:lnTo>
                    <a:pt x="2693844" y="1075843"/>
                  </a:lnTo>
                  <a:lnTo>
                    <a:pt x="2687490" y="1069489"/>
                  </a:lnTo>
                  <a:lnTo>
                    <a:pt x="2683255" y="1056783"/>
                  </a:lnTo>
                  <a:lnTo>
                    <a:pt x="2698079" y="1031369"/>
                  </a:lnTo>
                  <a:lnTo>
                    <a:pt x="2704433" y="1001720"/>
                  </a:lnTo>
                  <a:lnTo>
                    <a:pt x="2698079" y="969953"/>
                  </a:lnTo>
                  <a:lnTo>
                    <a:pt x="2689608" y="936068"/>
                  </a:lnTo>
                  <a:lnTo>
                    <a:pt x="2679019" y="897948"/>
                  </a:lnTo>
                  <a:lnTo>
                    <a:pt x="2674783" y="861945"/>
                  </a:lnTo>
                  <a:lnTo>
                    <a:pt x="2683255" y="861945"/>
                  </a:lnTo>
                  <a:lnTo>
                    <a:pt x="2683255" y="853474"/>
                  </a:lnTo>
                  <a:lnTo>
                    <a:pt x="2734082" y="861945"/>
                  </a:lnTo>
                  <a:lnTo>
                    <a:pt x="2778556" y="861945"/>
                  </a:lnTo>
                  <a:lnTo>
                    <a:pt x="2827265" y="853474"/>
                  </a:lnTo>
                  <a:lnTo>
                    <a:pt x="2837854" y="872534"/>
                  </a:lnTo>
                  <a:lnTo>
                    <a:pt x="2848443" y="897948"/>
                  </a:lnTo>
                  <a:lnTo>
                    <a:pt x="2861150" y="917008"/>
                  </a:lnTo>
                  <a:lnTo>
                    <a:pt x="2871739" y="925479"/>
                  </a:lnTo>
                  <a:lnTo>
                    <a:pt x="2878092" y="927597"/>
                  </a:lnTo>
                  <a:lnTo>
                    <a:pt x="2890799" y="927597"/>
                  </a:lnTo>
                  <a:lnTo>
                    <a:pt x="2901388" y="931833"/>
                  </a:lnTo>
                  <a:lnTo>
                    <a:pt x="2911977" y="936068"/>
                  </a:lnTo>
                  <a:lnTo>
                    <a:pt x="2920448" y="942422"/>
                  </a:lnTo>
                  <a:lnTo>
                    <a:pt x="2922566" y="961482"/>
                  </a:lnTo>
                  <a:lnTo>
                    <a:pt x="2931037" y="995367"/>
                  </a:lnTo>
                  <a:lnTo>
                    <a:pt x="2935273" y="1025016"/>
                  </a:lnTo>
                  <a:lnTo>
                    <a:pt x="2941626" y="1046194"/>
                  </a:lnTo>
                  <a:lnTo>
                    <a:pt x="2945862" y="1050430"/>
                  </a:lnTo>
                  <a:lnTo>
                    <a:pt x="2952215" y="1056783"/>
                  </a:lnTo>
                  <a:lnTo>
                    <a:pt x="2960687" y="1061018"/>
                  </a:lnTo>
                  <a:lnTo>
                    <a:pt x="2967040" y="1069490"/>
                  </a:lnTo>
                  <a:lnTo>
                    <a:pt x="2979747" y="1071607"/>
                  </a:lnTo>
                  <a:lnTo>
                    <a:pt x="2981865" y="1080079"/>
                  </a:lnTo>
                  <a:lnTo>
                    <a:pt x="3011514" y="1056783"/>
                  </a:lnTo>
                  <a:lnTo>
                    <a:pt x="3034810" y="1029251"/>
                  </a:lnTo>
                  <a:lnTo>
                    <a:pt x="3051752" y="999602"/>
                  </a:lnTo>
                  <a:lnTo>
                    <a:pt x="3081401" y="976306"/>
                  </a:lnTo>
                  <a:lnTo>
                    <a:pt x="3085637" y="1001720"/>
                  </a:lnTo>
                  <a:lnTo>
                    <a:pt x="3096226" y="1016545"/>
                  </a:lnTo>
                  <a:lnTo>
                    <a:pt x="3111051" y="1031370"/>
                  </a:lnTo>
                  <a:lnTo>
                    <a:pt x="3125875" y="1046194"/>
                  </a:lnTo>
                  <a:lnTo>
                    <a:pt x="3138582" y="1065254"/>
                  </a:lnTo>
                  <a:lnTo>
                    <a:pt x="3138582" y="1071607"/>
                  </a:lnTo>
                  <a:lnTo>
                    <a:pt x="3138582" y="1080079"/>
                  </a:lnTo>
                  <a:lnTo>
                    <a:pt x="3134346" y="1084315"/>
                  </a:lnTo>
                  <a:lnTo>
                    <a:pt x="3134346" y="1090668"/>
                  </a:lnTo>
                  <a:lnTo>
                    <a:pt x="3130111" y="1099139"/>
                  </a:lnTo>
                  <a:lnTo>
                    <a:pt x="3134346" y="1105492"/>
                  </a:lnTo>
                  <a:lnTo>
                    <a:pt x="3138582" y="1113964"/>
                  </a:lnTo>
                  <a:lnTo>
                    <a:pt x="3140700" y="1116082"/>
                  </a:lnTo>
                  <a:lnTo>
                    <a:pt x="3149171" y="1116082"/>
                  </a:lnTo>
                  <a:lnTo>
                    <a:pt x="3155524" y="1116082"/>
                  </a:lnTo>
                  <a:lnTo>
                    <a:pt x="3159760" y="1116082"/>
                  </a:lnTo>
                  <a:lnTo>
                    <a:pt x="3168231" y="1116082"/>
                  </a:lnTo>
                  <a:lnTo>
                    <a:pt x="3170349" y="1120317"/>
                  </a:lnTo>
                  <a:lnTo>
                    <a:pt x="3183056" y="1149966"/>
                  </a:lnTo>
                  <a:lnTo>
                    <a:pt x="3183056" y="1173262"/>
                  </a:lnTo>
                  <a:lnTo>
                    <a:pt x="3178820" y="1194440"/>
                  </a:lnTo>
                  <a:lnTo>
                    <a:pt x="3185174" y="1213500"/>
                  </a:lnTo>
                  <a:lnTo>
                    <a:pt x="3212705" y="1234678"/>
                  </a:lnTo>
                  <a:lnTo>
                    <a:pt x="3189409" y="1279152"/>
                  </a:lnTo>
                  <a:lnTo>
                    <a:pt x="3163996" y="1317273"/>
                  </a:lnTo>
                  <a:lnTo>
                    <a:pt x="3170349" y="1317273"/>
                  </a:lnTo>
                  <a:lnTo>
                    <a:pt x="3193645" y="1293977"/>
                  </a:lnTo>
                  <a:lnTo>
                    <a:pt x="3214823" y="1274916"/>
                  </a:lnTo>
                  <a:lnTo>
                    <a:pt x="3233883" y="1253738"/>
                  </a:lnTo>
                  <a:lnTo>
                    <a:pt x="3259297" y="1260092"/>
                  </a:lnTo>
                  <a:lnTo>
                    <a:pt x="3274121" y="1274916"/>
                  </a:lnTo>
                  <a:lnTo>
                    <a:pt x="3288946" y="1293977"/>
                  </a:lnTo>
                  <a:lnTo>
                    <a:pt x="3293182" y="1323626"/>
                  </a:lnTo>
                  <a:lnTo>
                    <a:pt x="3327066" y="1323626"/>
                  </a:lnTo>
                  <a:lnTo>
                    <a:pt x="3327066" y="1334215"/>
                  </a:lnTo>
                  <a:lnTo>
                    <a:pt x="3329184" y="1342686"/>
                  </a:lnTo>
                  <a:lnTo>
                    <a:pt x="3329184" y="1353275"/>
                  </a:lnTo>
                  <a:lnTo>
                    <a:pt x="3333420" y="1363864"/>
                  </a:lnTo>
                  <a:lnTo>
                    <a:pt x="3329184" y="1376571"/>
                  </a:lnTo>
                  <a:lnTo>
                    <a:pt x="3329184" y="1382924"/>
                  </a:lnTo>
                  <a:lnTo>
                    <a:pt x="3329184" y="1391396"/>
                  </a:lnTo>
                  <a:lnTo>
                    <a:pt x="3333420" y="1393513"/>
                  </a:lnTo>
                  <a:lnTo>
                    <a:pt x="3333420" y="1401985"/>
                  </a:lnTo>
                  <a:lnTo>
                    <a:pt x="3333420" y="1406220"/>
                  </a:lnTo>
                  <a:lnTo>
                    <a:pt x="3333420" y="1412574"/>
                  </a:lnTo>
                  <a:lnTo>
                    <a:pt x="3293182" y="1442223"/>
                  </a:lnTo>
                  <a:lnTo>
                    <a:pt x="3248708" y="1461283"/>
                  </a:lnTo>
                  <a:lnTo>
                    <a:pt x="3197880" y="1471872"/>
                  </a:lnTo>
                  <a:lnTo>
                    <a:pt x="3144935" y="1478226"/>
                  </a:lnTo>
                  <a:lnTo>
                    <a:pt x="3094108" y="1486697"/>
                  </a:lnTo>
                  <a:lnTo>
                    <a:pt x="3041163" y="1493050"/>
                  </a:lnTo>
                  <a:lnTo>
                    <a:pt x="2996689" y="1507875"/>
                  </a:lnTo>
                  <a:lnTo>
                    <a:pt x="2956451" y="1526935"/>
                  </a:lnTo>
                  <a:lnTo>
                    <a:pt x="2926802" y="1560820"/>
                  </a:lnTo>
                  <a:lnTo>
                    <a:pt x="2935273" y="1560820"/>
                  </a:lnTo>
                  <a:lnTo>
                    <a:pt x="2971276" y="1535406"/>
                  </a:lnTo>
                  <a:lnTo>
                    <a:pt x="3015749" y="1516346"/>
                  </a:lnTo>
                  <a:lnTo>
                    <a:pt x="3064459" y="1505757"/>
                  </a:lnTo>
                  <a:lnTo>
                    <a:pt x="3066577" y="1512110"/>
                  </a:lnTo>
                  <a:lnTo>
                    <a:pt x="3070812" y="1520582"/>
                  </a:lnTo>
                  <a:lnTo>
                    <a:pt x="3075048" y="1522699"/>
                  </a:lnTo>
                  <a:lnTo>
                    <a:pt x="3081401" y="1526935"/>
                  </a:lnTo>
                  <a:lnTo>
                    <a:pt x="3089873" y="1531171"/>
                  </a:lnTo>
                  <a:lnTo>
                    <a:pt x="3096226" y="1537524"/>
                  </a:lnTo>
                  <a:lnTo>
                    <a:pt x="3085637" y="1556584"/>
                  </a:lnTo>
                  <a:lnTo>
                    <a:pt x="3079284" y="1571409"/>
                  </a:lnTo>
                  <a:lnTo>
                    <a:pt x="3075048" y="1586233"/>
                  </a:lnTo>
                  <a:lnTo>
                    <a:pt x="3070812" y="1609529"/>
                  </a:lnTo>
                  <a:lnTo>
                    <a:pt x="3100462" y="1624354"/>
                  </a:lnTo>
                  <a:lnTo>
                    <a:pt x="3119522" y="1645532"/>
                  </a:lnTo>
                  <a:lnTo>
                    <a:pt x="3134346" y="1666710"/>
                  </a:lnTo>
                  <a:lnTo>
                    <a:pt x="3153407" y="1690006"/>
                  </a:lnTo>
                  <a:lnTo>
                    <a:pt x="3153407" y="1696359"/>
                  </a:lnTo>
                  <a:lnTo>
                    <a:pt x="3153407" y="1700595"/>
                  </a:lnTo>
                  <a:lnTo>
                    <a:pt x="3149171" y="1700595"/>
                  </a:lnTo>
                  <a:lnTo>
                    <a:pt x="3149171" y="1704830"/>
                  </a:lnTo>
                  <a:lnTo>
                    <a:pt x="3144935" y="1709066"/>
                  </a:lnTo>
                  <a:lnTo>
                    <a:pt x="3123757" y="1734480"/>
                  </a:lnTo>
                  <a:lnTo>
                    <a:pt x="3094108" y="1755658"/>
                  </a:lnTo>
                  <a:lnTo>
                    <a:pt x="3055988" y="1770482"/>
                  </a:lnTo>
                  <a:lnTo>
                    <a:pt x="3055988" y="1738715"/>
                  </a:lnTo>
                  <a:lnTo>
                    <a:pt x="3075048" y="1726008"/>
                  </a:lnTo>
                  <a:lnTo>
                    <a:pt x="3089873" y="1715419"/>
                  </a:lnTo>
                  <a:lnTo>
                    <a:pt x="3104697" y="1696359"/>
                  </a:lnTo>
                  <a:lnTo>
                    <a:pt x="3089873" y="1690006"/>
                  </a:lnTo>
                  <a:lnTo>
                    <a:pt x="3089873" y="1681535"/>
                  </a:lnTo>
                  <a:lnTo>
                    <a:pt x="3085637" y="1681535"/>
                  </a:lnTo>
                  <a:lnTo>
                    <a:pt x="3081401" y="1681535"/>
                  </a:lnTo>
                  <a:lnTo>
                    <a:pt x="3081401" y="1685770"/>
                  </a:lnTo>
                  <a:lnTo>
                    <a:pt x="3081401" y="1690006"/>
                  </a:lnTo>
                  <a:lnTo>
                    <a:pt x="3055988" y="1709066"/>
                  </a:lnTo>
                  <a:lnTo>
                    <a:pt x="3022103" y="1723891"/>
                  </a:lnTo>
                  <a:lnTo>
                    <a:pt x="2994571" y="1734480"/>
                  </a:lnTo>
                  <a:lnTo>
                    <a:pt x="2964922" y="1749304"/>
                  </a:lnTo>
                  <a:lnTo>
                    <a:pt x="2937391" y="1768364"/>
                  </a:lnTo>
                  <a:lnTo>
                    <a:pt x="2920448" y="1793778"/>
                  </a:lnTo>
                  <a:lnTo>
                    <a:pt x="2907742" y="1829781"/>
                  </a:lnTo>
                  <a:lnTo>
                    <a:pt x="2920448" y="1834016"/>
                  </a:lnTo>
                  <a:lnTo>
                    <a:pt x="2935273" y="1838252"/>
                  </a:lnTo>
                  <a:lnTo>
                    <a:pt x="2941626" y="1844605"/>
                  </a:lnTo>
                  <a:lnTo>
                    <a:pt x="2926802" y="1844605"/>
                  </a:lnTo>
                  <a:lnTo>
                    <a:pt x="2905624" y="1863666"/>
                  </a:lnTo>
                  <a:lnTo>
                    <a:pt x="2875975" y="1870019"/>
                  </a:lnTo>
                  <a:lnTo>
                    <a:pt x="2848443" y="1874255"/>
                  </a:lnTo>
                  <a:lnTo>
                    <a:pt x="2818794" y="1878490"/>
                  </a:lnTo>
                  <a:lnTo>
                    <a:pt x="2797616" y="1937789"/>
                  </a:lnTo>
                  <a:lnTo>
                    <a:pt x="2772202" y="2001323"/>
                  </a:lnTo>
                  <a:lnTo>
                    <a:pt x="2763731" y="1992852"/>
                  </a:lnTo>
                  <a:lnTo>
                    <a:pt x="2761613" y="1988616"/>
                  </a:lnTo>
                  <a:lnTo>
                    <a:pt x="2753142" y="1986498"/>
                  </a:lnTo>
                  <a:lnTo>
                    <a:pt x="2748906" y="1982262"/>
                  </a:lnTo>
                  <a:lnTo>
                    <a:pt x="2738317" y="1973791"/>
                  </a:lnTo>
                  <a:lnTo>
                    <a:pt x="2738317" y="1992851"/>
                  </a:lnTo>
                  <a:lnTo>
                    <a:pt x="2742553" y="2001323"/>
                  </a:lnTo>
                  <a:lnTo>
                    <a:pt x="2748906" y="2022501"/>
                  </a:lnTo>
                  <a:lnTo>
                    <a:pt x="2757378" y="2047914"/>
                  </a:lnTo>
                  <a:lnTo>
                    <a:pt x="2763731" y="2071210"/>
                  </a:lnTo>
                  <a:lnTo>
                    <a:pt x="2763731" y="2081799"/>
                  </a:lnTo>
                  <a:lnTo>
                    <a:pt x="2734082" y="2100859"/>
                  </a:lnTo>
                  <a:lnTo>
                    <a:pt x="2702315" y="2117802"/>
                  </a:lnTo>
                  <a:lnTo>
                    <a:pt x="2668430" y="2141098"/>
                  </a:lnTo>
                  <a:lnTo>
                    <a:pt x="2634545" y="2162276"/>
                  </a:lnTo>
                  <a:lnTo>
                    <a:pt x="2613367" y="2191925"/>
                  </a:lnTo>
                  <a:lnTo>
                    <a:pt x="2602778" y="2230045"/>
                  </a:lnTo>
                  <a:lnTo>
                    <a:pt x="2590071" y="2259695"/>
                  </a:lnTo>
                  <a:lnTo>
                    <a:pt x="2594307" y="2295697"/>
                  </a:lnTo>
                  <a:lnTo>
                    <a:pt x="2604896" y="2335935"/>
                  </a:lnTo>
                  <a:lnTo>
                    <a:pt x="2619721" y="2378291"/>
                  </a:lnTo>
                  <a:lnTo>
                    <a:pt x="2634545" y="2418530"/>
                  </a:lnTo>
                  <a:lnTo>
                    <a:pt x="2643016" y="2454532"/>
                  </a:lnTo>
                  <a:lnTo>
                    <a:pt x="2634545" y="2454532"/>
                  </a:lnTo>
                  <a:lnTo>
                    <a:pt x="2634545" y="2463004"/>
                  </a:lnTo>
                  <a:lnTo>
                    <a:pt x="2609132" y="2454532"/>
                  </a:lnTo>
                  <a:lnTo>
                    <a:pt x="2598543" y="2422765"/>
                  </a:lnTo>
                  <a:lnTo>
                    <a:pt x="2579482" y="2380409"/>
                  </a:lnTo>
                  <a:lnTo>
                    <a:pt x="2558304" y="2335935"/>
                  </a:lnTo>
                  <a:lnTo>
                    <a:pt x="2535009" y="2304168"/>
                  </a:lnTo>
                  <a:lnTo>
                    <a:pt x="2513831" y="2285108"/>
                  </a:lnTo>
                  <a:lnTo>
                    <a:pt x="2486299" y="2280873"/>
                  </a:lnTo>
                  <a:lnTo>
                    <a:pt x="2454532" y="2266048"/>
                  </a:lnTo>
                  <a:lnTo>
                    <a:pt x="2416412" y="2251223"/>
                  </a:lnTo>
                  <a:lnTo>
                    <a:pt x="2371938" y="2244870"/>
                  </a:lnTo>
                  <a:lnTo>
                    <a:pt x="2371938" y="2251223"/>
                  </a:lnTo>
                  <a:lnTo>
                    <a:pt x="2365584" y="2251223"/>
                  </a:lnTo>
                  <a:lnTo>
                    <a:pt x="2369820" y="2263930"/>
                  </a:lnTo>
                  <a:lnTo>
                    <a:pt x="2376173" y="2274519"/>
                  </a:lnTo>
                  <a:lnTo>
                    <a:pt x="2380409" y="2280873"/>
                  </a:lnTo>
                  <a:lnTo>
                    <a:pt x="2384645" y="2289344"/>
                  </a:lnTo>
                  <a:lnTo>
                    <a:pt x="2390998" y="2299933"/>
                  </a:lnTo>
                  <a:lnTo>
                    <a:pt x="2357113" y="2299933"/>
                  </a:lnTo>
                  <a:lnTo>
                    <a:pt x="2331700" y="2289344"/>
                  </a:lnTo>
                  <a:lnTo>
                    <a:pt x="2297815" y="2280873"/>
                  </a:lnTo>
                  <a:lnTo>
                    <a:pt x="2266048" y="2280873"/>
                  </a:lnTo>
                  <a:lnTo>
                    <a:pt x="2232163" y="2285108"/>
                  </a:lnTo>
                  <a:lnTo>
                    <a:pt x="2208867" y="2291462"/>
                  </a:lnTo>
                  <a:lnTo>
                    <a:pt x="2183453" y="2304168"/>
                  </a:lnTo>
                  <a:lnTo>
                    <a:pt x="2162275" y="2318993"/>
                  </a:lnTo>
                  <a:lnTo>
                    <a:pt x="2147451" y="2340171"/>
                  </a:lnTo>
                  <a:lnTo>
                    <a:pt x="2138980" y="2359231"/>
                  </a:lnTo>
                  <a:lnTo>
                    <a:pt x="2143215" y="2374056"/>
                  </a:lnTo>
                  <a:lnTo>
                    <a:pt x="2143215" y="2393116"/>
                  </a:lnTo>
                  <a:lnTo>
                    <a:pt x="2136862" y="2414294"/>
                  </a:lnTo>
                  <a:lnTo>
                    <a:pt x="2122037" y="2463004"/>
                  </a:lnTo>
                  <a:lnTo>
                    <a:pt x="2122037" y="2499006"/>
                  </a:lnTo>
                  <a:lnTo>
                    <a:pt x="2124155" y="2537127"/>
                  </a:lnTo>
                  <a:lnTo>
                    <a:pt x="2138980" y="2573129"/>
                  </a:lnTo>
                  <a:lnTo>
                    <a:pt x="2162275" y="2617603"/>
                  </a:lnTo>
                  <a:lnTo>
                    <a:pt x="2187689" y="2621839"/>
                  </a:lnTo>
                  <a:lnTo>
                    <a:pt x="2202514" y="2626074"/>
                  </a:lnTo>
                  <a:lnTo>
                    <a:pt x="2208867" y="2632427"/>
                  </a:lnTo>
                  <a:lnTo>
                    <a:pt x="2217338" y="2636663"/>
                  </a:lnTo>
                  <a:lnTo>
                    <a:pt x="2227927" y="2640899"/>
                  </a:lnTo>
                  <a:lnTo>
                    <a:pt x="2246988" y="2632428"/>
                  </a:lnTo>
                  <a:lnTo>
                    <a:pt x="2276637" y="2617603"/>
                  </a:lnTo>
                  <a:lnTo>
                    <a:pt x="2282990" y="2613368"/>
                  </a:lnTo>
                  <a:lnTo>
                    <a:pt x="2287226" y="2613368"/>
                  </a:lnTo>
                  <a:lnTo>
                    <a:pt x="2295697" y="2613368"/>
                  </a:lnTo>
                  <a:lnTo>
                    <a:pt x="2297815" y="2613368"/>
                  </a:lnTo>
                  <a:lnTo>
                    <a:pt x="2302050" y="2613368"/>
                  </a:lnTo>
                  <a:lnTo>
                    <a:pt x="2302050" y="2611250"/>
                  </a:lnTo>
                  <a:lnTo>
                    <a:pt x="2310522" y="2602778"/>
                  </a:lnTo>
                  <a:lnTo>
                    <a:pt x="2312639" y="2592190"/>
                  </a:lnTo>
                  <a:lnTo>
                    <a:pt x="2316875" y="2581601"/>
                  </a:lnTo>
                  <a:lnTo>
                    <a:pt x="2321111" y="2568894"/>
                  </a:lnTo>
                  <a:lnTo>
                    <a:pt x="2325346" y="2562540"/>
                  </a:lnTo>
                  <a:lnTo>
                    <a:pt x="2342289" y="2543480"/>
                  </a:lnTo>
                  <a:lnTo>
                    <a:pt x="2365584" y="2532891"/>
                  </a:lnTo>
                  <a:lnTo>
                    <a:pt x="2399469" y="2528655"/>
                  </a:lnTo>
                  <a:lnTo>
                    <a:pt x="2401587" y="2537127"/>
                  </a:lnTo>
                  <a:lnTo>
                    <a:pt x="2405823" y="2539244"/>
                  </a:lnTo>
                  <a:lnTo>
                    <a:pt x="2405823" y="2543480"/>
                  </a:lnTo>
                  <a:lnTo>
                    <a:pt x="2410058" y="2543480"/>
                  </a:lnTo>
                  <a:lnTo>
                    <a:pt x="2410058" y="2539244"/>
                  </a:lnTo>
                  <a:lnTo>
                    <a:pt x="2412176" y="2539244"/>
                  </a:lnTo>
                  <a:lnTo>
                    <a:pt x="2420647" y="2539244"/>
                  </a:lnTo>
                  <a:lnTo>
                    <a:pt x="2431236" y="2537127"/>
                  </a:lnTo>
                  <a:lnTo>
                    <a:pt x="2431236" y="2568894"/>
                  </a:lnTo>
                  <a:lnTo>
                    <a:pt x="2416412" y="2583718"/>
                  </a:lnTo>
                  <a:lnTo>
                    <a:pt x="2405823" y="2611250"/>
                  </a:lnTo>
                  <a:lnTo>
                    <a:pt x="2395234" y="2647252"/>
                  </a:lnTo>
                  <a:lnTo>
                    <a:pt x="2384645" y="2681137"/>
                  </a:lnTo>
                  <a:lnTo>
                    <a:pt x="2371938" y="2706551"/>
                  </a:lnTo>
                  <a:lnTo>
                    <a:pt x="2410058" y="2706551"/>
                  </a:lnTo>
                  <a:lnTo>
                    <a:pt x="2441825" y="2702315"/>
                  </a:lnTo>
                  <a:lnTo>
                    <a:pt x="2471474" y="2702315"/>
                  </a:lnTo>
                  <a:lnTo>
                    <a:pt x="2499006" y="2706551"/>
                  </a:lnTo>
                  <a:lnTo>
                    <a:pt x="2515948" y="2717140"/>
                  </a:lnTo>
                  <a:lnTo>
                    <a:pt x="2530773" y="2740436"/>
                  </a:lnTo>
                  <a:lnTo>
                    <a:pt x="2535009" y="2772203"/>
                  </a:lnTo>
                  <a:lnTo>
                    <a:pt x="2528655" y="2795499"/>
                  </a:lnTo>
                  <a:lnTo>
                    <a:pt x="2520184" y="2825148"/>
                  </a:lnTo>
                  <a:lnTo>
                    <a:pt x="2520184" y="2854797"/>
                  </a:lnTo>
                  <a:lnTo>
                    <a:pt x="2539244" y="2873857"/>
                  </a:lnTo>
                  <a:lnTo>
                    <a:pt x="2549833" y="2886564"/>
                  </a:lnTo>
                  <a:lnTo>
                    <a:pt x="2564658" y="2901389"/>
                  </a:lnTo>
                  <a:lnTo>
                    <a:pt x="2587954" y="2914095"/>
                  </a:lnTo>
                  <a:lnTo>
                    <a:pt x="2615485" y="2920449"/>
                  </a:lnTo>
                  <a:lnTo>
                    <a:pt x="2630310" y="2901389"/>
                  </a:lnTo>
                  <a:lnTo>
                    <a:pt x="2649370" y="2895035"/>
                  </a:lnTo>
                  <a:lnTo>
                    <a:pt x="2683255" y="2895035"/>
                  </a:lnTo>
                  <a:lnTo>
                    <a:pt x="2687490" y="2901389"/>
                  </a:lnTo>
                  <a:lnTo>
                    <a:pt x="2693844" y="2909860"/>
                  </a:lnTo>
                  <a:lnTo>
                    <a:pt x="2698079" y="2914095"/>
                  </a:lnTo>
                  <a:lnTo>
                    <a:pt x="2702315" y="2914095"/>
                  </a:lnTo>
                  <a:lnTo>
                    <a:pt x="2712904" y="2916213"/>
                  </a:lnTo>
                  <a:lnTo>
                    <a:pt x="2723493" y="2920449"/>
                  </a:lnTo>
                  <a:lnTo>
                    <a:pt x="2738317" y="2890800"/>
                  </a:lnTo>
                  <a:lnTo>
                    <a:pt x="2757378" y="2869622"/>
                  </a:lnTo>
                  <a:lnTo>
                    <a:pt x="2778556" y="2850561"/>
                  </a:lnTo>
                  <a:lnTo>
                    <a:pt x="2806087" y="2835737"/>
                  </a:lnTo>
                  <a:lnTo>
                    <a:pt x="2846325" y="2829383"/>
                  </a:lnTo>
                  <a:lnTo>
                    <a:pt x="2852679" y="2825148"/>
                  </a:lnTo>
                  <a:lnTo>
                    <a:pt x="2856914" y="2825148"/>
                  </a:lnTo>
                  <a:lnTo>
                    <a:pt x="2863268" y="2825148"/>
                  </a:lnTo>
                  <a:lnTo>
                    <a:pt x="2867503" y="2825148"/>
                  </a:lnTo>
                  <a:lnTo>
                    <a:pt x="2875975" y="2829383"/>
                  </a:lnTo>
                  <a:lnTo>
                    <a:pt x="2886564" y="2829383"/>
                  </a:lnTo>
                  <a:lnTo>
                    <a:pt x="2882328" y="2835737"/>
                  </a:lnTo>
                  <a:lnTo>
                    <a:pt x="2882328" y="2844208"/>
                  </a:lnTo>
                  <a:lnTo>
                    <a:pt x="2878092" y="2844208"/>
                  </a:lnTo>
                  <a:lnTo>
                    <a:pt x="2878092" y="2846326"/>
                  </a:lnTo>
                  <a:lnTo>
                    <a:pt x="2882328" y="2846326"/>
                  </a:lnTo>
                  <a:lnTo>
                    <a:pt x="2886564" y="2850562"/>
                  </a:lnTo>
                  <a:lnTo>
                    <a:pt x="2892917" y="2854797"/>
                  </a:lnTo>
                  <a:lnTo>
                    <a:pt x="2892917" y="2846326"/>
                  </a:lnTo>
                  <a:lnTo>
                    <a:pt x="2901388" y="2839972"/>
                  </a:lnTo>
                  <a:lnTo>
                    <a:pt x="2905624" y="2835736"/>
                  </a:lnTo>
                  <a:lnTo>
                    <a:pt x="2907742" y="2831501"/>
                  </a:lnTo>
                  <a:lnTo>
                    <a:pt x="2911977" y="2829383"/>
                  </a:lnTo>
                  <a:lnTo>
                    <a:pt x="2920448" y="2825148"/>
                  </a:lnTo>
                  <a:lnTo>
                    <a:pt x="2926802" y="2820912"/>
                  </a:lnTo>
                  <a:lnTo>
                    <a:pt x="2960687" y="2850561"/>
                  </a:lnTo>
                  <a:lnTo>
                    <a:pt x="3005160" y="2865386"/>
                  </a:lnTo>
                  <a:lnTo>
                    <a:pt x="3049634" y="2869622"/>
                  </a:lnTo>
                  <a:lnTo>
                    <a:pt x="3100462" y="2865386"/>
                  </a:lnTo>
                  <a:lnTo>
                    <a:pt x="3153407" y="2861150"/>
                  </a:lnTo>
                  <a:lnTo>
                    <a:pt x="3153407" y="2869622"/>
                  </a:lnTo>
                  <a:lnTo>
                    <a:pt x="3153407" y="2873857"/>
                  </a:lnTo>
                  <a:lnTo>
                    <a:pt x="3149171" y="2875975"/>
                  </a:lnTo>
                  <a:lnTo>
                    <a:pt x="3149171" y="2880211"/>
                  </a:lnTo>
                  <a:lnTo>
                    <a:pt x="3144935" y="2886564"/>
                  </a:lnTo>
                  <a:lnTo>
                    <a:pt x="3170349" y="2895035"/>
                  </a:lnTo>
                  <a:lnTo>
                    <a:pt x="3185174" y="2905624"/>
                  </a:lnTo>
                  <a:lnTo>
                    <a:pt x="3199998" y="2916213"/>
                  </a:lnTo>
                  <a:lnTo>
                    <a:pt x="3225412" y="2928920"/>
                  </a:lnTo>
                  <a:lnTo>
                    <a:pt x="3225412" y="2950098"/>
                  </a:lnTo>
                  <a:lnTo>
                    <a:pt x="3252943" y="2958569"/>
                  </a:lnTo>
                  <a:lnTo>
                    <a:pt x="3269886" y="2960687"/>
                  </a:lnTo>
                  <a:lnTo>
                    <a:pt x="3284710" y="2975511"/>
                  </a:lnTo>
                  <a:lnTo>
                    <a:pt x="3293182" y="2998808"/>
                  </a:lnTo>
                  <a:lnTo>
                    <a:pt x="3337655" y="3003043"/>
                  </a:lnTo>
                  <a:lnTo>
                    <a:pt x="3373658" y="3005161"/>
                  </a:lnTo>
                  <a:lnTo>
                    <a:pt x="3422367" y="3009397"/>
                  </a:lnTo>
                  <a:lnTo>
                    <a:pt x="3456252" y="3053870"/>
                  </a:lnTo>
                  <a:lnTo>
                    <a:pt x="3496490" y="3094108"/>
                  </a:lnTo>
                  <a:lnTo>
                    <a:pt x="3540964" y="3127994"/>
                  </a:lnTo>
                  <a:lnTo>
                    <a:pt x="3591792" y="3153407"/>
                  </a:lnTo>
                  <a:lnTo>
                    <a:pt x="3589674" y="3168232"/>
                  </a:lnTo>
                  <a:lnTo>
                    <a:pt x="3581203" y="3176703"/>
                  </a:lnTo>
                  <a:lnTo>
                    <a:pt x="3574849" y="3187292"/>
                  </a:lnTo>
                  <a:lnTo>
                    <a:pt x="3566378" y="3193645"/>
                  </a:lnTo>
                  <a:lnTo>
                    <a:pt x="3560025" y="3206352"/>
                  </a:lnTo>
                  <a:lnTo>
                    <a:pt x="3606616" y="3206352"/>
                  </a:lnTo>
                  <a:lnTo>
                    <a:pt x="3651090" y="3221177"/>
                  </a:lnTo>
                  <a:lnTo>
                    <a:pt x="3659561" y="3246590"/>
                  </a:lnTo>
                  <a:lnTo>
                    <a:pt x="3670150" y="3242355"/>
                  </a:lnTo>
                  <a:lnTo>
                    <a:pt x="3676504" y="3238119"/>
                  </a:lnTo>
                  <a:lnTo>
                    <a:pt x="3689210" y="3242355"/>
                  </a:lnTo>
                  <a:lnTo>
                    <a:pt x="3691328" y="3242355"/>
                  </a:lnTo>
                  <a:lnTo>
                    <a:pt x="3699799" y="3246590"/>
                  </a:lnTo>
                  <a:lnTo>
                    <a:pt x="3706153" y="3250826"/>
                  </a:lnTo>
                  <a:lnTo>
                    <a:pt x="3714624" y="3252944"/>
                  </a:lnTo>
                  <a:lnTo>
                    <a:pt x="3828985" y="3261415"/>
                  </a:lnTo>
                  <a:lnTo>
                    <a:pt x="3839574" y="3272004"/>
                  </a:lnTo>
                  <a:lnTo>
                    <a:pt x="3848046" y="3293182"/>
                  </a:lnTo>
                  <a:lnTo>
                    <a:pt x="3850163" y="3312242"/>
                  </a:lnTo>
                  <a:lnTo>
                    <a:pt x="3862870" y="3327067"/>
                  </a:lnTo>
                  <a:lnTo>
                    <a:pt x="3879813" y="3331303"/>
                  </a:lnTo>
                  <a:lnTo>
                    <a:pt x="3898873" y="3331303"/>
                  </a:lnTo>
                  <a:lnTo>
                    <a:pt x="3913697" y="3327067"/>
                  </a:lnTo>
                  <a:lnTo>
                    <a:pt x="3924286" y="3341892"/>
                  </a:lnTo>
                  <a:lnTo>
                    <a:pt x="3936993" y="3352481"/>
                  </a:lnTo>
                  <a:lnTo>
                    <a:pt x="3943347" y="3365187"/>
                  </a:lnTo>
                  <a:lnTo>
                    <a:pt x="3947582" y="3380012"/>
                  </a:lnTo>
                  <a:lnTo>
                    <a:pt x="3951818" y="3396954"/>
                  </a:lnTo>
                  <a:lnTo>
                    <a:pt x="3924286" y="3430839"/>
                  </a:lnTo>
                  <a:lnTo>
                    <a:pt x="3894637" y="3471077"/>
                  </a:lnTo>
                  <a:lnTo>
                    <a:pt x="3864988" y="3515551"/>
                  </a:lnTo>
                  <a:lnTo>
                    <a:pt x="3839574" y="3560025"/>
                  </a:lnTo>
                  <a:lnTo>
                    <a:pt x="3822632" y="3593910"/>
                  </a:lnTo>
                  <a:lnTo>
                    <a:pt x="3822632" y="3615088"/>
                  </a:lnTo>
                  <a:lnTo>
                    <a:pt x="3824750" y="3644737"/>
                  </a:lnTo>
                  <a:lnTo>
                    <a:pt x="3833221" y="3678622"/>
                  </a:lnTo>
                  <a:lnTo>
                    <a:pt x="3828985" y="3708271"/>
                  </a:lnTo>
                  <a:lnTo>
                    <a:pt x="3822632" y="3727332"/>
                  </a:lnTo>
                  <a:lnTo>
                    <a:pt x="3807807" y="3756981"/>
                  </a:lnTo>
                  <a:lnTo>
                    <a:pt x="3788747" y="3788748"/>
                  </a:lnTo>
                  <a:lnTo>
                    <a:pt x="3769687" y="3822633"/>
                  </a:lnTo>
                  <a:lnTo>
                    <a:pt x="3750627" y="3848046"/>
                  </a:lnTo>
                  <a:lnTo>
                    <a:pt x="3740038" y="3862871"/>
                  </a:lnTo>
                  <a:lnTo>
                    <a:pt x="3718860" y="3871342"/>
                  </a:lnTo>
                  <a:lnTo>
                    <a:pt x="3684975" y="3875578"/>
                  </a:lnTo>
                  <a:lnTo>
                    <a:pt x="3651090" y="3877696"/>
                  </a:lnTo>
                  <a:lnTo>
                    <a:pt x="3619323" y="3886167"/>
                  </a:lnTo>
                  <a:lnTo>
                    <a:pt x="3589674" y="3896756"/>
                  </a:lnTo>
                  <a:lnTo>
                    <a:pt x="3570614" y="3917934"/>
                  </a:lnTo>
                  <a:lnTo>
                    <a:pt x="3562142" y="3930641"/>
                  </a:lnTo>
                  <a:lnTo>
                    <a:pt x="3562142" y="3936994"/>
                  </a:lnTo>
                  <a:lnTo>
                    <a:pt x="3562142" y="3945465"/>
                  </a:lnTo>
                  <a:lnTo>
                    <a:pt x="3566378" y="3956054"/>
                  </a:lnTo>
                  <a:lnTo>
                    <a:pt x="3570614" y="3966643"/>
                  </a:lnTo>
                  <a:lnTo>
                    <a:pt x="3545200" y="3966643"/>
                  </a:lnTo>
                  <a:lnTo>
                    <a:pt x="3540964" y="4015353"/>
                  </a:lnTo>
                  <a:lnTo>
                    <a:pt x="3532493" y="4055591"/>
                  </a:lnTo>
                  <a:lnTo>
                    <a:pt x="3517668" y="4089476"/>
                  </a:lnTo>
                  <a:lnTo>
                    <a:pt x="3502844" y="4121243"/>
                  </a:lnTo>
                  <a:lnTo>
                    <a:pt x="3488019" y="4163599"/>
                  </a:lnTo>
                  <a:lnTo>
                    <a:pt x="3477430" y="4163599"/>
                  </a:lnTo>
                  <a:lnTo>
                    <a:pt x="3477430" y="4148774"/>
                  </a:lnTo>
                  <a:lnTo>
                    <a:pt x="3477430" y="4140303"/>
                  </a:lnTo>
                  <a:lnTo>
                    <a:pt x="3473195" y="4129714"/>
                  </a:lnTo>
                  <a:lnTo>
                    <a:pt x="3471077" y="4121243"/>
                  </a:lnTo>
                  <a:lnTo>
                    <a:pt x="3466841" y="4125479"/>
                  </a:lnTo>
                  <a:lnTo>
                    <a:pt x="3466841" y="4125478"/>
                  </a:lnTo>
                  <a:lnTo>
                    <a:pt x="3462606" y="4125478"/>
                  </a:lnTo>
                  <a:lnTo>
                    <a:pt x="3458370" y="4129714"/>
                  </a:lnTo>
                  <a:lnTo>
                    <a:pt x="3456252" y="4129714"/>
                  </a:lnTo>
                  <a:lnTo>
                    <a:pt x="3437192" y="4174188"/>
                  </a:lnTo>
                  <a:lnTo>
                    <a:pt x="3416014" y="4203837"/>
                  </a:lnTo>
                  <a:lnTo>
                    <a:pt x="3392718" y="4229251"/>
                  </a:lnTo>
                  <a:lnTo>
                    <a:pt x="3367305" y="4258900"/>
                  </a:lnTo>
                  <a:lnTo>
                    <a:pt x="3314360" y="4248311"/>
                  </a:lnTo>
                  <a:lnTo>
                    <a:pt x="3267768" y="4237722"/>
                  </a:lnTo>
                  <a:lnTo>
                    <a:pt x="3267768" y="4252547"/>
                  </a:lnTo>
                  <a:lnTo>
                    <a:pt x="3293182" y="4267371"/>
                  </a:lnTo>
                  <a:lnTo>
                    <a:pt x="3303771" y="4288549"/>
                  </a:lnTo>
                  <a:lnTo>
                    <a:pt x="3308006" y="4309727"/>
                  </a:lnTo>
                  <a:lnTo>
                    <a:pt x="3303771" y="4337259"/>
                  </a:lnTo>
                  <a:lnTo>
                    <a:pt x="3299535" y="4366908"/>
                  </a:lnTo>
                  <a:lnTo>
                    <a:pt x="3233883" y="4369026"/>
                  </a:lnTo>
                  <a:lnTo>
                    <a:pt x="3178820" y="4383850"/>
                  </a:lnTo>
                  <a:lnTo>
                    <a:pt x="3174585" y="4392321"/>
                  </a:lnTo>
                  <a:lnTo>
                    <a:pt x="3170349" y="4402911"/>
                  </a:lnTo>
                  <a:lnTo>
                    <a:pt x="3170349" y="4417735"/>
                  </a:lnTo>
                  <a:lnTo>
                    <a:pt x="3170349" y="4432560"/>
                  </a:lnTo>
                  <a:lnTo>
                    <a:pt x="3168231" y="4441031"/>
                  </a:lnTo>
                  <a:lnTo>
                    <a:pt x="3168231" y="4443149"/>
                  </a:lnTo>
                  <a:lnTo>
                    <a:pt x="3168231" y="4451620"/>
                  </a:lnTo>
                  <a:lnTo>
                    <a:pt x="3168231" y="4457973"/>
                  </a:lnTo>
                  <a:lnTo>
                    <a:pt x="3170349" y="4472798"/>
                  </a:lnTo>
                  <a:lnTo>
                    <a:pt x="3153407" y="4472798"/>
                  </a:lnTo>
                  <a:lnTo>
                    <a:pt x="3130111" y="4477034"/>
                  </a:lnTo>
                  <a:lnTo>
                    <a:pt x="3100462" y="4477034"/>
                  </a:lnTo>
                  <a:lnTo>
                    <a:pt x="3070812" y="4481269"/>
                  </a:lnTo>
                  <a:lnTo>
                    <a:pt x="3070812" y="4496094"/>
                  </a:lnTo>
                  <a:lnTo>
                    <a:pt x="3085637" y="4502447"/>
                  </a:lnTo>
                  <a:lnTo>
                    <a:pt x="3096226" y="4510918"/>
                  </a:lnTo>
                  <a:lnTo>
                    <a:pt x="3104697" y="4513036"/>
                  </a:lnTo>
                  <a:lnTo>
                    <a:pt x="3111051" y="4517272"/>
                  </a:lnTo>
                  <a:lnTo>
                    <a:pt x="3119522" y="4525743"/>
                  </a:lnTo>
                  <a:lnTo>
                    <a:pt x="3123757" y="4532096"/>
                  </a:lnTo>
                  <a:lnTo>
                    <a:pt x="3130111" y="4542685"/>
                  </a:lnTo>
                  <a:lnTo>
                    <a:pt x="3115286" y="4546921"/>
                  </a:lnTo>
                  <a:lnTo>
                    <a:pt x="3104697" y="4551157"/>
                  </a:lnTo>
                  <a:lnTo>
                    <a:pt x="3094108" y="4555392"/>
                  </a:lnTo>
                  <a:lnTo>
                    <a:pt x="3085637" y="4557510"/>
                  </a:lnTo>
                  <a:lnTo>
                    <a:pt x="3081401" y="4570217"/>
                  </a:lnTo>
                  <a:lnTo>
                    <a:pt x="3070812" y="4591395"/>
                  </a:lnTo>
                  <a:lnTo>
                    <a:pt x="3064459" y="4614691"/>
                  </a:lnTo>
                  <a:lnTo>
                    <a:pt x="3055988" y="4635869"/>
                  </a:lnTo>
                  <a:lnTo>
                    <a:pt x="3049634" y="4640104"/>
                  </a:lnTo>
                  <a:lnTo>
                    <a:pt x="3045399" y="4640104"/>
                  </a:lnTo>
                  <a:lnTo>
                    <a:pt x="3034810" y="4644340"/>
                  </a:lnTo>
                  <a:lnTo>
                    <a:pt x="3022103" y="4644340"/>
                  </a:lnTo>
                  <a:lnTo>
                    <a:pt x="3022103" y="4654929"/>
                  </a:lnTo>
                  <a:lnTo>
                    <a:pt x="3022103" y="4661282"/>
                  </a:lnTo>
                  <a:lnTo>
                    <a:pt x="3022103" y="4665518"/>
                  </a:lnTo>
                  <a:lnTo>
                    <a:pt x="3019985" y="4669754"/>
                  </a:lnTo>
                  <a:lnTo>
                    <a:pt x="3022103" y="4673989"/>
                  </a:lnTo>
                  <a:lnTo>
                    <a:pt x="3022103" y="4676107"/>
                  </a:lnTo>
                  <a:lnTo>
                    <a:pt x="3030574" y="4690932"/>
                  </a:lnTo>
                  <a:lnTo>
                    <a:pt x="3036928" y="4703638"/>
                  </a:lnTo>
                  <a:lnTo>
                    <a:pt x="3049634" y="4709992"/>
                  </a:lnTo>
                  <a:lnTo>
                    <a:pt x="3060223" y="4716345"/>
                  </a:lnTo>
                  <a:lnTo>
                    <a:pt x="3070812" y="4724816"/>
                  </a:lnTo>
                  <a:lnTo>
                    <a:pt x="3064459" y="4750230"/>
                  </a:lnTo>
                  <a:lnTo>
                    <a:pt x="3034810" y="4765055"/>
                  </a:lnTo>
                  <a:lnTo>
                    <a:pt x="3005160" y="4794705"/>
                  </a:lnTo>
                  <a:lnTo>
                    <a:pt x="2979747" y="4832824"/>
                  </a:lnTo>
                  <a:lnTo>
                    <a:pt x="2960687" y="4868827"/>
                  </a:lnTo>
                  <a:lnTo>
                    <a:pt x="2950098" y="4902712"/>
                  </a:lnTo>
                  <a:lnTo>
                    <a:pt x="2960687" y="4913301"/>
                  </a:lnTo>
                  <a:lnTo>
                    <a:pt x="2971276" y="4923890"/>
                  </a:lnTo>
                  <a:lnTo>
                    <a:pt x="2979747" y="4934479"/>
                  </a:lnTo>
                  <a:lnTo>
                    <a:pt x="2981865" y="4953539"/>
                  </a:lnTo>
                  <a:lnTo>
                    <a:pt x="2964922" y="4957775"/>
                  </a:lnTo>
                  <a:lnTo>
                    <a:pt x="2937391" y="4972599"/>
                  </a:lnTo>
                  <a:lnTo>
                    <a:pt x="2911977" y="4993777"/>
                  </a:lnTo>
                  <a:lnTo>
                    <a:pt x="2892917" y="5017073"/>
                  </a:lnTo>
                  <a:lnTo>
                    <a:pt x="2890799" y="5023427"/>
                  </a:lnTo>
                  <a:lnTo>
                    <a:pt x="2886564" y="5031898"/>
                  </a:lnTo>
                  <a:lnTo>
                    <a:pt x="2886564" y="5038251"/>
                  </a:lnTo>
                  <a:lnTo>
                    <a:pt x="2886564" y="5050958"/>
                  </a:lnTo>
                  <a:lnTo>
                    <a:pt x="2892917" y="5050958"/>
                  </a:lnTo>
                  <a:lnTo>
                    <a:pt x="2892917" y="5042487"/>
                  </a:lnTo>
                  <a:lnTo>
                    <a:pt x="2916213" y="5017073"/>
                  </a:lnTo>
                  <a:lnTo>
                    <a:pt x="2935273" y="4991660"/>
                  </a:lnTo>
                  <a:lnTo>
                    <a:pt x="2941626" y="4993777"/>
                  </a:lnTo>
                  <a:lnTo>
                    <a:pt x="2945862" y="4993777"/>
                  </a:lnTo>
                  <a:lnTo>
                    <a:pt x="2945862" y="4998013"/>
                  </a:lnTo>
                  <a:lnTo>
                    <a:pt x="2950098" y="5002249"/>
                  </a:lnTo>
                  <a:lnTo>
                    <a:pt x="2956451" y="5021309"/>
                  </a:lnTo>
                  <a:lnTo>
                    <a:pt x="2960687" y="5042487"/>
                  </a:lnTo>
                  <a:lnTo>
                    <a:pt x="2964922" y="5067900"/>
                  </a:lnTo>
                  <a:lnTo>
                    <a:pt x="2967040" y="5091196"/>
                  </a:lnTo>
                  <a:lnTo>
                    <a:pt x="2979747" y="5091196"/>
                  </a:lnTo>
                  <a:lnTo>
                    <a:pt x="2981865" y="5091196"/>
                  </a:lnTo>
                  <a:lnTo>
                    <a:pt x="2990336" y="5091196"/>
                  </a:lnTo>
                  <a:lnTo>
                    <a:pt x="2990336" y="5095432"/>
                  </a:lnTo>
                  <a:lnTo>
                    <a:pt x="2994571" y="5095432"/>
                  </a:lnTo>
                  <a:lnTo>
                    <a:pt x="2994571" y="5097550"/>
                  </a:lnTo>
                  <a:lnTo>
                    <a:pt x="3000925" y="5106021"/>
                  </a:lnTo>
                  <a:lnTo>
                    <a:pt x="2994571" y="5110256"/>
                  </a:lnTo>
                  <a:lnTo>
                    <a:pt x="2990336" y="5112374"/>
                  </a:lnTo>
                  <a:lnTo>
                    <a:pt x="2990336" y="5116610"/>
                  </a:lnTo>
                  <a:lnTo>
                    <a:pt x="2986100" y="5116610"/>
                  </a:lnTo>
                  <a:lnTo>
                    <a:pt x="2981865" y="5120845"/>
                  </a:lnTo>
                  <a:lnTo>
                    <a:pt x="2975511" y="5122963"/>
                  </a:lnTo>
                  <a:lnTo>
                    <a:pt x="2941626" y="5131435"/>
                  </a:lnTo>
                  <a:lnTo>
                    <a:pt x="2907742" y="5122963"/>
                  </a:lnTo>
                  <a:lnTo>
                    <a:pt x="2875975" y="5106021"/>
                  </a:lnTo>
                  <a:lnTo>
                    <a:pt x="2842090" y="5080607"/>
                  </a:lnTo>
                  <a:lnTo>
                    <a:pt x="2812441" y="5050958"/>
                  </a:lnTo>
                  <a:lnTo>
                    <a:pt x="2791263" y="5021309"/>
                  </a:lnTo>
                  <a:lnTo>
                    <a:pt x="2778556" y="4991660"/>
                  </a:lnTo>
                  <a:lnTo>
                    <a:pt x="2787027" y="4991660"/>
                  </a:lnTo>
                  <a:lnTo>
                    <a:pt x="2812441" y="5017074"/>
                  </a:lnTo>
                  <a:lnTo>
                    <a:pt x="2837854" y="5038251"/>
                  </a:lnTo>
                  <a:lnTo>
                    <a:pt x="2867503" y="5057311"/>
                  </a:lnTo>
                  <a:lnTo>
                    <a:pt x="2867503" y="5042487"/>
                  </a:lnTo>
                  <a:lnTo>
                    <a:pt x="2827265" y="5021309"/>
                  </a:lnTo>
                  <a:lnTo>
                    <a:pt x="2793380" y="4991660"/>
                  </a:lnTo>
                  <a:lnTo>
                    <a:pt x="2772202" y="4949304"/>
                  </a:lnTo>
                  <a:lnTo>
                    <a:pt x="2757378" y="4902712"/>
                  </a:lnTo>
                  <a:lnTo>
                    <a:pt x="2748906" y="4854002"/>
                  </a:lnTo>
                  <a:lnTo>
                    <a:pt x="2753142" y="4798940"/>
                  </a:lnTo>
                  <a:lnTo>
                    <a:pt x="2757378" y="4745994"/>
                  </a:lnTo>
                  <a:lnTo>
                    <a:pt x="2767967" y="4699403"/>
                  </a:lnTo>
                  <a:lnTo>
                    <a:pt x="2782791" y="4654929"/>
                  </a:lnTo>
                  <a:lnTo>
                    <a:pt x="2797616" y="4616809"/>
                  </a:lnTo>
                  <a:lnTo>
                    <a:pt x="2818794" y="4616809"/>
                  </a:lnTo>
                  <a:lnTo>
                    <a:pt x="2837854" y="4542685"/>
                  </a:lnTo>
                  <a:lnTo>
                    <a:pt x="2827265" y="4542685"/>
                  </a:lnTo>
                  <a:lnTo>
                    <a:pt x="2827265" y="4536332"/>
                  </a:lnTo>
                  <a:lnTo>
                    <a:pt x="2818794" y="4542685"/>
                  </a:lnTo>
                  <a:lnTo>
                    <a:pt x="2812441" y="4551157"/>
                  </a:lnTo>
                  <a:lnTo>
                    <a:pt x="2808205" y="4557510"/>
                  </a:lnTo>
                  <a:lnTo>
                    <a:pt x="2801852" y="4565981"/>
                  </a:lnTo>
                  <a:lnTo>
                    <a:pt x="2787027" y="4570217"/>
                  </a:lnTo>
                  <a:lnTo>
                    <a:pt x="2787027" y="4561746"/>
                  </a:lnTo>
                  <a:lnTo>
                    <a:pt x="2812441" y="4407146"/>
                  </a:lnTo>
                  <a:lnTo>
                    <a:pt x="2808205" y="4392321"/>
                  </a:lnTo>
                  <a:lnTo>
                    <a:pt x="2801852" y="4366908"/>
                  </a:lnTo>
                  <a:lnTo>
                    <a:pt x="2806087" y="4343612"/>
                  </a:lnTo>
                  <a:lnTo>
                    <a:pt x="2831501" y="4254664"/>
                  </a:lnTo>
                  <a:lnTo>
                    <a:pt x="2852679" y="4163599"/>
                  </a:lnTo>
                  <a:lnTo>
                    <a:pt x="2871739" y="4064062"/>
                  </a:lnTo>
                  <a:lnTo>
                    <a:pt x="2892917" y="3966643"/>
                  </a:lnTo>
                  <a:lnTo>
                    <a:pt x="2905624" y="3903109"/>
                  </a:lnTo>
                  <a:lnTo>
                    <a:pt x="2907742" y="3837457"/>
                  </a:lnTo>
                  <a:lnTo>
                    <a:pt x="2911977" y="3773923"/>
                  </a:lnTo>
                  <a:lnTo>
                    <a:pt x="2920448" y="3714625"/>
                  </a:lnTo>
                  <a:lnTo>
                    <a:pt x="2846325" y="3687093"/>
                  </a:lnTo>
                  <a:lnTo>
                    <a:pt x="2782791" y="3644737"/>
                  </a:lnTo>
                  <a:lnTo>
                    <a:pt x="2731964" y="3589674"/>
                  </a:lnTo>
                  <a:lnTo>
                    <a:pt x="2689608" y="3530376"/>
                  </a:lnTo>
                  <a:lnTo>
                    <a:pt x="2674783" y="3496491"/>
                  </a:lnTo>
                  <a:lnTo>
                    <a:pt x="2664194" y="3464724"/>
                  </a:lnTo>
                  <a:lnTo>
                    <a:pt x="2653605" y="3426604"/>
                  </a:lnTo>
                  <a:lnTo>
                    <a:pt x="2638781" y="3396954"/>
                  </a:lnTo>
                  <a:lnTo>
                    <a:pt x="2615485" y="3375776"/>
                  </a:lnTo>
                  <a:lnTo>
                    <a:pt x="2609132" y="3367305"/>
                  </a:lnTo>
                  <a:lnTo>
                    <a:pt x="2598543" y="3367305"/>
                  </a:lnTo>
                  <a:lnTo>
                    <a:pt x="2590071" y="3365187"/>
                  </a:lnTo>
                  <a:lnTo>
                    <a:pt x="2583718" y="3356716"/>
                  </a:lnTo>
                  <a:lnTo>
                    <a:pt x="2575247" y="3350363"/>
                  </a:lnTo>
                  <a:lnTo>
                    <a:pt x="2583718" y="3335538"/>
                  </a:lnTo>
                  <a:lnTo>
                    <a:pt x="2583718" y="3322831"/>
                  </a:lnTo>
                  <a:lnTo>
                    <a:pt x="2583718" y="3308007"/>
                  </a:lnTo>
                  <a:lnTo>
                    <a:pt x="2583718" y="3293182"/>
                  </a:lnTo>
                  <a:lnTo>
                    <a:pt x="2602778" y="3282593"/>
                  </a:lnTo>
                  <a:lnTo>
                    <a:pt x="2615485" y="3272004"/>
                  </a:lnTo>
                  <a:lnTo>
                    <a:pt x="2634545" y="3261415"/>
                  </a:lnTo>
                  <a:lnTo>
                    <a:pt x="2634545" y="3252944"/>
                  </a:lnTo>
                  <a:lnTo>
                    <a:pt x="2615485" y="3252944"/>
                  </a:lnTo>
                  <a:lnTo>
                    <a:pt x="2604896" y="3250826"/>
                  </a:lnTo>
                  <a:lnTo>
                    <a:pt x="2594307" y="3250826"/>
                  </a:lnTo>
                  <a:lnTo>
                    <a:pt x="2583718" y="3246590"/>
                  </a:lnTo>
                  <a:lnTo>
                    <a:pt x="2598543" y="3212706"/>
                  </a:lnTo>
                  <a:lnTo>
                    <a:pt x="2609132" y="3178821"/>
                  </a:lnTo>
                  <a:lnTo>
                    <a:pt x="2623956" y="3147054"/>
                  </a:lnTo>
                  <a:lnTo>
                    <a:pt x="2649370" y="3119522"/>
                  </a:lnTo>
                  <a:lnTo>
                    <a:pt x="2679019" y="3094109"/>
                  </a:lnTo>
                  <a:lnTo>
                    <a:pt x="2704433" y="3064459"/>
                  </a:lnTo>
                  <a:lnTo>
                    <a:pt x="2702315" y="3043281"/>
                  </a:lnTo>
                  <a:lnTo>
                    <a:pt x="2702315" y="3013632"/>
                  </a:lnTo>
                  <a:lnTo>
                    <a:pt x="2698079" y="2983983"/>
                  </a:lnTo>
                  <a:lnTo>
                    <a:pt x="2687490" y="2964923"/>
                  </a:lnTo>
                  <a:lnTo>
                    <a:pt x="2672666" y="2943745"/>
                  </a:lnTo>
                  <a:lnTo>
                    <a:pt x="2657841" y="2920449"/>
                  </a:lnTo>
                  <a:lnTo>
                    <a:pt x="2643016" y="2920449"/>
                  </a:lnTo>
                  <a:lnTo>
                    <a:pt x="2638781" y="2924684"/>
                  </a:lnTo>
                  <a:lnTo>
                    <a:pt x="2634545" y="2928920"/>
                  </a:lnTo>
                  <a:lnTo>
                    <a:pt x="2630310" y="2931038"/>
                  </a:lnTo>
                  <a:lnTo>
                    <a:pt x="2623956" y="2935274"/>
                  </a:lnTo>
                  <a:lnTo>
                    <a:pt x="2628192" y="2943745"/>
                  </a:lnTo>
                  <a:lnTo>
                    <a:pt x="2628192" y="2950098"/>
                  </a:lnTo>
                  <a:lnTo>
                    <a:pt x="2628192" y="2954334"/>
                  </a:lnTo>
                  <a:lnTo>
                    <a:pt x="2623956" y="2960687"/>
                  </a:lnTo>
                  <a:lnTo>
                    <a:pt x="2619721" y="2960687"/>
                  </a:lnTo>
                  <a:lnTo>
                    <a:pt x="2615485" y="2964923"/>
                  </a:lnTo>
                  <a:lnTo>
                    <a:pt x="2613367" y="2964923"/>
                  </a:lnTo>
                  <a:lnTo>
                    <a:pt x="2609132" y="2964923"/>
                  </a:lnTo>
                  <a:lnTo>
                    <a:pt x="2602778" y="2969158"/>
                  </a:lnTo>
                  <a:lnTo>
                    <a:pt x="2583718" y="2954334"/>
                  </a:lnTo>
                  <a:lnTo>
                    <a:pt x="2549833" y="2935274"/>
                  </a:lnTo>
                  <a:lnTo>
                    <a:pt x="2515948" y="2916213"/>
                  </a:lnTo>
                  <a:lnTo>
                    <a:pt x="2484181" y="2901389"/>
                  </a:lnTo>
                  <a:lnTo>
                    <a:pt x="2460885" y="2895035"/>
                  </a:lnTo>
                  <a:lnTo>
                    <a:pt x="2441825" y="2850561"/>
                  </a:lnTo>
                  <a:lnTo>
                    <a:pt x="2424883" y="2825148"/>
                  </a:lnTo>
                  <a:lnTo>
                    <a:pt x="2405823" y="2806088"/>
                  </a:lnTo>
                  <a:lnTo>
                    <a:pt x="2386762" y="2799734"/>
                  </a:lnTo>
                  <a:lnTo>
                    <a:pt x="2357113" y="2791263"/>
                  </a:lnTo>
                  <a:lnTo>
                    <a:pt x="2325346" y="2780674"/>
                  </a:lnTo>
                  <a:lnTo>
                    <a:pt x="2282990" y="2765849"/>
                  </a:lnTo>
                  <a:lnTo>
                    <a:pt x="2257577" y="2746789"/>
                  </a:lnTo>
                  <a:lnTo>
                    <a:pt x="2236398" y="2727729"/>
                  </a:lnTo>
                  <a:lnTo>
                    <a:pt x="2202514" y="2712904"/>
                  </a:lnTo>
                  <a:lnTo>
                    <a:pt x="2181336" y="2712904"/>
                  </a:lnTo>
                  <a:lnTo>
                    <a:pt x="2166511" y="2721375"/>
                  </a:lnTo>
                  <a:lnTo>
                    <a:pt x="2153804" y="2727729"/>
                  </a:lnTo>
                  <a:lnTo>
                    <a:pt x="2138980" y="2736200"/>
                  </a:lnTo>
                  <a:lnTo>
                    <a:pt x="2122037" y="2731964"/>
                  </a:lnTo>
                  <a:lnTo>
                    <a:pt x="2113566" y="2727729"/>
                  </a:lnTo>
                  <a:lnTo>
                    <a:pt x="2107213" y="2721376"/>
                  </a:lnTo>
                  <a:lnTo>
                    <a:pt x="2098741" y="2712904"/>
                  </a:lnTo>
                  <a:lnTo>
                    <a:pt x="2088152" y="2702315"/>
                  </a:lnTo>
                  <a:lnTo>
                    <a:pt x="2079681" y="2695962"/>
                  </a:lnTo>
                  <a:lnTo>
                    <a:pt x="2073328" y="2691726"/>
                  </a:lnTo>
                  <a:lnTo>
                    <a:pt x="2024618" y="2683255"/>
                  </a:lnTo>
                  <a:lnTo>
                    <a:pt x="2018265" y="2676902"/>
                  </a:lnTo>
                  <a:lnTo>
                    <a:pt x="2009794" y="2670548"/>
                  </a:lnTo>
                  <a:lnTo>
                    <a:pt x="2003440" y="2662077"/>
                  </a:lnTo>
                  <a:lnTo>
                    <a:pt x="1994969" y="2655724"/>
                  </a:lnTo>
                  <a:lnTo>
                    <a:pt x="1992851" y="2651488"/>
                  </a:lnTo>
                  <a:lnTo>
                    <a:pt x="1950495" y="2657841"/>
                  </a:lnTo>
                  <a:lnTo>
                    <a:pt x="1944142" y="2655724"/>
                  </a:lnTo>
                  <a:lnTo>
                    <a:pt x="1933553" y="2640899"/>
                  </a:lnTo>
                  <a:lnTo>
                    <a:pt x="1914493" y="2626074"/>
                  </a:lnTo>
                  <a:lnTo>
                    <a:pt x="1899668" y="2607014"/>
                  </a:lnTo>
                  <a:lnTo>
                    <a:pt x="1884843" y="2592189"/>
                  </a:lnTo>
                  <a:lnTo>
                    <a:pt x="1876372" y="2583718"/>
                  </a:lnTo>
                  <a:lnTo>
                    <a:pt x="1891197" y="2537127"/>
                  </a:lnTo>
                  <a:lnTo>
                    <a:pt x="1850959" y="2492653"/>
                  </a:lnTo>
                  <a:lnTo>
                    <a:pt x="1814956" y="2443943"/>
                  </a:lnTo>
                  <a:lnTo>
                    <a:pt x="1776836" y="2393116"/>
                  </a:lnTo>
                  <a:lnTo>
                    <a:pt x="1740833" y="2340171"/>
                  </a:lnTo>
                  <a:lnTo>
                    <a:pt x="1732362" y="2335935"/>
                  </a:lnTo>
                  <a:lnTo>
                    <a:pt x="1721773" y="2333818"/>
                  </a:lnTo>
                  <a:lnTo>
                    <a:pt x="1715419" y="2333818"/>
                  </a:lnTo>
                  <a:lnTo>
                    <a:pt x="1702712" y="2329582"/>
                  </a:lnTo>
                  <a:lnTo>
                    <a:pt x="1700595" y="2325346"/>
                  </a:lnTo>
                  <a:lnTo>
                    <a:pt x="1685770" y="2306286"/>
                  </a:lnTo>
                  <a:lnTo>
                    <a:pt x="1677299" y="2285108"/>
                  </a:lnTo>
                  <a:lnTo>
                    <a:pt x="1670945" y="2263930"/>
                  </a:lnTo>
                  <a:lnTo>
                    <a:pt x="1658239" y="2240634"/>
                  </a:lnTo>
                  <a:lnTo>
                    <a:pt x="1641296" y="2230045"/>
                  </a:lnTo>
                  <a:lnTo>
                    <a:pt x="1632825" y="2221574"/>
                  </a:lnTo>
                  <a:lnTo>
                    <a:pt x="1626472" y="2215221"/>
                  </a:lnTo>
                  <a:lnTo>
                    <a:pt x="1618000" y="2210985"/>
                  </a:lnTo>
                  <a:lnTo>
                    <a:pt x="1618000" y="2251223"/>
                  </a:lnTo>
                  <a:lnTo>
                    <a:pt x="1628589" y="2266048"/>
                  </a:lnTo>
                  <a:lnTo>
                    <a:pt x="1651885" y="2291462"/>
                  </a:lnTo>
                  <a:lnTo>
                    <a:pt x="1673063" y="2321111"/>
                  </a:lnTo>
                  <a:lnTo>
                    <a:pt x="1700595" y="2359231"/>
                  </a:lnTo>
                  <a:lnTo>
                    <a:pt x="1721773" y="2395234"/>
                  </a:lnTo>
                  <a:lnTo>
                    <a:pt x="1745069" y="2433354"/>
                  </a:lnTo>
                  <a:lnTo>
                    <a:pt x="1762011" y="2467239"/>
                  </a:lnTo>
                  <a:lnTo>
                    <a:pt x="1770482" y="2488417"/>
                  </a:lnTo>
                  <a:lnTo>
                    <a:pt x="1770482" y="2503242"/>
                  </a:lnTo>
                  <a:lnTo>
                    <a:pt x="1766247" y="2509595"/>
                  </a:lnTo>
                  <a:lnTo>
                    <a:pt x="1762011" y="2513831"/>
                  </a:lnTo>
                  <a:lnTo>
                    <a:pt x="1762011" y="2518066"/>
                  </a:lnTo>
                  <a:lnTo>
                    <a:pt x="1755658" y="2522302"/>
                  </a:lnTo>
                  <a:lnTo>
                    <a:pt x="1755658" y="2507477"/>
                  </a:lnTo>
                  <a:lnTo>
                    <a:pt x="1751422" y="2494771"/>
                  </a:lnTo>
                  <a:lnTo>
                    <a:pt x="1751422" y="2488417"/>
                  </a:lnTo>
                  <a:lnTo>
                    <a:pt x="1747186" y="2479946"/>
                  </a:lnTo>
                  <a:lnTo>
                    <a:pt x="1740833" y="2479946"/>
                  </a:lnTo>
                  <a:lnTo>
                    <a:pt x="1736597" y="2479946"/>
                  </a:lnTo>
                  <a:lnTo>
                    <a:pt x="1732362" y="2479946"/>
                  </a:lnTo>
                  <a:lnTo>
                    <a:pt x="1730244" y="2479946"/>
                  </a:lnTo>
                  <a:lnTo>
                    <a:pt x="1726008" y="2479946"/>
                  </a:lnTo>
                  <a:lnTo>
                    <a:pt x="1715419" y="2479946"/>
                  </a:lnTo>
                  <a:lnTo>
                    <a:pt x="1706948" y="2454532"/>
                  </a:lnTo>
                  <a:lnTo>
                    <a:pt x="1700595" y="2429119"/>
                  </a:lnTo>
                  <a:lnTo>
                    <a:pt x="1687888" y="2407941"/>
                  </a:lnTo>
                  <a:lnTo>
                    <a:pt x="1670945" y="2388881"/>
                  </a:lnTo>
                  <a:lnTo>
                    <a:pt x="1647650" y="2374056"/>
                  </a:lnTo>
                  <a:lnTo>
                    <a:pt x="1626472" y="2359231"/>
                  </a:lnTo>
                  <a:lnTo>
                    <a:pt x="1607411" y="2333818"/>
                  </a:lnTo>
                  <a:lnTo>
                    <a:pt x="1613765" y="2329582"/>
                  </a:lnTo>
                  <a:lnTo>
                    <a:pt x="1618000" y="2329582"/>
                  </a:lnTo>
                  <a:lnTo>
                    <a:pt x="1622236" y="2329582"/>
                  </a:lnTo>
                  <a:lnTo>
                    <a:pt x="1622236" y="2325346"/>
                  </a:lnTo>
                  <a:lnTo>
                    <a:pt x="1622236" y="2321111"/>
                  </a:lnTo>
                  <a:lnTo>
                    <a:pt x="1626472" y="2318993"/>
                  </a:lnTo>
                  <a:lnTo>
                    <a:pt x="1598940" y="2299933"/>
                  </a:lnTo>
                  <a:lnTo>
                    <a:pt x="1586233" y="2276637"/>
                  </a:lnTo>
                  <a:lnTo>
                    <a:pt x="1573527" y="2251223"/>
                  </a:lnTo>
                  <a:lnTo>
                    <a:pt x="1567173" y="2221574"/>
                  </a:lnTo>
                  <a:lnTo>
                    <a:pt x="1552349" y="2196160"/>
                  </a:lnTo>
                  <a:lnTo>
                    <a:pt x="1533288" y="2174982"/>
                  </a:lnTo>
                  <a:lnTo>
                    <a:pt x="1512110" y="2162276"/>
                  </a:lnTo>
                  <a:lnTo>
                    <a:pt x="1484579" y="2151687"/>
                  </a:lnTo>
                  <a:lnTo>
                    <a:pt x="1463401" y="2136862"/>
                  </a:lnTo>
                  <a:lnTo>
                    <a:pt x="1448576" y="2117802"/>
                  </a:lnTo>
                  <a:lnTo>
                    <a:pt x="1440105" y="2096624"/>
                  </a:lnTo>
                  <a:lnTo>
                    <a:pt x="1429516" y="2073328"/>
                  </a:lnTo>
                  <a:lnTo>
                    <a:pt x="1404102" y="2037325"/>
                  </a:lnTo>
                  <a:lnTo>
                    <a:pt x="1382924" y="2011912"/>
                  </a:lnTo>
                  <a:lnTo>
                    <a:pt x="1359629" y="1988617"/>
                  </a:lnTo>
                  <a:lnTo>
                    <a:pt x="1344804" y="1963202"/>
                  </a:lnTo>
                  <a:lnTo>
                    <a:pt x="1334215" y="1929317"/>
                  </a:lnTo>
                  <a:lnTo>
                    <a:pt x="1325744" y="1884844"/>
                  </a:lnTo>
                  <a:lnTo>
                    <a:pt x="1323626" y="1823427"/>
                  </a:lnTo>
                  <a:lnTo>
                    <a:pt x="1323626" y="1808603"/>
                  </a:lnTo>
                  <a:lnTo>
                    <a:pt x="1325744" y="1778953"/>
                  </a:lnTo>
                  <a:lnTo>
                    <a:pt x="1325744" y="1738715"/>
                  </a:lnTo>
                  <a:lnTo>
                    <a:pt x="1325744" y="1690006"/>
                  </a:lnTo>
                  <a:lnTo>
                    <a:pt x="1325744" y="1645532"/>
                  </a:lnTo>
                  <a:lnTo>
                    <a:pt x="1329979" y="1609529"/>
                  </a:lnTo>
                  <a:lnTo>
                    <a:pt x="1334215" y="1586233"/>
                  </a:lnTo>
                  <a:lnTo>
                    <a:pt x="1344804" y="1581998"/>
                  </a:lnTo>
                  <a:lnTo>
                    <a:pt x="1353275" y="1581998"/>
                  </a:lnTo>
                  <a:lnTo>
                    <a:pt x="1359629" y="1581998"/>
                  </a:lnTo>
                  <a:lnTo>
                    <a:pt x="1368100" y="1581998"/>
                  </a:lnTo>
                  <a:lnTo>
                    <a:pt x="1374453" y="1586233"/>
                  </a:lnTo>
                  <a:lnTo>
                    <a:pt x="1378689" y="1594705"/>
                  </a:lnTo>
                  <a:lnTo>
                    <a:pt x="1385042" y="1601058"/>
                  </a:lnTo>
                  <a:lnTo>
                    <a:pt x="1389278" y="1609529"/>
                  </a:lnTo>
                  <a:lnTo>
                    <a:pt x="1389278" y="1567173"/>
                  </a:lnTo>
                  <a:lnTo>
                    <a:pt x="1363864" y="1537524"/>
                  </a:lnTo>
                  <a:lnTo>
                    <a:pt x="1334215" y="1507875"/>
                  </a:lnTo>
                  <a:lnTo>
                    <a:pt x="1300330" y="1486697"/>
                  </a:lnTo>
                  <a:lnTo>
                    <a:pt x="1300330" y="1505757"/>
                  </a:lnTo>
                  <a:lnTo>
                    <a:pt x="1315155" y="1516346"/>
                  </a:lnTo>
                  <a:lnTo>
                    <a:pt x="1329979" y="1526935"/>
                  </a:lnTo>
                  <a:lnTo>
                    <a:pt x="1344804" y="1537524"/>
                  </a:lnTo>
                  <a:lnTo>
                    <a:pt x="1355393" y="1552349"/>
                  </a:lnTo>
                  <a:lnTo>
                    <a:pt x="1355393" y="1560820"/>
                  </a:lnTo>
                  <a:lnTo>
                    <a:pt x="1353275" y="1560820"/>
                  </a:lnTo>
                  <a:lnTo>
                    <a:pt x="1353275" y="1565055"/>
                  </a:lnTo>
                  <a:lnTo>
                    <a:pt x="1349040" y="1567173"/>
                  </a:lnTo>
                  <a:lnTo>
                    <a:pt x="1340568" y="1571409"/>
                  </a:lnTo>
                  <a:lnTo>
                    <a:pt x="1338451" y="1575644"/>
                  </a:lnTo>
                  <a:lnTo>
                    <a:pt x="1325744" y="1575644"/>
                  </a:lnTo>
                  <a:lnTo>
                    <a:pt x="1315155" y="1575644"/>
                  </a:lnTo>
                  <a:lnTo>
                    <a:pt x="1310919" y="1575644"/>
                  </a:lnTo>
                  <a:lnTo>
                    <a:pt x="1310919" y="1571409"/>
                  </a:lnTo>
                  <a:lnTo>
                    <a:pt x="1308801" y="1571409"/>
                  </a:lnTo>
                  <a:lnTo>
                    <a:pt x="1300330" y="1567173"/>
                  </a:lnTo>
                  <a:lnTo>
                    <a:pt x="1274917" y="1535406"/>
                  </a:lnTo>
                  <a:lnTo>
                    <a:pt x="1251621" y="1501521"/>
                  </a:lnTo>
                  <a:lnTo>
                    <a:pt x="1234678" y="1463401"/>
                  </a:lnTo>
                  <a:lnTo>
                    <a:pt x="1251621" y="1463401"/>
                  </a:lnTo>
                  <a:lnTo>
                    <a:pt x="1260092" y="1467637"/>
                  </a:lnTo>
                  <a:lnTo>
                    <a:pt x="1266445" y="1467637"/>
                  </a:lnTo>
                  <a:lnTo>
                    <a:pt x="1274917" y="1467637"/>
                  </a:lnTo>
                  <a:lnTo>
                    <a:pt x="1281270" y="1463401"/>
                  </a:lnTo>
                  <a:lnTo>
                    <a:pt x="1251621" y="1452812"/>
                  </a:lnTo>
                  <a:lnTo>
                    <a:pt x="1234678" y="1435869"/>
                  </a:lnTo>
                  <a:lnTo>
                    <a:pt x="1219854" y="1412574"/>
                  </a:lnTo>
                  <a:lnTo>
                    <a:pt x="1207147" y="1387160"/>
                  </a:lnTo>
                  <a:lnTo>
                    <a:pt x="1200794" y="1361746"/>
                  </a:lnTo>
                  <a:lnTo>
                    <a:pt x="1190205" y="1338451"/>
                  </a:lnTo>
                  <a:lnTo>
                    <a:pt x="1175380" y="1319390"/>
                  </a:lnTo>
                  <a:lnTo>
                    <a:pt x="1152084" y="1308801"/>
                  </a:lnTo>
                  <a:lnTo>
                    <a:pt x="1160555" y="1260092"/>
                  </a:lnTo>
                  <a:lnTo>
                    <a:pt x="1135142" y="1232560"/>
                  </a:lnTo>
                  <a:lnTo>
                    <a:pt x="1111846" y="1198676"/>
                  </a:lnTo>
                  <a:lnTo>
                    <a:pt x="1092786" y="1164791"/>
                  </a:lnTo>
                  <a:lnTo>
                    <a:pt x="1067372" y="1130906"/>
                  </a:lnTo>
                  <a:lnTo>
                    <a:pt x="1037723" y="1105492"/>
                  </a:lnTo>
                  <a:lnTo>
                    <a:pt x="997485" y="1086432"/>
                  </a:lnTo>
                  <a:lnTo>
                    <a:pt x="948775" y="1075843"/>
                  </a:lnTo>
                  <a:lnTo>
                    <a:pt x="908537" y="1056783"/>
                  </a:lnTo>
                  <a:lnTo>
                    <a:pt x="878888" y="1031369"/>
                  </a:lnTo>
                  <a:lnTo>
                    <a:pt x="845003" y="1001720"/>
                  </a:lnTo>
                  <a:lnTo>
                    <a:pt x="813236" y="984778"/>
                  </a:lnTo>
                  <a:lnTo>
                    <a:pt x="745466" y="984778"/>
                  </a:lnTo>
                  <a:lnTo>
                    <a:pt x="724288" y="972071"/>
                  </a:lnTo>
                  <a:lnTo>
                    <a:pt x="705228" y="957246"/>
                  </a:lnTo>
                  <a:lnTo>
                    <a:pt x="684050" y="946657"/>
                  </a:lnTo>
                  <a:lnTo>
                    <a:pt x="650165" y="942422"/>
                  </a:lnTo>
                  <a:lnTo>
                    <a:pt x="650165" y="991131"/>
                  </a:lnTo>
                  <a:lnTo>
                    <a:pt x="612045" y="1010191"/>
                  </a:lnTo>
                  <a:lnTo>
                    <a:pt x="580278" y="1029251"/>
                  </a:lnTo>
                  <a:lnTo>
                    <a:pt x="535804" y="1039840"/>
                  </a:lnTo>
                  <a:lnTo>
                    <a:pt x="546393" y="1005956"/>
                  </a:lnTo>
                  <a:lnTo>
                    <a:pt x="561217" y="972071"/>
                  </a:lnTo>
                  <a:lnTo>
                    <a:pt x="582395" y="942422"/>
                  </a:lnTo>
                  <a:lnTo>
                    <a:pt x="601456" y="910654"/>
                  </a:lnTo>
                  <a:lnTo>
                    <a:pt x="582395" y="910654"/>
                  </a:lnTo>
                  <a:lnTo>
                    <a:pt x="582395" y="917008"/>
                  </a:lnTo>
                  <a:lnTo>
                    <a:pt x="554864" y="940304"/>
                  </a:lnTo>
                  <a:lnTo>
                    <a:pt x="531568" y="969953"/>
                  </a:lnTo>
                  <a:lnTo>
                    <a:pt x="516744" y="1001720"/>
                  </a:lnTo>
                  <a:lnTo>
                    <a:pt x="506155" y="1035605"/>
                  </a:lnTo>
                  <a:lnTo>
                    <a:pt x="491330" y="1071607"/>
                  </a:lnTo>
                  <a:lnTo>
                    <a:pt x="468034" y="1105492"/>
                  </a:lnTo>
                  <a:lnTo>
                    <a:pt x="453210" y="1120316"/>
                  </a:lnTo>
                  <a:lnTo>
                    <a:pt x="423560" y="1143613"/>
                  </a:lnTo>
                  <a:lnTo>
                    <a:pt x="387558" y="1164791"/>
                  </a:lnTo>
                  <a:lnTo>
                    <a:pt x="343084" y="1190204"/>
                  </a:lnTo>
                  <a:lnTo>
                    <a:pt x="298610" y="1219854"/>
                  </a:lnTo>
                  <a:lnTo>
                    <a:pt x="254136" y="1247385"/>
                  </a:lnTo>
                  <a:lnTo>
                    <a:pt x="209662" y="1268563"/>
                  </a:lnTo>
                  <a:lnTo>
                    <a:pt x="175778" y="1283388"/>
                  </a:lnTo>
                  <a:lnTo>
                    <a:pt x="154600" y="1289741"/>
                  </a:lnTo>
                  <a:lnTo>
                    <a:pt x="154600" y="1283388"/>
                  </a:lnTo>
                  <a:lnTo>
                    <a:pt x="163071" y="1283388"/>
                  </a:lnTo>
                  <a:lnTo>
                    <a:pt x="188484" y="1257975"/>
                  </a:lnTo>
                  <a:lnTo>
                    <a:pt x="220251" y="1234678"/>
                  </a:lnTo>
                  <a:lnTo>
                    <a:pt x="258372" y="1213500"/>
                  </a:lnTo>
                  <a:lnTo>
                    <a:pt x="294374" y="1190204"/>
                  </a:lnTo>
                  <a:lnTo>
                    <a:pt x="328259" y="1164791"/>
                  </a:lnTo>
                  <a:lnTo>
                    <a:pt x="353673" y="1135142"/>
                  </a:lnTo>
                  <a:lnTo>
                    <a:pt x="372733" y="1101257"/>
                  </a:lnTo>
                  <a:lnTo>
                    <a:pt x="379086" y="1056783"/>
                  </a:lnTo>
                  <a:lnTo>
                    <a:pt x="351555" y="1065254"/>
                  </a:lnTo>
                  <a:lnTo>
                    <a:pt x="332495" y="1071607"/>
                  </a:lnTo>
                  <a:lnTo>
                    <a:pt x="307081" y="1080079"/>
                  </a:lnTo>
                  <a:lnTo>
                    <a:pt x="307081" y="1071607"/>
                  </a:lnTo>
                  <a:lnTo>
                    <a:pt x="307081" y="1065254"/>
                  </a:lnTo>
                  <a:lnTo>
                    <a:pt x="302846" y="1061019"/>
                  </a:lnTo>
                  <a:lnTo>
                    <a:pt x="302846" y="1061018"/>
                  </a:lnTo>
                  <a:lnTo>
                    <a:pt x="298610" y="1061018"/>
                  </a:lnTo>
                  <a:lnTo>
                    <a:pt x="292257" y="1056783"/>
                  </a:lnTo>
                  <a:lnTo>
                    <a:pt x="288021" y="1061019"/>
                  </a:lnTo>
                  <a:lnTo>
                    <a:pt x="283785" y="1065255"/>
                  </a:lnTo>
                  <a:lnTo>
                    <a:pt x="279550" y="1069490"/>
                  </a:lnTo>
                  <a:lnTo>
                    <a:pt x="277432" y="1069490"/>
                  </a:lnTo>
                  <a:lnTo>
                    <a:pt x="268961" y="1071607"/>
                  </a:lnTo>
                  <a:lnTo>
                    <a:pt x="258372" y="1071607"/>
                  </a:lnTo>
                  <a:lnTo>
                    <a:pt x="254136" y="1050429"/>
                  </a:lnTo>
                  <a:lnTo>
                    <a:pt x="243547" y="1020780"/>
                  </a:lnTo>
                  <a:lnTo>
                    <a:pt x="235076" y="999602"/>
                  </a:lnTo>
                  <a:lnTo>
                    <a:pt x="228723" y="1005955"/>
                  </a:lnTo>
                  <a:lnTo>
                    <a:pt x="224487" y="1010191"/>
                  </a:lnTo>
                  <a:lnTo>
                    <a:pt x="220251" y="1010191"/>
                  </a:lnTo>
                  <a:lnTo>
                    <a:pt x="213898" y="1010191"/>
                  </a:lnTo>
                  <a:lnTo>
                    <a:pt x="209662" y="1005955"/>
                  </a:lnTo>
                  <a:lnTo>
                    <a:pt x="173660" y="980542"/>
                  </a:lnTo>
                  <a:lnTo>
                    <a:pt x="144011" y="942422"/>
                  </a:lnTo>
                  <a:lnTo>
                    <a:pt x="120715" y="902183"/>
                  </a:lnTo>
                  <a:lnTo>
                    <a:pt x="133422" y="881005"/>
                  </a:lnTo>
                  <a:lnTo>
                    <a:pt x="144011" y="853474"/>
                  </a:lnTo>
                  <a:lnTo>
                    <a:pt x="154600" y="832296"/>
                  </a:lnTo>
                  <a:lnTo>
                    <a:pt x="169424" y="813236"/>
                  </a:lnTo>
                  <a:lnTo>
                    <a:pt x="194838" y="798411"/>
                  </a:lnTo>
                  <a:lnTo>
                    <a:pt x="218134" y="792058"/>
                  </a:lnTo>
                  <a:lnTo>
                    <a:pt x="239312" y="781469"/>
                  </a:lnTo>
                  <a:lnTo>
                    <a:pt x="254136" y="766645"/>
                  </a:lnTo>
                  <a:lnTo>
                    <a:pt x="264725" y="743348"/>
                  </a:lnTo>
                  <a:lnTo>
                    <a:pt x="264725" y="707345"/>
                  </a:lnTo>
                  <a:lnTo>
                    <a:pt x="268961" y="703109"/>
                  </a:lnTo>
                  <a:lnTo>
                    <a:pt x="273196" y="703109"/>
                  </a:lnTo>
                  <a:lnTo>
                    <a:pt x="273196" y="698874"/>
                  </a:lnTo>
                  <a:lnTo>
                    <a:pt x="273196" y="694639"/>
                  </a:lnTo>
                  <a:lnTo>
                    <a:pt x="277432" y="692521"/>
                  </a:lnTo>
                  <a:lnTo>
                    <a:pt x="243547" y="692521"/>
                  </a:lnTo>
                  <a:lnTo>
                    <a:pt x="235076" y="698874"/>
                  </a:lnTo>
                  <a:lnTo>
                    <a:pt x="232958" y="703110"/>
                  </a:lnTo>
                  <a:lnTo>
                    <a:pt x="228723" y="707345"/>
                  </a:lnTo>
                  <a:lnTo>
                    <a:pt x="220251" y="709463"/>
                  </a:lnTo>
                  <a:lnTo>
                    <a:pt x="213898" y="713699"/>
                  </a:lnTo>
                  <a:lnTo>
                    <a:pt x="203309" y="713699"/>
                  </a:lnTo>
                  <a:lnTo>
                    <a:pt x="180013" y="707345"/>
                  </a:lnTo>
                  <a:lnTo>
                    <a:pt x="148246" y="694639"/>
                  </a:lnTo>
                  <a:lnTo>
                    <a:pt x="110126" y="688285"/>
                  </a:lnTo>
                  <a:lnTo>
                    <a:pt x="80476" y="673461"/>
                  </a:lnTo>
                  <a:lnTo>
                    <a:pt x="74123" y="618398"/>
                  </a:lnTo>
                  <a:lnTo>
                    <a:pt x="88948" y="618398"/>
                  </a:lnTo>
                  <a:lnTo>
                    <a:pt x="95301" y="614162"/>
                  </a:lnTo>
                  <a:lnTo>
                    <a:pt x="105890" y="609927"/>
                  </a:lnTo>
                  <a:lnTo>
                    <a:pt x="114361" y="607809"/>
                  </a:lnTo>
                  <a:lnTo>
                    <a:pt x="120715" y="607809"/>
                  </a:lnTo>
                  <a:lnTo>
                    <a:pt x="129186" y="599338"/>
                  </a:lnTo>
                  <a:lnTo>
                    <a:pt x="135539" y="592985"/>
                  </a:lnTo>
                  <a:lnTo>
                    <a:pt x="133422" y="588749"/>
                  </a:lnTo>
                  <a:lnTo>
                    <a:pt x="133422" y="584513"/>
                  </a:lnTo>
                  <a:lnTo>
                    <a:pt x="129186" y="578160"/>
                  </a:lnTo>
                  <a:lnTo>
                    <a:pt x="163071" y="578160"/>
                  </a:lnTo>
                  <a:lnTo>
                    <a:pt x="165189" y="573924"/>
                  </a:lnTo>
                  <a:lnTo>
                    <a:pt x="169424" y="573924"/>
                  </a:lnTo>
                  <a:lnTo>
                    <a:pt x="173660" y="569688"/>
                  </a:lnTo>
                  <a:lnTo>
                    <a:pt x="175778" y="569688"/>
                  </a:lnTo>
                  <a:lnTo>
                    <a:pt x="184249" y="569688"/>
                  </a:lnTo>
                  <a:lnTo>
                    <a:pt x="194838" y="580277"/>
                  </a:lnTo>
                  <a:lnTo>
                    <a:pt x="205427" y="588749"/>
                  </a:lnTo>
                  <a:lnTo>
                    <a:pt x="218134" y="599338"/>
                  </a:lnTo>
                  <a:lnTo>
                    <a:pt x="224487" y="609927"/>
                  </a:lnTo>
                  <a:lnTo>
                    <a:pt x="249901" y="599338"/>
                  </a:lnTo>
                  <a:lnTo>
                    <a:pt x="249901" y="584513"/>
                  </a:lnTo>
                  <a:lnTo>
                    <a:pt x="243547" y="573924"/>
                  </a:lnTo>
                  <a:lnTo>
                    <a:pt x="239312" y="563335"/>
                  </a:lnTo>
                  <a:lnTo>
                    <a:pt x="235076" y="550628"/>
                  </a:lnTo>
                  <a:lnTo>
                    <a:pt x="232958" y="540039"/>
                  </a:lnTo>
                  <a:lnTo>
                    <a:pt x="224487" y="529450"/>
                  </a:lnTo>
                  <a:lnTo>
                    <a:pt x="199073" y="499801"/>
                  </a:lnTo>
                  <a:lnTo>
                    <a:pt x="169424" y="476505"/>
                  </a:lnTo>
                  <a:lnTo>
                    <a:pt x="135539" y="455327"/>
                  </a:lnTo>
                  <a:lnTo>
                    <a:pt x="105890" y="434149"/>
                  </a:lnTo>
                  <a:lnTo>
                    <a:pt x="88948" y="400264"/>
                  </a:lnTo>
                  <a:lnTo>
                    <a:pt x="95301" y="389675"/>
                  </a:lnTo>
                  <a:lnTo>
                    <a:pt x="99537" y="376968"/>
                  </a:lnTo>
                  <a:lnTo>
                    <a:pt x="103772" y="366379"/>
                  </a:lnTo>
                  <a:lnTo>
                    <a:pt x="148246" y="370615"/>
                  </a:lnTo>
                  <a:lnTo>
                    <a:pt x="190602" y="366379"/>
                  </a:lnTo>
                  <a:lnTo>
                    <a:pt x="224487" y="347319"/>
                  </a:lnTo>
                  <a:lnTo>
                    <a:pt x="235076" y="321905"/>
                  </a:lnTo>
                  <a:lnTo>
                    <a:pt x="243547" y="296492"/>
                  </a:lnTo>
                  <a:lnTo>
                    <a:pt x="249901" y="273196"/>
                  </a:lnTo>
                  <a:lnTo>
                    <a:pt x="277432" y="252018"/>
                  </a:lnTo>
                  <a:lnTo>
                    <a:pt x="313435" y="232958"/>
                  </a:lnTo>
                  <a:lnTo>
                    <a:pt x="353673" y="222369"/>
                  </a:lnTo>
                  <a:lnTo>
                    <a:pt x="387558" y="207544"/>
                  </a:lnTo>
                  <a:lnTo>
                    <a:pt x="421443" y="186366"/>
                  </a:lnTo>
                  <a:lnTo>
                    <a:pt x="432032" y="192720"/>
                  </a:lnTo>
                  <a:lnTo>
                    <a:pt x="438385" y="196955"/>
                  </a:lnTo>
                  <a:lnTo>
                    <a:pt x="438385" y="203309"/>
                  </a:lnTo>
                  <a:lnTo>
                    <a:pt x="442621" y="207545"/>
                  </a:lnTo>
                  <a:lnTo>
                    <a:pt x="442621" y="216015"/>
                  </a:lnTo>
                  <a:lnTo>
                    <a:pt x="446856" y="218133"/>
                  </a:lnTo>
                  <a:lnTo>
                    <a:pt x="453210" y="226604"/>
                  </a:lnTo>
                  <a:lnTo>
                    <a:pt x="461681" y="232958"/>
                  </a:lnTo>
                  <a:lnTo>
                    <a:pt x="472270" y="232958"/>
                  </a:lnTo>
                  <a:lnTo>
                    <a:pt x="480741" y="232958"/>
                  </a:lnTo>
                  <a:lnTo>
                    <a:pt x="487094" y="230840"/>
                  </a:lnTo>
                  <a:lnTo>
                    <a:pt x="495566" y="226604"/>
                  </a:lnTo>
                  <a:lnTo>
                    <a:pt x="501919" y="226604"/>
                  </a:lnTo>
                  <a:lnTo>
                    <a:pt x="510390" y="226604"/>
                  </a:lnTo>
                  <a:lnTo>
                    <a:pt x="516744" y="230840"/>
                  </a:lnTo>
                  <a:lnTo>
                    <a:pt x="525215" y="237193"/>
                  </a:lnTo>
                  <a:lnTo>
                    <a:pt x="535804" y="247782"/>
                  </a:lnTo>
                  <a:lnTo>
                    <a:pt x="542157" y="256254"/>
                  </a:lnTo>
                  <a:lnTo>
                    <a:pt x="550628" y="262607"/>
                  </a:lnTo>
                  <a:lnTo>
                    <a:pt x="561217" y="266843"/>
                  </a:lnTo>
                  <a:lnTo>
                    <a:pt x="571806" y="271078"/>
                  </a:lnTo>
                  <a:lnTo>
                    <a:pt x="582395" y="266843"/>
                  </a:lnTo>
                  <a:lnTo>
                    <a:pt x="590867" y="266843"/>
                  </a:lnTo>
                  <a:lnTo>
                    <a:pt x="597220" y="262607"/>
                  </a:lnTo>
                  <a:lnTo>
                    <a:pt x="609927" y="258371"/>
                  </a:lnTo>
                  <a:lnTo>
                    <a:pt x="616280" y="258371"/>
                  </a:lnTo>
                  <a:lnTo>
                    <a:pt x="639576" y="266843"/>
                  </a:lnTo>
                  <a:lnTo>
                    <a:pt x="671343" y="277432"/>
                  </a:lnTo>
                  <a:lnTo>
                    <a:pt x="700992" y="292256"/>
                  </a:lnTo>
                  <a:lnTo>
                    <a:pt x="730642" y="300727"/>
                  </a:lnTo>
                  <a:lnTo>
                    <a:pt x="794176" y="292256"/>
                  </a:lnTo>
                  <a:lnTo>
                    <a:pt x="834414" y="311316"/>
                  </a:lnTo>
                  <a:lnTo>
                    <a:pt x="872534" y="336730"/>
                  </a:lnTo>
                  <a:lnTo>
                    <a:pt x="908537" y="360026"/>
                  </a:lnTo>
                  <a:lnTo>
                    <a:pt x="948775" y="381204"/>
                  </a:lnTo>
                  <a:lnTo>
                    <a:pt x="997485" y="389675"/>
                  </a:lnTo>
                  <a:lnTo>
                    <a:pt x="997485" y="374851"/>
                  </a:lnTo>
                  <a:lnTo>
                    <a:pt x="986896" y="362144"/>
                  </a:lnTo>
                  <a:lnTo>
                    <a:pt x="976307" y="347319"/>
                  </a:lnTo>
                  <a:lnTo>
                    <a:pt x="963600" y="332494"/>
                  </a:lnTo>
                  <a:lnTo>
                    <a:pt x="957246" y="315552"/>
                  </a:lnTo>
                  <a:lnTo>
                    <a:pt x="1001720" y="311316"/>
                  </a:lnTo>
                  <a:lnTo>
                    <a:pt x="1031369" y="302845"/>
                  </a:lnTo>
                  <a:lnTo>
                    <a:pt x="1056783" y="288021"/>
                  </a:lnTo>
                  <a:lnTo>
                    <a:pt x="1077961" y="273196"/>
                  </a:lnTo>
                  <a:lnTo>
                    <a:pt x="1101257" y="256254"/>
                  </a:lnTo>
                  <a:lnTo>
                    <a:pt x="1126670" y="243547"/>
                  </a:lnTo>
                  <a:lnTo>
                    <a:pt x="1160555" y="237193"/>
                  </a:lnTo>
                  <a:lnTo>
                    <a:pt x="1166909" y="241429"/>
                  </a:lnTo>
                  <a:lnTo>
                    <a:pt x="1179615" y="243547"/>
                  </a:lnTo>
                  <a:lnTo>
                    <a:pt x="1185969" y="247782"/>
                  </a:lnTo>
                  <a:lnTo>
                    <a:pt x="1192322" y="252018"/>
                  </a:lnTo>
                  <a:lnTo>
                    <a:pt x="1179615" y="252018"/>
                  </a:lnTo>
                  <a:lnTo>
                    <a:pt x="1141495" y="281667"/>
                  </a:lnTo>
                  <a:lnTo>
                    <a:pt x="1101257" y="307081"/>
                  </a:lnTo>
                  <a:lnTo>
                    <a:pt x="1056783" y="326141"/>
                  </a:lnTo>
                  <a:lnTo>
                    <a:pt x="1056783" y="340966"/>
                  </a:lnTo>
                  <a:lnTo>
                    <a:pt x="1097021" y="347319"/>
                  </a:lnTo>
                  <a:lnTo>
                    <a:pt x="1116081" y="326141"/>
                  </a:lnTo>
                  <a:lnTo>
                    <a:pt x="1135142" y="315552"/>
                  </a:lnTo>
                  <a:lnTo>
                    <a:pt x="1160555" y="311316"/>
                  </a:lnTo>
                  <a:lnTo>
                    <a:pt x="1185969" y="311316"/>
                  </a:lnTo>
                  <a:lnTo>
                    <a:pt x="1219854" y="307081"/>
                  </a:lnTo>
                  <a:lnTo>
                    <a:pt x="1221972" y="296492"/>
                  </a:lnTo>
                  <a:lnTo>
                    <a:pt x="1226207" y="285903"/>
                  </a:lnTo>
                  <a:lnTo>
                    <a:pt x="1234678" y="273196"/>
                  </a:lnTo>
                  <a:lnTo>
                    <a:pt x="1241032" y="266842"/>
                  </a:lnTo>
                  <a:lnTo>
                    <a:pt x="1251621" y="292256"/>
                  </a:lnTo>
                  <a:lnTo>
                    <a:pt x="1264328" y="311316"/>
                  </a:lnTo>
                  <a:lnTo>
                    <a:pt x="1281270" y="326141"/>
                  </a:lnTo>
                  <a:lnTo>
                    <a:pt x="1308801" y="332494"/>
                  </a:lnTo>
                  <a:lnTo>
                    <a:pt x="1315155" y="326140"/>
                  </a:lnTo>
                  <a:lnTo>
                    <a:pt x="1319390" y="321905"/>
                  </a:lnTo>
                  <a:lnTo>
                    <a:pt x="1325744" y="317670"/>
                  </a:lnTo>
                  <a:lnTo>
                    <a:pt x="1329979" y="315552"/>
                  </a:lnTo>
                  <a:lnTo>
                    <a:pt x="1338451" y="315552"/>
                  </a:lnTo>
                  <a:lnTo>
                    <a:pt x="1340568" y="315552"/>
                  </a:lnTo>
                  <a:lnTo>
                    <a:pt x="1349040" y="326141"/>
                  </a:lnTo>
                  <a:lnTo>
                    <a:pt x="1353275" y="332494"/>
                  </a:lnTo>
                  <a:lnTo>
                    <a:pt x="1355393" y="340966"/>
                  </a:lnTo>
                  <a:lnTo>
                    <a:pt x="1368100" y="336730"/>
                  </a:lnTo>
                  <a:lnTo>
                    <a:pt x="1378689" y="330377"/>
                  </a:lnTo>
                  <a:lnTo>
                    <a:pt x="1385042" y="321905"/>
                  </a:lnTo>
                  <a:lnTo>
                    <a:pt x="1395631" y="317670"/>
                  </a:lnTo>
                  <a:lnTo>
                    <a:pt x="1404102" y="315552"/>
                  </a:lnTo>
                  <a:lnTo>
                    <a:pt x="1444341" y="326141"/>
                  </a:lnTo>
                  <a:lnTo>
                    <a:pt x="1478226" y="351555"/>
                  </a:lnTo>
                  <a:lnTo>
                    <a:pt x="1512110" y="376968"/>
                  </a:lnTo>
                  <a:lnTo>
                    <a:pt x="1543877" y="400264"/>
                  </a:lnTo>
                  <a:lnTo>
                    <a:pt x="1556584" y="400264"/>
                  </a:lnTo>
                  <a:lnTo>
                    <a:pt x="1567173" y="400264"/>
                  </a:lnTo>
                  <a:lnTo>
                    <a:pt x="1573527" y="396029"/>
                  </a:lnTo>
                  <a:lnTo>
                    <a:pt x="1586233" y="391793"/>
                  </a:lnTo>
                  <a:lnTo>
                    <a:pt x="1592587" y="389675"/>
                  </a:lnTo>
                  <a:lnTo>
                    <a:pt x="1598940" y="389675"/>
                  </a:lnTo>
                  <a:lnTo>
                    <a:pt x="1607411" y="396029"/>
                  </a:lnTo>
                  <a:lnTo>
                    <a:pt x="1613765" y="404500"/>
                  </a:lnTo>
                  <a:lnTo>
                    <a:pt x="1622236" y="415089"/>
                  </a:lnTo>
                  <a:lnTo>
                    <a:pt x="1628589" y="429913"/>
                  </a:lnTo>
                  <a:lnTo>
                    <a:pt x="1632825" y="436267"/>
                  </a:lnTo>
                  <a:lnTo>
                    <a:pt x="1626472" y="440502"/>
                  </a:lnTo>
                  <a:lnTo>
                    <a:pt x="1618000" y="444738"/>
                  </a:lnTo>
                  <a:lnTo>
                    <a:pt x="1613765" y="446856"/>
                  </a:lnTo>
                  <a:lnTo>
                    <a:pt x="1613765" y="451091"/>
                  </a:lnTo>
                  <a:lnTo>
                    <a:pt x="1611647" y="455327"/>
                  </a:lnTo>
                  <a:lnTo>
                    <a:pt x="1607411" y="461680"/>
                  </a:lnTo>
                  <a:lnTo>
                    <a:pt x="1632825" y="461680"/>
                  </a:lnTo>
                  <a:lnTo>
                    <a:pt x="1666710" y="465916"/>
                  </a:lnTo>
                  <a:lnTo>
                    <a:pt x="1700595" y="465916"/>
                  </a:lnTo>
                  <a:lnTo>
                    <a:pt x="1730244" y="465916"/>
                  </a:lnTo>
                  <a:lnTo>
                    <a:pt x="1747186" y="470152"/>
                  </a:lnTo>
                  <a:lnTo>
                    <a:pt x="1766247" y="491330"/>
                  </a:lnTo>
                  <a:lnTo>
                    <a:pt x="1785307" y="514625"/>
                  </a:lnTo>
                  <a:lnTo>
                    <a:pt x="1802249" y="535803"/>
                  </a:lnTo>
                  <a:lnTo>
                    <a:pt x="1802249" y="461680"/>
                  </a:lnTo>
                  <a:lnTo>
                    <a:pt x="1821309" y="461680"/>
                  </a:lnTo>
                  <a:lnTo>
                    <a:pt x="1836134" y="461680"/>
                  </a:lnTo>
                  <a:lnTo>
                    <a:pt x="1846723" y="459563"/>
                  </a:lnTo>
                  <a:lnTo>
                    <a:pt x="1861548" y="455327"/>
                  </a:lnTo>
                  <a:lnTo>
                    <a:pt x="1861548" y="446856"/>
                  </a:lnTo>
                  <a:lnTo>
                    <a:pt x="1795896" y="446856"/>
                  </a:lnTo>
                  <a:lnTo>
                    <a:pt x="1791660" y="436267"/>
                  </a:lnTo>
                  <a:lnTo>
                    <a:pt x="1789542" y="434149"/>
                  </a:lnTo>
                  <a:lnTo>
                    <a:pt x="1785307" y="425678"/>
                  </a:lnTo>
                  <a:lnTo>
                    <a:pt x="1781071" y="419324"/>
                  </a:lnTo>
                  <a:lnTo>
                    <a:pt x="1781071" y="406618"/>
                  </a:lnTo>
                  <a:lnTo>
                    <a:pt x="1789542" y="406618"/>
                  </a:lnTo>
                  <a:lnTo>
                    <a:pt x="1789542" y="400264"/>
                  </a:lnTo>
                  <a:lnTo>
                    <a:pt x="1884843" y="389675"/>
                  </a:lnTo>
                  <a:lnTo>
                    <a:pt x="1884843" y="415089"/>
                  </a:lnTo>
                  <a:lnTo>
                    <a:pt x="1895432" y="421442"/>
                  </a:lnTo>
                  <a:lnTo>
                    <a:pt x="1903904" y="434149"/>
                  </a:lnTo>
                  <a:lnTo>
                    <a:pt x="1910257" y="440502"/>
                  </a:lnTo>
                  <a:lnTo>
                    <a:pt x="1918728" y="455327"/>
                  </a:lnTo>
                  <a:lnTo>
                    <a:pt x="1958966" y="455327"/>
                  </a:lnTo>
                  <a:lnTo>
                    <a:pt x="1984380" y="461680"/>
                  </a:lnTo>
                  <a:lnTo>
                    <a:pt x="2009794" y="465916"/>
                  </a:lnTo>
                  <a:lnTo>
                    <a:pt x="2035207" y="470152"/>
                  </a:lnTo>
                  <a:lnTo>
                    <a:pt x="2073328" y="470152"/>
                  </a:lnTo>
                  <a:lnTo>
                    <a:pt x="2077563" y="465917"/>
                  </a:lnTo>
                  <a:lnTo>
                    <a:pt x="2079681" y="461680"/>
                  </a:lnTo>
                  <a:lnTo>
                    <a:pt x="2083917" y="459563"/>
                  </a:lnTo>
                  <a:lnTo>
                    <a:pt x="2088152" y="455328"/>
                  </a:lnTo>
                  <a:lnTo>
                    <a:pt x="2088152" y="429913"/>
                  </a:lnTo>
                  <a:lnTo>
                    <a:pt x="2136862" y="429913"/>
                  </a:lnTo>
                  <a:lnTo>
                    <a:pt x="2151686" y="461680"/>
                  </a:lnTo>
                  <a:lnTo>
                    <a:pt x="2168629" y="495565"/>
                  </a:lnTo>
                  <a:lnTo>
                    <a:pt x="2172864" y="480741"/>
                  </a:lnTo>
                  <a:lnTo>
                    <a:pt x="2172864" y="474387"/>
                  </a:lnTo>
                  <a:lnTo>
                    <a:pt x="2177100" y="461680"/>
                  </a:lnTo>
                  <a:lnTo>
                    <a:pt x="2177100" y="455327"/>
                  </a:lnTo>
                  <a:lnTo>
                    <a:pt x="2202514" y="455327"/>
                  </a:lnTo>
                  <a:lnTo>
                    <a:pt x="2202514" y="425678"/>
                  </a:lnTo>
                  <a:lnTo>
                    <a:pt x="2202514" y="391793"/>
                  </a:lnTo>
                  <a:lnTo>
                    <a:pt x="2206749" y="362144"/>
                  </a:lnTo>
                  <a:lnTo>
                    <a:pt x="2202514" y="347319"/>
                  </a:lnTo>
                  <a:lnTo>
                    <a:pt x="2177100" y="317670"/>
                  </a:lnTo>
                  <a:lnTo>
                    <a:pt x="2158040" y="285903"/>
                  </a:lnTo>
                  <a:lnTo>
                    <a:pt x="2153804" y="247782"/>
                  </a:lnTo>
                  <a:lnTo>
                    <a:pt x="2162275" y="211780"/>
                  </a:lnTo>
                  <a:lnTo>
                    <a:pt x="2187689" y="171541"/>
                  </a:lnTo>
                  <a:lnTo>
                    <a:pt x="2206749" y="163070"/>
                  </a:lnTo>
                  <a:lnTo>
                    <a:pt x="2227927" y="156717"/>
                  </a:lnTo>
                  <a:lnTo>
                    <a:pt x="2251223" y="152481"/>
                  </a:lnTo>
                  <a:close/>
                  <a:moveTo>
                    <a:pt x="1802249" y="48709"/>
                  </a:moveTo>
                  <a:lnTo>
                    <a:pt x="1846723" y="78358"/>
                  </a:lnTo>
                  <a:lnTo>
                    <a:pt x="1874254" y="114361"/>
                  </a:lnTo>
                  <a:lnTo>
                    <a:pt x="1889079" y="158835"/>
                  </a:lnTo>
                  <a:lnTo>
                    <a:pt x="1899668" y="216015"/>
                  </a:lnTo>
                  <a:lnTo>
                    <a:pt x="1910257" y="273196"/>
                  </a:lnTo>
                  <a:lnTo>
                    <a:pt x="1944142" y="277432"/>
                  </a:lnTo>
                  <a:lnTo>
                    <a:pt x="1965320" y="281667"/>
                  </a:lnTo>
                  <a:lnTo>
                    <a:pt x="1984380" y="296492"/>
                  </a:lnTo>
                  <a:lnTo>
                    <a:pt x="1994969" y="315552"/>
                  </a:lnTo>
                  <a:lnTo>
                    <a:pt x="1999205" y="347319"/>
                  </a:lnTo>
                  <a:lnTo>
                    <a:pt x="1992851" y="347319"/>
                  </a:lnTo>
                  <a:lnTo>
                    <a:pt x="1988616" y="345201"/>
                  </a:lnTo>
                  <a:lnTo>
                    <a:pt x="1984380" y="340965"/>
                  </a:lnTo>
                  <a:lnTo>
                    <a:pt x="1980145" y="336730"/>
                  </a:lnTo>
                  <a:lnTo>
                    <a:pt x="1973791" y="332494"/>
                  </a:lnTo>
                  <a:lnTo>
                    <a:pt x="1973791" y="347319"/>
                  </a:lnTo>
                  <a:lnTo>
                    <a:pt x="1980145" y="355790"/>
                  </a:lnTo>
                  <a:lnTo>
                    <a:pt x="1984380" y="360025"/>
                  </a:lnTo>
                  <a:lnTo>
                    <a:pt x="1988616" y="360025"/>
                  </a:lnTo>
                  <a:lnTo>
                    <a:pt x="1988616" y="366379"/>
                  </a:lnTo>
                  <a:lnTo>
                    <a:pt x="1988616" y="370615"/>
                  </a:lnTo>
                  <a:lnTo>
                    <a:pt x="1992851" y="381204"/>
                  </a:lnTo>
                  <a:lnTo>
                    <a:pt x="1973791" y="385440"/>
                  </a:lnTo>
                  <a:lnTo>
                    <a:pt x="1954731" y="389675"/>
                  </a:lnTo>
                  <a:lnTo>
                    <a:pt x="1933553" y="389675"/>
                  </a:lnTo>
                  <a:lnTo>
                    <a:pt x="1895432" y="374851"/>
                  </a:lnTo>
                  <a:lnTo>
                    <a:pt x="1859430" y="370615"/>
                  </a:lnTo>
                  <a:lnTo>
                    <a:pt x="1817074" y="376968"/>
                  </a:lnTo>
                  <a:lnTo>
                    <a:pt x="1776836" y="389675"/>
                  </a:lnTo>
                  <a:lnTo>
                    <a:pt x="1736597" y="396029"/>
                  </a:lnTo>
                  <a:lnTo>
                    <a:pt x="1692123" y="396029"/>
                  </a:lnTo>
                  <a:lnTo>
                    <a:pt x="1641296" y="381204"/>
                  </a:lnTo>
                  <a:lnTo>
                    <a:pt x="1613765" y="374851"/>
                  </a:lnTo>
                  <a:lnTo>
                    <a:pt x="1592587" y="370615"/>
                  </a:lnTo>
                  <a:lnTo>
                    <a:pt x="1573527" y="366379"/>
                  </a:lnTo>
                  <a:lnTo>
                    <a:pt x="1556584" y="355790"/>
                  </a:lnTo>
                  <a:lnTo>
                    <a:pt x="1543877" y="332494"/>
                  </a:lnTo>
                  <a:lnTo>
                    <a:pt x="1552349" y="332494"/>
                  </a:lnTo>
                  <a:lnTo>
                    <a:pt x="1571409" y="315552"/>
                  </a:lnTo>
                  <a:lnTo>
                    <a:pt x="1598940" y="307081"/>
                  </a:lnTo>
                  <a:lnTo>
                    <a:pt x="1632825" y="302845"/>
                  </a:lnTo>
                  <a:lnTo>
                    <a:pt x="1666710" y="300727"/>
                  </a:lnTo>
                  <a:lnTo>
                    <a:pt x="1666710" y="292256"/>
                  </a:lnTo>
                  <a:lnTo>
                    <a:pt x="1651885" y="281667"/>
                  </a:lnTo>
                  <a:lnTo>
                    <a:pt x="1641296" y="273196"/>
                  </a:lnTo>
                  <a:lnTo>
                    <a:pt x="1626472" y="271078"/>
                  </a:lnTo>
                  <a:lnTo>
                    <a:pt x="1598940" y="266843"/>
                  </a:lnTo>
                  <a:lnTo>
                    <a:pt x="1586233" y="266843"/>
                  </a:lnTo>
                  <a:lnTo>
                    <a:pt x="1558702" y="266843"/>
                  </a:lnTo>
                  <a:lnTo>
                    <a:pt x="1526935" y="266843"/>
                  </a:lnTo>
                  <a:lnTo>
                    <a:pt x="1522699" y="243547"/>
                  </a:lnTo>
                  <a:lnTo>
                    <a:pt x="1512110" y="222369"/>
                  </a:lnTo>
                  <a:lnTo>
                    <a:pt x="1503639" y="203309"/>
                  </a:lnTo>
                  <a:lnTo>
                    <a:pt x="1497286" y="182130"/>
                  </a:lnTo>
                  <a:lnTo>
                    <a:pt x="1497286" y="144010"/>
                  </a:lnTo>
                  <a:lnTo>
                    <a:pt x="1512110" y="122832"/>
                  </a:lnTo>
                  <a:lnTo>
                    <a:pt x="1526935" y="97418"/>
                  </a:lnTo>
                  <a:lnTo>
                    <a:pt x="1543877" y="74123"/>
                  </a:lnTo>
                  <a:lnTo>
                    <a:pt x="1567173" y="59298"/>
                  </a:lnTo>
                  <a:lnTo>
                    <a:pt x="1592587" y="63534"/>
                  </a:lnTo>
                  <a:lnTo>
                    <a:pt x="1598940" y="63534"/>
                  </a:lnTo>
                  <a:lnTo>
                    <a:pt x="1598940" y="69887"/>
                  </a:lnTo>
                  <a:lnTo>
                    <a:pt x="1598940" y="74123"/>
                  </a:lnTo>
                  <a:lnTo>
                    <a:pt x="1596822" y="74123"/>
                  </a:lnTo>
                  <a:lnTo>
                    <a:pt x="1596822" y="78358"/>
                  </a:lnTo>
                  <a:lnTo>
                    <a:pt x="1598940" y="82594"/>
                  </a:lnTo>
                  <a:lnTo>
                    <a:pt x="1598940" y="88947"/>
                  </a:lnTo>
                  <a:lnTo>
                    <a:pt x="1618000" y="88947"/>
                  </a:lnTo>
                  <a:lnTo>
                    <a:pt x="1643414" y="88947"/>
                  </a:lnTo>
                  <a:lnTo>
                    <a:pt x="1666710" y="88947"/>
                  </a:lnTo>
                  <a:lnTo>
                    <a:pt x="1681534" y="88947"/>
                  </a:lnTo>
                  <a:lnTo>
                    <a:pt x="1687888" y="93183"/>
                  </a:lnTo>
                  <a:lnTo>
                    <a:pt x="1692123" y="97418"/>
                  </a:lnTo>
                  <a:lnTo>
                    <a:pt x="1696359" y="103772"/>
                  </a:lnTo>
                  <a:lnTo>
                    <a:pt x="1700595" y="112243"/>
                  </a:lnTo>
                  <a:lnTo>
                    <a:pt x="1706948" y="114361"/>
                  </a:lnTo>
                  <a:lnTo>
                    <a:pt x="1715419" y="122832"/>
                  </a:lnTo>
                  <a:lnTo>
                    <a:pt x="1717537" y="112243"/>
                  </a:lnTo>
                  <a:lnTo>
                    <a:pt x="1721773" y="108007"/>
                  </a:lnTo>
                  <a:lnTo>
                    <a:pt x="1730244" y="103772"/>
                  </a:lnTo>
                  <a:lnTo>
                    <a:pt x="1732362" y="99536"/>
                  </a:lnTo>
                  <a:lnTo>
                    <a:pt x="1745069" y="99536"/>
                  </a:lnTo>
                  <a:lnTo>
                    <a:pt x="1755658" y="97418"/>
                  </a:lnTo>
                  <a:lnTo>
                    <a:pt x="1770482" y="127068"/>
                  </a:lnTo>
                  <a:lnTo>
                    <a:pt x="1785307" y="148246"/>
                  </a:lnTo>
                  <a:lnTo>
                    <a:pt x="1795896" y="163070"/>
                  </a:lnTo>
                  <a:lnTo>
                    <a:pt x="1800131" y="152481"/>
                  </a:lnTo>
                  <a:lnTo>
                    <a:pt x="1802249" y="141892"/>
                  </a:lnTo>
                  <a:lnTo>
                    <a:pt x="1802249" y="129185"/>
                  </a:lnTo>
                  <a:lnTo>
                    <a:pt x="1802249" y="114361"/>
                  </a:lnTo>
                  <a:lnTo>
                    <a:pt x="1789542" y="93183"/>
                  </a:lnTo>
                  <a:lnTo>
                    <a:pt x="1791660" y="69887"/>
                  </a:lnTo>
                  <a:lnTo>
                    <a:pt x="1802249" y="48709"/>
                  </a:lnTo>
                  <a:close/>
                  <a:moveTo>
                    <a:pt x="1844605" y="14824"/>
                  </a:moveTo>
                  <a:lnTo>
                    <a:pt x="1861548" y="14824"/>
                  </a:lnTo>
                  <a:lnTo>
                    <a:pt x="1876372" y="19060"/>
                  </a:lnTo>
                  <a:lnTo>
                    <a:pt x="1891197" y="23295"/>
                  </a:lnTo>
                  <a:lnTo>
                    <a:pt x="1903904" y="29649"/>
                  </a:lnTo>
                  <a:lnTo>
                    <a:pt x="1906021" y="40238"/>
                  </a:lnTo>
                  <a:lnTo>
                    <a:pt x="1906021" y="48709"/>
                  </a:lnTo>
                  <a:lnTo>
                    <a:pt x="1910257" y="59298"/>
                  </a:lnTo>
                  <a:lnTo>
                    <a:pt x="1910257" y="74123"/>
                  </a:lnTo>
                  <a:lnTo>
                    <a:pt x="1899668" y="74123"/>
                  </a:lnTo>
                  <a:lnTo>
                    <a:pt x="1891197" y="78358"/>
                  </a:lnTo>
                  <a:lnTo>
                    <a:pt x="1880608" y="78358"/>
                  </a:lnTo>
                  <a:lnTo>
                    <a:pt x="1870019" y="82594"/>
                  </a:lnTo>
                  <a:lnTo>
                    <a:pt x="1850959" y="63534"/>
                  </a:lnTo>
                  <a:lnTo>
                    <a:pt x="1829781" y="48709"/>
                  </a:lnTo>
                  <a:lnTo>
                    <a:pt x="1844605" y="14824"/>
                  </a:lnTo>
                  <a:close/>
                  <a:moveTo>
                    <a:pt x="9034542" y="0"/>
                  </a:moveTo>
                  <a:lnTo>
                    <a:pt x="9074780" y="0"/>
                  </a:lnTo>
                  <a:lnTo>
                    <a:pt x="9108665" y="8471"/>
                  </a:lnTo>
                  <a:lnTo>
                    <a:pt x="9140432" y="14824"/>
                  </a:lnTo>
                  <a:lnTo>
                    <a:pt x="9148903" y="48709"/>
                  </a:lnTo>
                  <a:lnTo>
                    <a:pt x="9040895" y="48709"/>
                  </a:lnTo>
                  <a:lnTo>
                    <a:pt x="9036659" y="38120"/>
                  </a:lnTo>
                  <a:lnTo>
                    <a:pt x="9036659" y="27531"/>
                  </a:lnTo>
                  <a:lnTo>
                    <a:pt x="9034542" y="14824"/>
                  </a:lnTo>
                  <a:lnTo>
                    <a:pt x="9034542" y="0"/>
                  </a:lnTo>
                  <a:close/>
                </a:path>
              </a:pathLst>
            </a:custGeom>
            <a:solidFill>
              <a:schemeClr val="tx2"/>
            </a:solidFill>
            <a:ln>
              <a:noFill/>
            </a:ln>
            <a:effectLst/>
          </p:spPr>
          <p:txBody>
            <a:bodyPr vert="horz" wrap="square" lIns="91440" tIns="45720" rIns="91440" bIns="45720" numCol="1" spcCol="215900" anchor="t"/>
            <a:lstStyle/>
            <a:p>
              <a:pPr>
                <a:defRPr lang="en-US"/>
              </a:pPr>
              <a:endParaRPr lang="en-US" cap="none">
                <a:solidFill>
                  <a:srgbClr val="DCDBCB"/>
                </a:solidFill>
              </a:endParaRPr>
            </a:p>
          </p:txBody>
        </p:sp>
        <p:sp>
          <p:nvSpPr>
            <p:cNvPr id="4" name="Freeform 10"/>
            <p:cNvSpPr/>
            <p:nvPr/>
          </p:nvSpPr>
          <p:spPr>
            <a:xfrm>
              <a:off x="1939925" y="908050"/>
              <a:ext cx="9216390" cy="4682490"/>
            </a:xfrm>
            <a:custGeom>
              <a:avLst/>
              <a:gdLst/>
              <a:ahLst/>
              <a:cxnLst/>
              <a:rect l="0" t="0" r="9216390" b="4682490"/>
              <a:pathLst>
                <a:path w="9216390" h="4682490">
                  <a:moveTo>
                    <a:pt x="5711536" y="423563"/>
                  </a:moveTo>
                  <a:lnTo>
                    <a:pt x="5734831" y="432034"/>
                  </a:lnTo>
                  <a:lnTo>
                    <a:pt x="5734831" y="446859"/>
                  </a:lnTo>
                  <a:lnTo>
                    <a:pt x="5726360" y="446859"/>
                  </a:lnTo>
                  <a:lnTo>
                    <a:pt x="5722124" y="451095"/>
                  </a:lnTo>
                  <a:lnTo>
                    <a:pt x="5720007" y="453212"/>
                  </a:lnTo>
                  <a:lnTo>
                    <a:pt x="5715771" y="453212"/>
                  </a:lnTo>
                  <a:lnTo>
                    <a:pt x="5711536" y="453212"/>
                  </a:lnTo>
                  <a:lnTo>
                    <a:pt x="5705183" y="453212"/>
                  </a:lnTo>
                  <a:lnTo>
                    <a:pt x="5705183" y="442623"/>
                  </a:lnTo>
                  <a:lnTo>
                    <a:pt x="5705183" y="436270"/>
                  </a:lnTo>
                  <a:lnTo>
                    <a:pt x="5707300" y="432034"/>
                  </a:lnTo>
                  <a:lnTo>
                    <a:pt x="5711536" y="423563"/>
                  </a:lnTo>
                  <a:close/>
                  <a:moveTo>
                    <a:pt x="1190168" y="406621"/>
                  </a:moveTo>
                  <a:lnTo>
                    <a:pt x="1190168" y="412974"/>
                  </a:lnTo>
                  <a:lnTo>
                    <a:pt x="1198639" y="412974"/>
                  </a:lnTo>
                  <a:lnTo>
                    <a:pt x="1194403" y="451095"/>
                  </a:lnTo>
                  <a:lnTo>
                    <a:pt x="1198639" y="482862"/>
                  </a:lnTo>
                  <a:lnTo>
                    <a:pt x="1213463" y="512511"/>
                  </a:lnTo>
                  <a:lnTo>
                    <a:pt x="1219816" y="516747"/>
                  </a:lnTo>
                  <a:lnTo>
                    <a:pt x="1228287" y="516747"/>
                  </a:lnTo>
                  <a:lnTo>
                    <a:pt x="1234640" y="520983"/>
                  </a:lnTo>
                  <a:lnTo>
                    <a:pt x="1247347" y="520983"/>
                  </a:lnTo>
                  <a:lnTo>
                    <a:pt x="1247347" y="432034"/>
                  </a:lnTo>
                  <a:lnTo>
                    <a:pt x="1302408" y="432034"/>
                  </a:lnTo>
                  <a:lnTo>
                    <a:pt x="1312997" y="457448"/>
                  </a:lnTo>
                  <a:lnTo>
                    <a:pt x="1327821" y="482862"/>
                  </a:lnTo>
                  <a:lnTo>
                    <a:pt x="1342645" y="506158"/>
                  </a:lnTo>
                  <a:lnTo>
                    <a:pt x="1368058" y="512511"/>
                  </a:lnTo>
                  <a:lnTo>
                    <a:pt x="1368058" y="523100"/>
                  </a:lnTo>
                  <a:lnTo>
                    <a:pt x="1372293" y="546396"/>
                  </a:lnTo>
                  <a:lnTo>
                    <a:pt x="1376529" y="571810"/>
                  </a:lnTo>
                  <a:lnTo>
                    <a:pt x="1376529" y="586635"/>
                  </a:lnTo>
                  <a:lnTo>
                    <a:pt x="1382882" y="582399"/>
                  </a:lnTo>
                  <a:lnTo>
                    <a:pt x="1387118" y="582399"/>
                  </a:lnTo>
                  <a:lnTo>
                    <a:pt x="1391353" y="580281"/>
                  </a:lnTo>
                  <a:lnTo>
                    <a:pt x="1393471" y="576046"/>
                  </a:lnTo>
                  <a:lnTo>
                    <a:pt x="1397706" y="567575"/>
                  </a:lnTo>
                  <a:lnTo>
                    <a:pt x="1401942" y="556985"/>
                  </a:lnTo>
                  <a:lnTo>
                    <a:pt x="1406177" y="546396"/>
                  </a:lnTo>
                  <a:lnTo>
                    <a:pt x="1408295" y="537925"/>
                  </a:lnTo>
                  <a:lnTo>
                    <a:pt x="1416766" y="531572"/>
                  </a:lnTo>
                  <a:lnTo>
                    <a:pt x="1423119" y="527336"/>
                  </a:lnTo>
                  <a:lnTo>
                    <a:pt x="1435825" y="523100"/>
                  </a:lnTo>
                  <a:lnTo>
                    <a:pt x="1442179" y="516746"/>
                  </a:lnTo>
                  <a:lnTo>
                    <a:pt x="1450650" y="512511"/>
                  </a:lnTo>
                  <a:lnTo>
                    <a:pt x="1442179" y="512511"/>
                  </a:lnTo>
                  <a:lnTo>
                    <a:pt x="1442179" y="506158"/>
                  </a:lnTo>
                  <a:lnTo>
                    <a:pt x="1423119" y="512511"/>
                  </a:lnTo>
                  <a:lnTo>
                    <a:pt x="1412530" y="520983"/>
                  </a:lnTo>
                  <a:lnTo>
                    <a:pt x="1397706" y="531572"/>
                  </a:lnTo>
                  <a:lnTo>
                    <a:pt x="1376529" y="537925"/>
                  </a:lnTo>
                  <a:lnTo>
                    <a:pt x="1372293" y="506158"/>
                  </a:lnTo>
                  <a:lnTo>
                    <a:pt x="1368058" y="482862"/>
                  </a:lnTo>
                  <a:lnTo>
                    <a:pt x="1361705" y="463802"/>
                  </a:lnTo>
                  <a:lnTo>
                    <a:pt x="1353234" y="438388"/>
                  </a:lnTo>
                  <a:lnTo>
                    <a:pt x="1361705" y="436270"/>
                  </a:lnTo>
                  <a:lnTo>
                    <a:pt x="1363822" y="436270"/>
                  </a:lnTo>
                  <a:lnTo>
                    <a:pt x="1372293" y="432034"/>
                  </a:lnTo>
                  <a:lnTo>
                    <a:pt x="1382882" y="432034"/>
                  </a:lnTo>
                  <a:lnTo>
                    <a:pt x="1393471" y="438388"/>
                  </a:lnTo>
                  <a:lnTo>
                    <a:pt x="1401942" y="442623"/>
                  </a:lnTo>
                  <a:lnTo>
                    <a:pt x="1412530" y="446859"/>
                  </a:lnTo>
                  <a:lnTo>
                    <a:pt x="1423119" y="451095"/>
                  </a:lnTo>
                  <a:lnTo>
                    <a:pt x="1435825" y="453213"/>
                  </a:lnTo>
                  <a:lnTo>
                    <a:pt x="1450650" y="478626"/>
                  </a:lnTo>
                  <a:lnTo>
                    <a:pt x="1465474" y="508276"/>
                  </a:lnTo>
                  <a:lnTo>
                    <a:pt x="1476062" y="535807"/>
                  </a:lnTo>
                  <a:lnTo>
                    <a:pt x="1490887" y="552750"/>
                  </a:lnTo>
                  <a:lnTo>
                    <a:pt x="1497240" y="556985"/>
                  </a:lnTo>
                  <a:lnTo>
                    <a:pt x="1509946" y="556985"/>
                  </a:lnTo>
                  <a:lnTo>
                    <a:pt x="1520535" y="556985"/>
                  </a:lnTo>
                  <a:lnTo>
                    <a:pt x="1531124" y="556985"/>
                  </a:lnTo>
                  <a:lnTo>
                    <a:pt x="1537477" y="556985"/>
                  </a:lnTo>
                  <a:lnTo>
                    <a:pt x="1545948" y="561221"/>
                  </a:lnTo>
                  <a:lnTo>
                    <a:pt x="1581949" y="586635"/>
                  </a:lnTo>
                  <a:lnTo>
                    <a:pt x="1611598" y="620520"/>
                  </a:lnTo>
                  <a:lnTo>
                    <a:pt x="1645481" y="650169"/>
                  </a:lnTo>
                  <a:lnTo>
                    <a:pt x="1645481" y="675583"/>
                  </a:lnTo>
                  <a:lnTo>
                    <a:pt x="1675130" y="686172"/>
                  </a:lnTo>
                  <a:lnTo>
                    <a:pt x="1700543" y="700997"/>
                  </a:lnTo>
                  <a:lnTo>
                    <a:pt x="1715367" y="724293"/>
                  </a:lnTo>
                  <a:lnTo>
                    <a:pt x="1734426" y="749707"/>
                  </a:lnTo>
                  <a:lnTo>
                    <a:pt x="1749250" y="775120"/>
                  </a:lnTo>
                  <a:lnTo>
                    <a:pt x="1768310" y="798416"/>
                  </a:lnTo>
                  <a:lnTo>
                    <a:pt x="1755604" y="813241"/>
                  </a:lnTo>
                  <a:lnTo>
                    <a:pt x="1749250" y="819595"/>
                  </a:lnTo>
                  <a:lnTo>
                    <a:pt x="1745015" y="830184"/>
                  </a:lnTo>
                  <a:lnTo>
                    <a:pt x="1740780" y="838655"/>
                  </a:lnTo>
                  <a:lnTo>
                    <a:pt x="1755604" y="864069"/>
                  </a:lnTo>
                  <a:lnTo>
                    <a:pt x="1778899" y="883129"/>
                  </a:lnTo>
                  <a:lnTo>
                    <a:pt x="1808547" y="893718"/>
                  </a:lnTo>
                  <a:lnTo>
                    <a:pt x="1808547" y="904307"/>
                  </a:lnTo>
                  <a:lnTo>
                    <a:pt x="1808547" y="908543"/>
                  </a:lnTo>
                  <a:lnTo>
                    <a:pt x="1812783" y="912779"/>
                  </a:lnTo>
                  <a:lnTo>
                    <a:pt x="1812783" y="914896"/>
                  </a:lnTo>
                  <a:lnTo>
                    <a:pt x="1814900" y="919132"/>
                  </a:lnTo>
                  <a:lnTo>
                    <a:pt x="1823371" y="923368"/>
                  </a:lnTo>
                  <a:lnTo>
                    <a:pt x="1829724" y="929721"/>
                  </a:lnTo>
                  <a:lnTo>
                    <a:pt x="1842431" y="933957"/>
                  </a:lnTo>
                  <a:lnTo>
                    <a:pt x="1848784" y="938192"/>
                  </a:lnTo>
                  <a:lnTo>
                    <a:pt x="1857255" y="944546"/>
                  </a:lnTo>
                  <a:lnTo>
                    <a:pt x="1859373" y="948781"/>
                  </a:lnTo>
                  <a:lnTo>
                    <a:pt x="1863608" y="957253"/>
                  </a:lnTo>
                  <a:lnTo>
                    <a:pt x="1859373" y="959370"/>
                  </a:lnTo>
                  <a:lnTo>
                    <a:pt x="1859373" y="963606"/>
                  </a:lnTo>
                  <a:lnTo>
                    <a:pt x="1859373" y="967842"/>
                  </a:lnTo>
                  <a:lnTo>
                    <a:pt x="1863608" y="972077"/>
                  </a:lnTo>
                  <a:lnTo>
                    <a:pt x="1872079" y="974195"/>
                  </a:lnTo>
                  <a:lnTo>
                    <a:pt x="1882668" y="978431"/>
                  </a:lnTo>
                  <a:lnTo>
                    <a:pt x="1889021" y="982666"/>
                  </a:lnTo>
                  <a:lnTo>
                    <a:pt x="1901728" y="982666"/>
                  </a:lnTo>
                  <a:lnTo>
                    <a:pt x="1912316" y="982666"/>
                  </a:lnTo>
                  <a:lnTo>
                    <a:pt x="1897492" y="1082204"/>
                  </a:lnTo>
                  <a:lnTo>
                    <a:pt x="1886903" y="1086439"/>
                  </a:lnTo>
                  <a:lnTo>
                    <a:pt x="1874197" y="1086439"/>
                  </a:lnTo>
                  <a:lnTo>
                    <a:pt x="1863608" y="1088557"/>
                  </a:lnTo>
                  <a:lnTo>
                    <a:pt x="1848784" y="1088557"/>
                  </a:lnTo>
                  <a:lnTo>
                    <a:pt x="1833960" y="1071615"/>
                  </a:lnTo>
                  <a:lnTo>
                    <a:pt x="1814900" y="1052555"/>
                  </a:lnTo>
                  <a:lnTo>
                    <a:pt x="1800076" y="1033494"/>
                  </a:lnTo>
                  <a:lnTo>
                    <a:pt x="1789487" y="1008080"/>
                  </a:lnTo>
                  <a:lnTo>
                    <a:pt x="1774663" y="1008080"/>
                  </a:lnTo>
                  <a:lnTo>
                    <a:pt x="1764075" y="1012316"/>
                  </a:lnTo>
                  <a:lnTo>
                    <a:pt x="1753486" y="1012316"/>
                  </a:lnTo>
                  <a:lnTo>
                    <a:pt x="1740780" y="1016551"/>
                  </a:lnTo>
                  <a:lnTo>
                    <a:pt x="1759839" y="1073732"/>
                  </a:lnTo>
                  <a:lnTo>
                    <a:pt x="1774663" y="1137267"/>
                  </a:lnTo>
                  <a:lnTo>
                    <a:pt x="1800076" y="1137267"/>
                  </a:lnTo>
                  <a:lnTo>
                    <a:pt x="1814900" y="1166916"/>
                  </a:lnTo>
                  <a:lnTo>
                    <a:pt x="1827607" y="1196566"/>
                  </a:lnTo>
                  <a:lnTo>
                    <a:pt x="1829724" y="1236804"/>
                  </a:lnTo>
                  <a:lnTo>
                    <a:pt x="1827607" y="1241040"/>
                  </a:lnTo>
                  <a:lnTo>
                    <a:pt x="1823371" y="1245276"/>
                  </a:lnTo>
                  <a:lnTo>
                    <a:pt x="1823371" y="1249511"/>
                  </a:lnTo>
                  <a:lnTo>
                    <a:pt x="1819136" y="1251629"/>
                  </a:lnTo>
                  <a:lnTo>
                    <a:pt x="1814900" y="1255865"/>
                  </a:lnTo>
                  <a:lnTo>
                    <a:pt x="1808547" y="1260100"/>
                  </a:lnTo>
                  <a:lnTo>
                    <a:pt x="1793723" y="1251629"/>
                  </a:lnTo>
                  <a:lnTo>
                    <a:pt x="1774663" y="1241040"/>
                  </a:lnTo>
                  <a:lnTo>
                    <a:pt x="1755604" y="1230451"/>
                  </a:lnTo>
                  <a:lnTo>
                    <a:pt x="1740780" y="1221980"/>
                  </a:lnTo>
                  <a:lnTo>
                    <a:pt x="1734426" y="1219862"/>
                  </a:lnTo>
                  <a:lnTo>
                    <a:pt x="1728073" y="1219862"/>
                  </a:lnTo>
                  <a:lnTo>
                    <a:pt x="1749250" y="1249511"/>
                  </a:lnTo>
                  <a:lnTo>
                    <a:pt x="1768310" y="1274925"/>
                  </a:lnTo>
                  <a:lnTo>
                    <a:pt x="1783134" y="1306692"/>
                  </a:lnTo>
                  <a:lnTo>
                    <a:pt x="1774663" y="1306692"/>
                  </a:lnTo>
                  <a:lnTo>
                    <a:pt x="1749250" y="1296103"/>
                  </a:lnTo>
                  <a:lnTo>
                    <a:pt x="1715367" y="1289750"/>
                  </a:lnTo>
                  <a:lnTo>
                    <a:pt x="1679365" y="1281278"/>
                  </a:lnTo>
                  <a:lnTo>
                    <a:pt x="1653952" y="1266454"/>
                  </a:lnTo>
                  <a:lnTo>
                    <a:pt x="1630657" y="1245275"/>
                  </a:lnTo>
                  <a:lnTo>
                    <a:pt x="1615833" y="1211390"/>
                  </a:lnTo>
                  <a:lnTo>
                    <a:pt x="1601009" y="1181741"/>
                  </a:lnTo>
                  <a:lnTo>
                    <a:pt x="1579832" y="1152092"/>
                  </a:lnTo>
                  <a:lnTo>
                    <a:pt x="1556536" y="1130913"/>
                  </a:lnTo>
                  <a:lnTo>
                    <a:pt x="1524770" y="1147856"/>
                  </a:lnTo>
                  <a:lnTo>
                    <a:pt x="1486651" y="1160563"/>
                  </a:lnTo>
                  <a:lnTo>
                    <a:pt x="1442179" y="1162681"/>
                  </a:lnTo>
                  <a:lnTo>
                    <a:pt x="1437943" y="1152092"/>
                  </a:lnTo>
                  <a:lnTo>
                    <a:pt x="1435825" y="1141503"/>
                  </a:lnTo>
                  <a:lnTo>
                    <a:pt x="1435825" y="1130913"/>
                  </a:lnTo>
                  <a:lnTo>
                    <a:pt x="1435825" y="1116089"/>
                  </a:lnTo>
                  <a:lnTo>
                    <a:pt x="1467592" y="1103382"/>
                  </a:lnTo>
                  <a:lnTo>
                    <a:pt x="1509946" y="1092793"/>
                  </a:lnTo>
                  <a:lnTo>
                    <a:pt x="1545948" y="1082204"/>
                  </a:lnTo>
                  <a:lnTo>
                    <a:pt x="1556536" y="1061026"/>
                  </a:lnTo>
                  <a:lnTo>
                    <a:pt x="1567125" y="1031376"/>
                  </a:lnTo>
                  <a:lnTo>
                    <a:pt x="1579832" y="997491"/>
                  </a:lnTo>
                  <a:lnTo>
                    <a:pt x="1586185" y="963606"/>
                  </a:lnTo>
                  <a:lnTo>
                    <a:pt x="1590420" y="938192"/>
                  </a:lnTo>
                  <a:lnTo>
                    <a:pt x="1586185" y="919132"/>
                  </a:lnTo>
                  <a:lnTo>
                    <a:pt x="1571361" y="893718"/>
                  </a:lnTo>
                  <a:lnTo>
                    <a:pt x="1552301" y="878893"/>
                  </a:lnTo>
                  <a:lnTo>
                    <a:pt x="1531124" y="864069"/>
                  </a:lnTo>
                  <a:lnTo>
                    <a:pt x="1516299" y="845008"/>
                  </a:lnTo>
                  <a:lnTo>
                    <a:pt x="1497240" y="756060"/>
                  </a:lnTo>
                  <a:lnTo>
                    <a:pt x="1467592" y="749707"/>
                  </a:lnTo>
                  <a:lnTo>
                    <a:pt x="1446414" y="734882"/>
                  </a:lnTo>
                  <a:lnTo>
                    <a:pt x="1427355" y="720057"/>
                  </a:lnTo>
                  <a:lnTo>
                    <a:pt x="1408295" y="715822"/>
                  </a:lnTo>
                  <a:lnTo>
                    <a:pt x="1391353" y="724293"/>
                  </a:lnTo>
                  <a:lnTo>
                    <a:pt x="1378647" y="734882"/>
                  </a:lnTo>
                  <a:lnTo>
                    <a:pt x="1368058" y="745471"/>
                  </a:lnTo>
                  <a:lnTo>
                    <a:pt x="1353234" y="756060"/>
                  </a:lnTo>
                  <a:lnTo>
                    <a:pt x="1327821" y="764531"/>
                  </a:lnTo>
                  <a:lnTo>
                    <a:pt x="1302408" y="749707"/>
                  </a:lnTo>
                  <a:lnTo>
                    <a:pt x="1268524" y="739118"/>
                  </a:lnTo>
                  <a:lnTo>
                    <a:pt x="1232523" y="730646"/>
                  </a:lnTo>
                  <a:lnTo>
                    <a:pt x="1198639" y="720057"/>
                  </a:lnTo>
                  <a:lnTo>
                    <a:pt x="1168991" y="709468"/>
                  </a:lnTo>
                  <a:lnTo>
                    <a:pt x="1145696" y="690408"/>
                  </a:lnTo>
                  <a:lnTo>
                    <a:pt x="1130871" y="660758"/>
                  </a:lnTo>
                  <a:lnTo>
                    <a:pt x="1135107" y="656522"/>
                  </a:lnTo>
                  <a:lnTo>
                    <a:pt x="1135107" y="654405"/>
                  </a:lnTo>
                  <a:lnTo>
                    <a:pt x="1139342" y="654405"/>
                  </a:lnTo>
                  <a:lnTo>
                    <a:pt x="1139342" y="650169"/>
                  </a:lnTo>
                  <a:lnTo>
                    <a:pt x="1139342" y="641698"/>
                  </a:lnTo>
                  <a:lnTo>
                    <a:pt x="1124518" y="639580"/>
                  </a:lnTo>
                  <a:lnTo>
                    <a:pt x="1109694" y="635345"/>
                  </a:lnTo>
                  <a:lnTo>
                    <a:pt x="1099105" y="626873"/>
                  </a:lnTo>
                  <a:lnTo>
                    <a:pt x="1090634" y="616284"/>
                  </a:lnTo>
                  <a:lnTo>
                    <a:pt x="1084281" y="601460"/>
                  </a:lnTo>
                  <a:lnTo>
                    <a:pt x="1103341" y="565457"/>
                  </a:lnTo>
                  <a:lnTo>
                    <a:pt x="1118165" y="516747"/>
                  </a:lnTo>
                  <a:lnTo>
                    <a:pt x="1124518" y="463802"/>
                  </a:lnTo>
                  <a:lnTo>
                    <a:pt x="1130871" y="412974"/>
                  </a:lnTo>
                  <a:lnTo>
                    <a:pt x="1190168" y="406621"/>
                  </a:lnTo>
                  <a:close/>
                  <a:moveTo>
                    <a:pt x="847095" y="398149"/>
                  </a:moveTo>
                  <a:lnTo>
                    <a:pt x="880978" y="398149"/>
                  </a:lnTo>
                  <a:lnTo>
                    <a:pt x="900038" y="472273"/>
                  </a:lnTo>
                  <a:lnTo>
                    <a:pt x="914862" y="552750"/>
                  </a:lnTo>
                  <a:lnTo>
                    <a:pt x="906391" y="552750"/>
                  </a:lnTo>
                  <a:lnTo>
                    <a:pt x="895803" y="567575"/>
                  </a:lnTo>
                  <a:lnTo>
                    <a:pt x="872508" y="561221"/>
                  </a:lnTo>
                  <a:lnTo>
                    <a:pt x="866154" y="567575"/>
                  </a:lnTo>
                  <a:lnTo>
                    <a:pt x="866154" y="576046"/>
                  </a:lnTo>
                  <a:lnTo>
                    <a:pt x="866154" y="582399"/>
                  </a:lnTo>
                  <a:lnTo>
                    <a:pt x="866154" y="586635"/>
                  </a:lnTo>
                  <a:lnTo>
                    <a:pt x="861919" y="590870"/>
                  </a:lnTo>
                  <a:lnTo>
                    <a:pt x="857683" y="597224"/>
                  </a:lnTo>
                  <a:lnTo>
                    <a:pt x="847095" y="601460"/>
                  </a:lnTo>
                  <a:lnTo>
                    <a:pt x="836506" y="595106"/>
                  </a:lnTo>
                  <a:lnTo>
                    <a:pt x="821682" y="582399"/>
                  </a:lnTo>
                  <a:lnTo>
                    <a:pt x="806858" y="576046"/>
                  </a:lnTo>
                  <a:lnTo>
                    <a:pt x="806858" y="552750"/>
                  </a:lnTo>
                  <a:lnTo>
                    <a:pt x="758150" y="546396"/>
                  </a:lnTo>
                  <a:lnTo>
                    <a:pt x="766621" y="478626"/>
                  </a:lnTo>
                  <a:lnTo>
                    <a:pt x="781445" y="472273"/>
                  </a:lnTo>
                  <a:lnTo>
                    <a:pt x="796269" y="461684"/>
                  </a:lnTo>
                  <a:lnTo>
                    <a:pt x="806858" y="446859"/>
                  </a:lnTo>
                  <a:lnTo>
                    <a:pt x="796269" y="442623"/>
                  </a:lnTo>
                  <a:lnTo>
                    <a:pt x="787798" y="438388"/>
                  </a:lnTo>
                  <a:lnTo>
                    <a:pt x="781445" y="436270"/>
                  </a:lnTo>
                  <a:lnTo>
                    <a:pt x="772974" y="427799"/>
                  </a:lnTo>
                  <a:lnTo>
                    <a:pt x="768738" y="421445"/>
                  </a:lnTo>
                  <a:lnTo>
                    <a:pt x="766621" y="406621"/>
                  </a:lnTo>
                  <a:lnTo>
                    <a:pt x="806858" y="402385"/>
                  </a:lnTo>
                  <a:lnTo>
                    <a:pt x="847095" y="398149"/>
                  </a:lnTo>
                  <a:close/>
                  <a:moveTo>
                    <a:pt x="7753034" y="364264"/>
                  </a:moveTo>
                  <a:lnTo>
                    <a:pt x="7778447" y="376971"/>
                  </a:lnTo>
                  <a:lnTo>
                    <a:pt x="7778447" y="391796"/>
                  </a:lnTo>
                  <a:lnTo>
                    <a:pt x="7744563" y="391796"/>
                  </a:lnTo>
                  <a:lnTo>
                    <a:pt x="7753034" y="364264"/>
                  </a:lnTo>
                  <a:close/>
                  <a:moveTo>
                    <a:pt x="927569" y="364264"/>
                  </a:moveTo>
                  <a:lnTo>
                    <a:pt x="955099" y="368500"/>
                  </a:lnTo>
                  <a:lnTo>
                    <a:pt x="984748" y="372736"/>
                  </a:lnTo>
                  <a:lnTo>
                    <a:pt x="1010160" y="376971"/>
                  </a:lnTo>
                  <a:lnTo>
                    <a:pt x="1029220" y="383325"/>
                  </a:lnTo>
                  <a:lnTo>
                    <a:pt x="1031338" y="391796"/>
                  </a:lnTo>
                  <a:lnTo>
                    <a:pt x="1031338" y="402385"/>
                  </a:lnTo>
                  <a:lnTo>
                    <a:pt x="1035573" y="417210"/>
                  </a:lnTo>
                  <a:lnTo>
                    <a:pt x="1035573" y="432034"/>
                  </a:lnTo>
                  <a:lnTo>
                    <a:pt x="1031338" y="438388"/>
                  </a:lnTo>
                  <a:lnTo>
                    <a:pt x="1029220" y="446859"/>
                  </a:lnTo>
                  <a:lnTo>
                    <a:pt x="1024985" y="457448"/>
                  </a:lnTo>
                  <a:lnTo>
                    <a:pt x="1016514" y="463802"/>
                  </a:lnTo>
                  <a:lnTo>
                    <a:pt x="1010160" y="468037"/>
                  </a:lnTo>
                  <a:lnTo>
                    <a:pt x="1001689" y="472273"/>
                  </a:lnTo>
                  <a:lnTo>
                    <a:pt x="999572" y="476508"/>
                  </a:lnTo>
                  <a:lnTo>
                    <a:pt x="991101" y="478626"/>
                  </a:lnTo>
                  <a:lnTo>
                    <a:pt x="986865" y="487098"/>
                  </a:lnTo>
                  <a:lnTo>
                    <a:pt x="991101" y="506158"/>
                  </a:lnTo>
                  <a:lnTo>
                    <a:pt x="986865" y="527336"/>
                  </a:lnTo>
                  <a:lnTo>
                    <a:pt x="984748" y="542161"/>
                  </a:lnTo>
                  <a:lnTo>
                    <a:pt x="976277" y="552750"/>
                  </a:lnTo>
                  <a:lnTo>
                    <a:pt x="969923" y="556985"/>
                  </a:lnTo>
                  <a:lnTo>
                    <a:pt x="961452" y="561221"/>
                  </a:lnTo>
                  <a:lnTo>
                    <a:pt x="950864" y="561221"/>
                  </a:lnTo>
                  <a:lnTo>
                    <a:pt x="936040" y="561221"/>
                  </a:lnTo>
                  <a:lnTo>
                    <a:pt x="927569" y="537925"/>
                  </a:lnTo>
                  <a:lnTo>
                    <a:pt x="936040" y="516747"/>
                  </a:lnTo>
                  <a:lnTo>
                    <a:pt x="936040" y="491333"/>
                  </a:lnTo>
                  <a:lnTo>
                    <a:pt x="927569" y="461684"/>
                  </a:lnTo>
                  <a:lnTo>
                    <a:pt x="925451" y="427799"/>
                  </a:lnTo>
                  <a:lnTo>
                    <a:pt x="921215" y="398149"/>
                  </a:lnTo>
                  <a:lnTo>
                    <a:pt x="927569" y="364264"/>
                  </a:lnTo>
                  <a:close/>
                  <a:moveTo>
                    <a:pt x="127064" y="362146"/>
                  </a:moveTo>
                  <a:lnTo>
                    <a:pt x="156713" y="364264"/>
                  </a:lnTo>
                  <a:lnTo>
                    <a:pt x="156713" y="391796"/>
                  </a:lnTo>
                  <a:lnTo>
                    <a:pt x="192714" y="391796"/>
                  </a:lnTo>
                  <a:lnTo>
                    <a:pt x="222362" y="391796"/>
                  </a:lnTo>
                  <a:lnTo>
                    <a:pt x="256246" y="391796"/>
                  </a:lnTo>
                  <a:lnTo>
                    <a:pt x="262599" y="406621"/>
                  </a:lnTo>
                  <a:lnTo>
                    <a:pt x="271070" y="423563"/>
                  </a:lnTo>
                  <a:lnTo>
                    <a:pt x="277424" y="442623"/>
                  </a:lnTo>
                  <a:lnTo>
                    <a:pt x="285894" y="457448"/>
                  </a:lnTo>
                  <a:lnTo>
                    <a:pt x="285894" y="463802"/>
                  </a:lnTo>
                  <a:lnTo>
                    <a:pt x="262599" y="491333"/>
                  </a:lnTo>
                  <a:lnTo>
                    <a:pt x="232951" y="501922"/>
                  </a:lnTo>
                  <a:lnTo>
                    <a:pt x="203303" y="512511"/>
                  </a:lnTo>
                  <a:lnTo>
                    <a:pt x="186361" y="546396"/>
                  </a:lnTo>
                  <a:lnTo>
                    <a:pt x="171537" y="576046"/>
                  </a:lnTo>
                  <a:lnTo>
                    <a:pt x="167301" y="609931"/>
                  </a:lnTo>
                  <a:lnTo>
                    <a:pt x="173654" y="641698"/>
                  </a:lnTo>
                  <a:lnTo>
                    <a:pt x="141888" y="645934"/>
                  </a:lnTo>
                  <a:lnTo>
                    <a:pt x="112240" y="656523"/>
                  </a:lnTo>
                  <a:lnTo>
                    <a:pt x="74121" y="667112"/>
                  </a:lnTo>
                  <a:lnTo>
                    <a:pt x="72003" y="660758"/>
                  </a:lnTo>
                  <a:lnTo>
                    <a:pt x="67768" y="654405"/>
                  </a:lnTo>
                  <a:lnTo>
                    <a:pt x="63532" y="650169"/>
                  </a:lnTo>
                  <a:lnTo>
                    <a:pt x="63532" y="641698"/>
                  </a:lnTo>
                  <a:lnTo>
                    <a:pt x="59297" y="635345"/>
                  </a:lnTo>
                  <a:lnTo>
                    <a:pt x="63532" y="631110"/>
                  </a:lnTo>
                  <a:lnTo>
                    <a:pt x="63532" y="626873"/>
                  </a:lnTo>
                  <a:lnTo>
                    <a:pt x="63532" y="624756"/>
                  </a:lnTo>
                  <a:lnTo>
                    <a:pt x="67768" y="616284"/>
                  </a:lnTo>
                  <a:lnTo>
                    <a:pt x="67768" y="609931"/>
                  </a:lnTo>
                  <a:lnTo>
                    <a:pt x="42355" y="609931"/>
                  </a:lnTo>
                  <a:lnTo>
                    <a:pt x="42355" y="597224"/>
                  </a:lnTo>
                  <a:lnTo>
                    <a:pt x="42355" y="595106"/>
                  </a:lnTo>
                  <a:lnTo>
                    <a:pt x="38119" y="590870"/>
                  </a:lnTo>
                  <a:lnTo>
                    <a:pt x="38119" y="586635"/>
                  </a:lnTo>
                  <a:lnTo>
                    <a:pt x="33884" y="582400"/>
                  </a:lnTo>
                  <a:lnTo>
                    <a:pt x="27531" y="576047"/>
                  </a:lnTo>
                  <a:lnTo>
                    <a:pt x="23295" y="576047"/>
                  </a:lnTo>
                  <a:lnTo>
                    <a:pt x="19060" y="576047"/>
                  </a:lnTo>
                  <a:lnTo>
                    <a:pt x="19060" y="576046"/>
                  </a:lnTo>
                  <a:lnTo>
                    <a:pt x="14824" y="576046"/>
                  </a:lnTo>
                  <a:lnTo>
                    <a:pt x="12706" y="576046"/>
                  </a:lnTo>
                  <a:lnTo>
                    <a:pt x="0" y="576046"/>
                  </a:lnTo>
                  <a:lnTo>
                    <a:pt x="0" y="552750"/>
                  </a:lnTo>
                  <a:lnTo>
                    <a:pt x="27531" y="523100"/>
                  </a:lnTo>
                  <a:lnTo>
                    <a:pt x="44472" y="482862"/>
                  </a:lnTo>
                  <a:lnTo>
                    <a:pt x="59297" y="438388"/>
                  </a:lnTo>
                  <a:lnTo>
                    <a:pt x="48708" y="432034"/>
                  </a:lnTo>
                  <a:lnTo>
                    <a:pt x="44472" y="421445"/>
                  </a:lnTo>
                  <a:lnTo>
                    <a:pt x="42355" y="412974"/>
                  </a:lnTo>
                  <a:lnTo>
                    <a:pt x="38119" y="398149"/>
                  </a:lnTo>
                  <a:lnTo>
                    <a:pt x="33884" y="383325"/>
                  </a:lnTo>
                  <a:lnTo>
                    <a:pt x="63532" y="376971"/>
                  </a:lnTo>
                  <a:lnTo>
                    <a:pt x="86827" y="372736"/>
                  </a:lnTo>
                  <a:lnTo>
                    <a:pt x="103769" y="364264"/>
                  </a:lnTo>
                  <a:lnTo>
                    <a:pt x="127064" y="362146"/>
                  </a:lnTo>
                  <a:close/>
                  <a:moveTo>
                    <a:pt x="3295198" y="275316"/>
                  </a:moveTo>
                  <a:lnTo>
                    <a:pt x="3326964" y="275316"/>
                  </a:lnTo>
                  <a:lnTo>
                    <a:pt x="3326964" y="283787"/>
                  </a:lnTo>
                  <a:lnTo>
                    <a:pt x="3320611" y="283787"/>
                  </a:lnTo>
                  <a:lnTo>
                    <a:pt x="3312140" y="288023"/>
                  </a:lnTo>
                  <a:lnTo>
                    <a:pt x="3310022" y="288023"/>
                  </a:lnTo>
                  <a:lnTo>
                    <a:pt x="3305787" y="288023"/>
                  </a:lnTo>
                  <a:lnTo>
                    <a:pt x="3301551" y="283787"/>
                  </a:lnTo>
                  <a:lnTo>
                    <a:pt x="3295198" y="275316"/>
                  </a:lnTo>
                  <a:close/>
                  <a:moveTo>
                    <a:pt x="961452" y="275316"/>
                  </a:moveTo>
                  <a:lnTo>
                    <a:pt x="969923" y="324026"/>
                  </a:lnTo>
                  <a:lnTo>
                    <a:pt x="957217" y="332497"/>
                  </a:lnTo>
                  <a:lnTo>
                    <a:pt x="950864" y="334615"/>
                  </a:lnTo>
                  <a:lnTo>
                    <a:pt x="942393" y="338850"/>
                  </a:lnTo>
                  <a:lnTo>
                    <a:pt x="931804" y="347322"/>
                  </a:lnTo>
                  <a:lnTo>
                    <a:pt x="921215" y="349440"/>
                  </a:lnTo>
                  <a:lnTo>
                    <a:pt x="916980" y="347322"/>
                  </a:lnTo>
                  <a:lnTo>
                    <a:pt x="914862" y="347322"/>
                  </a:lnTo>
                  <a:lnTo>
                    <a:pt x="910627" y="343087"/>
                  </a:lnTo>
                  <a:lnTo>
                    <a:pt x="906391" y="343087"/>
                  </a:lnTo>
                  <a:lnTo>
                    <a:pt x="895803" y="343087"/>
                  </a:lnTo>
                  <a:lnTo>
                    <a:pt x="895803" y="334615"/>
                  </a:lnTo>
                  <a:lnTo>
                    <a:pt x="895803" y="332497"/>
                  </a:lnTo>
                  <a:lnTo>
                    <a:pt x="891567" y="332497"/>
                  </a:lnTo>
                  <a:lnTo>
                    <a:pt x="891567" y="328261"/>
                  </a:lnTo>
                  <a:lnTo>
                    <a:pt x="887332" y="324026"/>
                  </a:lnTo>
                  <a:lnTo>
                    <a:pt x="887332" y="309201"/>
                  </a:lnTo>
                  <a:lnTo>
                    <a:pt x="906391" y="298612"/>
                  </a:lnTo>
                  <a:lnTo>
                    <a:pt x="921215" y="288023"/>
                  </a:lnTo>
                  <a:lnTo>
                    <a:pt x="936040" y="279552"/>
                  </a:lnTo>
                  <a:lnTo>
                    <a:pt x="961452" y="275316"/>
                  </a:lnTo>
                  <a:close/>
                  <a:moveTo>
                    <a:pt x="230833" y="268963"/>
                  </a:moveTo>
                  <a:lnTo>
                    <a:pt x="237187" y="268963"/>
                  </a:lnTo>
                  <a:lnTo>
                    <a:pt x="245657" y="273198"/>
                  </a:lnTo>
                  <a:lnTo>
                    <a:pt x="247775" y="273198"/>
                  </a:lnTo>
                  <a:lnTo>
                    <a:pt x="252011" y="275316"/>
                  </a:lnTo>
                  <a:lnTo>
                    <a:pt x="256246" y="283787"/>
                  </a:lnTo>
                  <a:lnTo>
                    <a:pt x="230833" y="283787"/>
                  </a:lnTo>
                  <a:lnTo>
                    <a:pt x="230833" y="268963"/>
                  </a:lnTo>
                  <a:close/>
                  <a:moveTo>
                    <a:pt x="7928806" y="243549"/>
                  </a:moveTo>
                  <a:lnTo>
                    <a:pt x="7962690" y="247784"/>
                  </a:lnTo>
                  <a:lnTo>
                    <a:pt x="7996574" y="254138"/>
                  </a:lnTo>
                  <a:lnTo>
                    <a:pt x="8026222" y="264727"/>
                  </a:lnTo>
                  <a:lnTo>
                    <a:pt x="8047399" y="283787"/>
                  </a:lnTo>
                  <a:lnTo>
                    <a:pt x="8062224" y="309201"/>
                  </a:lnTo>
                  <a:lnTo>
                    <a:pt x="8070694" y="343086"/>
                  </a:lnTo>
                  <a:lnTo>
                    <a:pt x="8021987" y="334615"/>
                  </a:lnTo>
                  <a:lnTo>
                    <a:pt x="7977514" y="319790"/>
                  </a:lnTo>
                  <a:lnTo>
                    <a:pt x="7943630" y="298612"/>
                  </a:lnTo>
                  <a:lnTo>
                    <a:pt x="7922453" y="268963"/>
                  </a:lnTo>
                  <a:lnTo>
                    <a:pt x="7926688" y="264728"/>
                  </a:lnTo>
                  <a:lnTo>
                    <a:pt x="7926688" y="260491"/>
                  </a:lnTo>
                  <a:lnTo>
                    <a:pt x="7928806" y="258373"/>
                  </a:lnTo>
                  <a:lnTo>
                    <a:pt x="7928806" y="249902"/>
                  </a:lnTo>
                  <a:lnTo>
                    <a:pt x="7928806" y="243549"/>
                  </a:lnTo>
                  <a:close/>
                  <a:moveTo>
                    <a:pt x="813211" y="220253"/>
                  </a:moveTo>
                  <a:lnTo>
                    <a:pt x="825917" y="220253"/>
                  </a:lnTo>
                  <a:lnTo>
                    <a:pt x="828035" y="220253"/>
                  </a:lnTo>
                  <a:lnTo>
                    <a:pt x="832271" y="224489"/>
                  </a:lnTo>
                  <a:lnTo>
                    <a:pt x="836506" y="224489"/>
                  </a:lnTo>
                  <a:lnTo>
                    <a:pt x="840741" y="228724"/>
                  </a:lnTo>
                  <a:lnTo>
                    <a:pt x="842859" y="235078"/>
                  </a:lnTo>
                  <a:lnTo>
                    <a:pt x="847095" y="239314"/>
                  </a:lnTo>
                  <a:lnTo>
                    <a:pt x="847095" y="249902"/>
                  </a:lnTo>
                  <a:lnTo>
                    <a:pt x="847095" y="260491"/>
                  </a:lnTo>
                  <a:lnTo>
                    <a:pt x="840741" y="283787"/>
                  </a:lnTo>
                  <a:lnTo>
                    <a:pt x="836506" y="317672"/>
                  </a:lnTo>
                  <a:lnTo>
                    <a:pt x="832271" y="343086"/>
                  </a:lnTo>
                  <a:lnTo>
                    <a:pt x="821682" y="347322"/>
                  </a:lnTo>
                  <a:lnTo>
                    <a:pt x="813211" y="349440"/>
                  </a:lnTo>
                  <a:lnTo>
                    <a:pt x="806858" y="357911"/>
                  </a:lnTo>
                  <a:lnTo>
                    <a:pt x="798387" y="357911"/>
                  </a:lnTo>
                  <a:lnTo>
                    <a:pt x="798387" y="353675"/>
                  </a:lnTo>
                  <a:lnTo>
                    <a:pt x="796269" y="353675"/>
                  </a:lnTo>
                  <a:lnTo>
                    <a:pt x="792034" y="349440"/>
                  </a:lnTo>
                  <a:lnTo>
                    <a:pt x="783563" y="343086"/>
                  </a:lnTo>
                  <a:lnTo>
                    <a:pt x="781445" y="334615"/>
                  </a:lnTo>
                  <a:lnTo>
                    <a:pt x="781445" y="324026"/>
                  </a:lnTo>
                  <a:lnTo>
                    <a:pt x="781445" y="317672"/>
                  </a:lnTo>
                  <a:lnTo>
                    <a:pt x="772974" y="309201"/>
                  </a:lnTo>
                  <a:lnTo>
                    <a:pt x="758150" y="298612"/>
                  </a:lnTo>
                  <a:lnTo>
                    <a:pt x="739090" y="294376"/>
                  </a:lnTo>
                  <a:lnTo>
                    <a:pt x="722148" y="298612"/>
                  </a:lnTo>
                  <a:lnTo>
                    <a:pt x="703089" y="294376"/>
                  </a:lnTo>
                  <a:lnTo>
                    <a:pt x="684029" y="283787"/>
                  </a:lnTo>
                  <a:lnTo>
                    <a:pt x="669205" y="260491"/>
                  </a:lnTo>
                  <a:lnTo>
                    <a:pt x="677676" y="260491"/>
                  </a:lnTo>
                  <a:lnTo>
                    <a:pt x="681911" y="254138"/>
                  </a:lnTo>
                  <a:lnTo>
                    <a:pt x="684029" y="249902"/>
                  </a:lnTo>
                  <a:lnTo>
                    <a:pt x="684029" y="247784"/>
                  </a:lnTo>
                  <a:lnTo>
                    <a:pt x="688264" y="247784"/>
                  </a:lnTo>
                  <a:lnTo>
                    <a:pt x="692500" y="247784"/>
                  </a:lnTo>
                  <a:lnTo>
                    <a:pt x="698853" y="247784"/>
                  </a:lnTo>
                  <a:lnTo>
                    <a:pt x="711560" y="243549"/>
                  </a:lnTo>
                  <a:lnTo>
                    <a:pt x="732737" y="249902"/>
                  </a:lnTo>
                  <a:lnTo>
                    <a:pt x="758150" y="247784"/>
                  </a:lnTo>
                  <a:lnTo>
                    <a:pt x="787798" y="243549"/>
                  </a:lnTo>
                  <a:lnTo>
                    <a:pt x="813211" y="243549"/>
                  </a:lnTo>
                  <a:lnTo>
                    <a:pt x="813211" y="220253"/>
                  </a:lnTo>
                  <a:close/>
                  <a:moveTo>
                    <a:pt x="540023" y="213899"/>
                  </a:moveTo>
                  <a:lnTo>
                    <a:pt x="544258" y="220253"/>
                  </a:lnTo>
                  <a:lnTo>
                    <a:pt x="548494" y="224489"/>
                  </a:lnTo>
                  <a:lnTo>
                    <a:pt x="550612" y="232960"/>
                  </a:lnTo>
                  <a:lnTo>
                    <a:pt x="550612" y="239313"/>
                  </a:lnTo>
                  <a:lnTo>
                    <a:pt x="554847" y="247784"/>
                  </a:lnTo>
                  <a:lnTo>
                    <a:pt x="554847" y="260491"/>
                  </a:lnTo>
                  <a:lnTo>
                    <a:pt x="548494" y="260491"/>
                  </a:lnTo>
                  <a:lnTo>
                    <a:pt x="548494" y="268963"/>
                  </a:lnTo>
                  <a:lnTo>
                    <a:pt x="554847" y="268963"/>
                  </a:lnTo>
                  <a:lnTo>
                    <a:pt x="565436" y="273198"/>
                  </a:lnTo>
                  <a:lnTo>
                    <a:pt x="578142" y="275316"/>
                  </a:lnTo>
                  <a:lnTo>
                    <a:pt x="588731" y="275316"/>
                  </a:lnTo>
                  <a:lnTo>
                    <a:pt x="603555" y="275316"/>
                  </a:lnTo>
                  <a:lnTo>
                    <a:pt x="609908" y="268963"/>
                  </a:lnTo>
                  <a:lnTo>
                    <a:pt x="614144" y="264727"/>
                  </a:lnTo>
                  <a:lnTo>
                    <a:pt x="618379" y="264727"/>
                  </a:lnTo>
                  <a:lnTo>
                    <a:pt x="622615" y="264727"/>
                  </a:lnTo>
                  <a:lnTo>
                    <a:pt x="628968" y="268963"/>
                  </a:lnTo>
                  <a:lnTo>
                    <a:pt x="633203" y="273198"/>
                  </a:lnTo>
                  <a:lnTo>
                    <a:pt x="633203" y="275316"/>
                  </a:lnTo>
                  <a:lnTo>
                    <a:pt x="633203" y="279552"/>
                  </a:lnTo>
                  <a:lnTo>
                    <a:pt x="637439" y="283788"/>
                  </a:lnTo>
                  <a:lnTo>
                    <a:pt x="637439" y="290141"/>
                  </a:lnTo>
                  <a:lnTo>
                    <a:pt x="633203" y="298612"/>
                  </a:lnTo>
                  <a:lnTo>
                    <a:pt x="633203" y="302848"/>
                  </a:lnTo>
                  <a:lnTo>
                    <a:pt x="633203" y="304965"/>
                  </a:lnTo>
                  <a:lnTo>
                    <a:pt x="633203" y="309201"/>
                  </a:lnTo>
                  <a:lnTo>
                    <a:pt x="628968" y="317672"/>
                  </a:lnTo>
                  <a:lnTo>
                    <a:pt x="607790" y="328261"/>
                  </a:lnTo>
                  <a:lnTo>
                    <a:pt x="580260" y="328261"/>
                  </a:lnTo>
                  <a:lnTo>
                    <a:pt x="550612" y="328261"/>
                  </a:lnTo>
                  <a:lnTo>
                    <a:pt x="520963" y="334615"/>
                  </a:lnTo>
                  <a:lnTo>
                    <a:pt x="499786" y="349440"/>
                  </a:lnTo>
                  <a:lnTo>
                    <a:pt x="474373" y="368500"/>
                  </a:lnTo>
                  <a:lnTo>
                    <a:pt x="451078" y="387560"/>
                  </a:lnTo>
                  <a:lnTo>
                    <a:pt x="419312" y="398149"/>
                  </a:lnTo>
                  <a:lnTo>
                    <a:pt x="415076" y="391796"/>
                  </a:lnTo>
                  <a:lnTo>
                    <a:pt x="410841" y="383325"/>
                  </a:lnTo>
                  <a:lnTo>
                    <a:pt x="410841" y="376971"/>
                  </a:lnTo>
                  <a:lnTo>
                    <a:pt x="406605" y="364264"/>
                  </a:lnTo>
                  <a:lnTo>
                    <a:pt x="419312" y="357911"/>
                  </a:lnTo>
                  <a:lnTo>
                    <a:pt x="429901" y="349440"/>
                  </a:lnTo>
                  <a:lnTo>
                    <a:pt x="436254" y="338850"/>
                  </a:lnTo>
                  <a:lnTo>
                    <a:pt x="444725" y="328261"/>
                  </a:lnTo>
                  <a:lnTo>
                    <a:pt x="448960" y="317672"/>
                  </a:lnTo>
                  <a:lnTo>
                    <a:pt x="406605" y="317672"/>
                  </a:lnTo>
                  <a:lnTo>
                    <a:pt x="381193" y="328261"/>
                  </a:lnTo>
                  <a:lnTo>
                    <a:pt x="351544" y="332497"/>
                  </a:lnTo>
                  <a:lnTo>
                    <a:pt x="317661" y="328261"/>
                  </a:lnTo>
                  <a:lnTo>
                    <a:pt x="296483" y="317672"/>
                  </a:lnTo>
                  <a:lnTo>
                    <a:pt x="285894" y="317672"/>
                  </a:lnTo>
                  <a:lnTo>
                    <a:pt x="285894" y="309201"/>
                  </a:lnTo>
                  <a:lnTo>
                    <a:pt x="296483" y="304965"/>
                  </a:lnTo>
                  <a:lnTo>
                    <a:pt x="304954" y="302848"/>
                  </a:lnTo>
                  <a:lnTo>
                    <a:pt x="307072" y="298612"/>
                  </a:lnTo>
                  <a:lnTo>
                    <a:pt x="315543" y="294376"/>
                  </a:lnTo>
                  <a:lnTo>
                    <a:pt x="317661" y="283787"/>
                  </a:lnTo>
                  <a:lnTo>
                    <a:pt x="311307" y="283787"/>
                  </a:lnTo>
                  <a:lnTo>
                    <a:pt x="311307" y="275316"/>
                  </a:lnTo>
                  <a:lnTo>
                    <a:pt x="321896" y="275316"/>
                  </a:lnTo>
                  <a:lnTo>
                    <a:pt x="330367" y="273198"/>
                  </a:lnTo>
                  <a:lnTo>
                    <a:pt x="336720" y="273198"/>
                  </a:lnTo>
                  <a:lnTo>
                    <a:pt x="345191" y="268963"/>
                  </a:lnTo>
                  <a:lnTo>
                    <a:pt x="340956" y="264728"/>
                  </a:lnTo>
                  <a:lnTo>
                    <a:pt x="336720" y="260492"/>
                  </a:lnTo>
                  <a:lnTo>
                    <a:pt x="332485" y="258373"/>
                  </a:lnTo>
                  <a:lnTo>
                    <a:pt x="332485" y="254138"/>
                  </a:lnTo>
                  <a:lnTo>
                    <a:pt x="330367" y="249902"/>
                  </a:lnTo>
                  <a:lnTo>
                    <a:pt x="326131" y="243549"/>
                  </a:lnTo>
                  <a:lnTo>
                    <a:pt x="332485" y="243549"/>
                  </a:lnTo>
                  <a:lnTo>
                    <a:pt x="336720" y="239314"/>
                  </a:lnTo>
                  <a:lnTo>
                    <a:pt x="336720" y="239313"/>
                  </a:lnTo>
                  <a:lnTo>
                    <a:pt x="340956" y="239313"/>
                  </a:lnTo>
                  <a:lnTo>
                    <a:pt x="345191" y="235078"/>
                  </a:lnTo>
                  <a:lnTo>
                    <a:pt x="385428" y="247784"/>
                  </a:lnTo>
                  <a:lnTo>
                    <a:pt x="419312" y="260491"/>
                  </a:lnTo>
                  <a:lnTo>
                    <a:pt x="448960" y="275316"/>
                  </a:lnTo>
                  <a:lnTo>
                    <a:pt x="480726" y="288023"/>
                  </a:lnTo>
                  <a:lnTo>
                    <a:pt x="520963" y="290141"/>
                  </a:lnTo>
                  <a:lnTo>
                    <a:pt x="514610" y="273198"/>
                  </a:lnTo>
                  <a:lnTo>
                    <a:pt x="508257" y="258373"/>
                  </a:lnTo>
                  <a:lnTo>
                    <a:pt x="504021" y="247784"/>
                  </a:lnTo>
                  <a:lnTo>
                    <a:pt x="499786" y="220253"/>
                  </a:lnTo>
                  <a:lnTo>
                    <a:pt x="508257" y="218135"/>
                  </a:lnTo>
                  <a:lnTo>
                    <a:pt x="514610" y="213899"/>
                  </a:lnTo>
                  <a:lnTo>
                    <a:pt x="525199" y="213899"/>
                  </a:lnTo>
                  <a:lnTo>
                    <a:pt x="540023" y="213899"/>
                  </a:lnTo>
                  <a:close/>
                  <a:moveTo>
                    <a:pt x="1571361" y="169425"/>
                  </a:moveTo>
                  <a:lnTo>
                    <a:pt x="1596773" y="180014"/>
                  </a:lnTo>
                  <a:lnTo>
                    <a:pt x="1596773" y="188486"/>
                  </a:lnTo>
                  <a:lnTo>
                    <a:pt x="1586185" y="188486"/>
                  </a:lnTo>
                  <a:lnTo>
                    <a:pt x="1579832" y="188486"/>
                  </a:lnTo>
                  <a:lnTo>
                    <a:pt x="1575596" y="188486"/>
                  </a:lnTo>
                  <a:lnTo>
                    <a:pt x="1571361" y="184251"/>
                  </a:lnTo>
                  <a:lnTo>
                    <a:pt x="1571361" y="184250"/>
                  </a:lnTo>
                  <a:lnTo>
                    <a:pt x="1571361" y="180014"/>
                  </a:lnTo>
                  <a:lnTo>
                    <a:pt x="1571361" y="169425"/>
                  </a:lnTo>
                  <a:close/>
                  <a:moveTo>
                    <a:pt x="296483" y="169425"/>
                  </a:moveTo>
                  <a:lnTo>
                    <a:pt x="296483" y="184250"/>
                  </a:lnTo>
                  <a:lnTo>
                    <a:pt x="296483" y="194839"/>
                  </a:lnTo>
                  <a:lnTo>
                    <a:pt x="300719" y="205428"/>
                  </a:lnTo>
                  <a:lnTo>
                    <a:pt x="296483" y="213899"/>
                  </a:lnTo>
                  <a:lnTo>
                    <a:pt x="296483" y="220253"/>
                  </a:lnTo>
                  <a:lnTo>
                    <a:pt x="285894" y="228724"/>
                  </a:lnTo>
                  <a:lnTo>
                    <a:pt x="275306" y="235078"/>
                  </a:lnTo>
                  <a:lnTo>
                    <a:pt x="262599" y="243549"/>
                  </a:lnTo>
                  <a:lnTo>
                    <a:pt x="256246" y="254138"/>
                  </a:lnTo>
                  <a:lnTo>
                    <a:pt x="241422" y="247784"/>
                  </a:lnTo>
                  <a:lnTo>
                    <a:pt x="232951" y="243549"/>
                  </a:lnTo>
                  <a:lnTo>
                    <a:pt x="226598" y="239313"/>
                  </a:lnTo>
                  <a:lnTo>
                    <a:pt x="222362" y="235077"/>
                  </a:lnTo>
                  <a:lnTo>
                    <a:pt x="216009" y="228724"/>
                  </a:lnTo>
                  <a:lnTo>
                    <a:pt x="211774" y="264727"/>
                  </a:lnTo>
                  <a:lnTo>
                    <a:pt x="201185" y="283787"/>
                  </a:lnTo>
                  <a:lnTo>
                    <a:pt x="173654" y="290141"/>
                  </a:lnTo>
                  <a:lnTo>
                    <a:pt x="152477" y="290141"/>
                  </a:lnTo>
                  <a:lnTo>
                    <a:pt x="129182" y="290141"/>
                  </a:lnTo>
                  <a:lnTo>
                    <a:pt x="101651" y="290141"/>
                  </a:lnTo>
                  <a:lnTo>
                    <a:pt x="101651" y="260491"/>
                  </a:lnTo>
                  <a:lnTo>
                    <a:pt x="141888" y="232960"/>
                  </a:lnTo>
                  <a:lnTo>
                    <a:pt x="186361" y="205428"/>
                  </a:lnTo>
                  <a:lnTo>
                    <a:pt x="237187" y="184250"/>
                  </a:lnTo>
                  <a:lnTo>
                    <a:pt x="296483" y="169425"/>
                  </a:lnTo>
                  <a:close/>
                  <a:moveTo>
                    <a:pt x="7774211" y="169425"/>
                  </a:moveTo>
                  <a:lnTo>
                    <a:pt x="7793271" y="169425"/>
                  </a:lnTo>
                  <a:lnTo>
                    <a:pt x="7799624" y="188486"/>
                  </a:lnTo>
                  <a:lnTo>
                    <a:pt x="7799624" y="209664"/>
                  </a:lnTo>
                  <a:lnTo>
                    <a:pt x="7799624" y="235078"/>
                  </a:lnTo>
                  <a:lnTo>
                    <a:pt x="7833508" y="224488"/>
                  </a:lnTo>
                  <a:lnTo>
                    <a:pt x="7858921" y="209664"/>
                  </a:lnTo>
                  <a:lnTo>
                    <a:pt x="7888569" y="194839"/>
                  </a:lnTo>
                  <a:lnTo>
                    <a:pt x="7888569" y="309201"/>
                  </a:lnTo>
                  <a:lnTo>
                    <a:pt x="7888569" y="313437"/>
                  </a:lnTo>
                  <a:lnTo>
                    <a:pt x="7884334" y="313437"/>
                  </a:lnTo>
                  <a:lnTo>
                    <a:pt x="7882216" y="317672"/>
                  </a:lnTo>
                  <a:lnTo>
                    <a:pt x="7854685" y="317672"/>
                  </a:lnTo>
                  <a:lnTo>
                    <a:pt x="7818684" y="319790"/>
                  </a:lnTo>
                  <a:lnTo>
                    <a:pt x="7782682" y="324026"/>
                  </a:lnTo>
                  <a:lnTo>
                    <a:pt x="7753034" y="328261"/>
                  </a:lnTo>
                  <a:lnTo>
                    <a:pt x="7729739" y="332497"/>
                  </a:lnTo>
                  <a:lnTo>
                    <a:pt x="7719150" y="334615"/>
                  </a:lnTo>
                  <a:lnTo>
                    <a:pt x="7693737" y="313437"/>
                  </a:lnTo>
                  <a:lnTo>
                    <a:pt x="7674678" y="283787"/>
                  </a:lnTo>
                  <a:lnTo>
                    <a:pt x="7664089" y="243549"/>
                  </a:lnTo>
                  <a:lnTo>
                    <a:pt x="7666207" y="232960"/>
                  </a:lnTo>
                  <a:lnTo>
                    <a:pt x="7670442" y="224488"/>
                  </a:lnTo>
                  <a:lnTo>
                    <a:pt x="7674678" y="218135"/>
                  </a:lnTo>
                  <a:lnTo>
                    <a:pt x="7678913" y="209664"/>
                  </a:lnTo>
                  <a:lnTo>
                    <a:pt x="7681031" y="203310"/>
                  </a:lnTo>
                  <a:lnTo>
                    <a:pt x="7695855" y="194839"/>
                  </a:lnTo>
                  <a:lnTo>
                    <a:pt x="7714915" y="184250"/>
                  </a:lnTo>
                  <a:lnTo>
                    <a:pt x="7744563" y="173661"/>
                  </a:lnTo>
                  <a:lnTo>
                    <a:pt x="7774211" y="169425"/>
                  </a:lnTo>
                  <a:close/>
                  <a:moveTo>
                    <a:pt x="969923" y="154601"/>
                  </a:moveTo>
                  <a:lnTo>
                    <a:pt x="976277" y="175779"/>
                  </a:lnTo>
                  <a:lnTo>
                    <a:pt x="991101" y="184250"/>
                  </a:lnTo>
                  <a:lnTo>
                    <a:pt x="1014396" y="184250"/>
                  </a:lnTo>
                  <a:lnTo>
                    <a:pt x="1050397" y="180014"/>
                  </a:lnTo>
                  <a:lnTo>
                    <a:pt x="1050397" y="188486"/>
                  </a:lnTo>
                  <a:lnTo>
                    <a:pt x="1054633" y="199075"/>
                  </a:lnTo>
                  <a:lnTo>
                    <a:pt x="1058868" y="209664"/>
                  </a:lnTo>
                  <a:lnTo>
                    <a:pt x="1058868" y="218135"/>
                  </a:lnTo>
                  <a:lnTo>
                    <a:pt x="1058868" y="228724"/>
                  </a:lnTo>
                  <a:lnTo>
                    <a:pt x="1058868" y="235078"/>
                  </a:lnTo>
                  <a:lnTo>
                    <a:pt x="1099105" y="258373"/>
                  </a:lnTo>
                  <a:lnTo>
                    <a:pt x="1145696" y="268963"/>
                  </a:lnTo>
                  <a:lnTo>
                    <a:pt x="1198639" y="268963"/>
                  </a:lnTo>
                  <a:lnTo>
                    <a:pt x="1249465" y="268963"/>
                  </a:lnTo>
                  <a:lnTo>
                    <a:pt x="1306644" y="264727"/>
                  </a:lnTo>
                  <a:lnTo>
                    <a:pt x="1353234" y="268963"/>
                  </a:lnTo>
                  <a:lnTo>
                    <a:pt x="1353234" y="279552"/>
                  </a:lnTo>
                  <a:lnTo>
                    <a:pt x="1357469" y="290141"/>
                  </a:lnTo>
                  <a:lnTo>
                    <a:pt x="1361705" y="298612"/>
                  </a:lnTo>
                  <a:lnTo>
                    <a:pt x="1361705" y="302848"/>
                  </a:lnTo>
                  <a:lnTo>
                    <a:pt x="1361705" y="309201"/>
                  </a:lnTo>
                  <a:lnTo>
                    <a:pt x="1361705" y="317672"/>
                  </a:lnTo>
                  <a:lnTo>
                    <a:pt x="1353234" y="343086"/>
                  </a:lnTo>
                  <a:lnTo>
                    <a:pt x="1332056" y="343086"/>
                  </a:lnTo>
                  <a:lnTo>
                    <a:pt x="1306644" y="338850"/>
                  </a:lnTo>
                  <a:lnTo>
                    <a:pt x="1287584" y="334615"/>
                  </a:lnTo>
                  <a:lnTo>
                    <a:pt x="1279113" y="334615"/>
                  </a:lnTo>
                  <a:lnTo>
                    <a:pt x="1272760" y="338850"/>
                  </a:lnTo>
                  <a:lnTo>
                    <a:pt x="1268524" y="347322"/>
                  </a:lnTo>
                  <a:lnTo>
                    <a:pt x="1264289" y="349440"/>
                  </a:lnTo>
                  <a:lnTo>
                    <a:pt x="1257936" y="349440"/>
                  </a:lnTo>
                  <a:lnTo>
                    <a:pt x="1253700" y="353676"/>
                  </a:lnTo>
                  <a:lnTo>
                    <a:pt x="1243111" y="357911"/>
                  </a:lnTo>
                  <a:lnTo>
                    <a:pt x="1232523" y="357911"/>
                  </a:lnTo>
                  <a:lnTo>
                    <a:pt x="1219816" y="362146"/>
                  </a:lnTo>
                  <a:lnTo>
                    <a:pt x="1213463" y="364264"/>
                  </a:lnTo>
                  <a:lnTo>
                    <a:pt x="1202874" y="364264"/>
                  </a:lnTo>
                  <a:lnTo>
                    <a:pt x="1190168" y="364264"/>
                  </a:lnTo>
                  <a:lnTo>
                    <a:pt x="1183815" y="353675"/>
                  </a:lnTo>
                  <a:lnTo>
                    <a:pt x="1179579" y="343086"/>
                  </a:lnTo>
                  <a:lnTo>
                    <a:pt x="1173226" y="334615"/>
                  </a:lnTo>
                  <a:lnTo>
                    <a:pt x="1173226" y="343086"/>
                  </a:lnTo>
                  <a:lnTo>
                    <a:pt x="1164755" y="349440"/>
                  </a:lnTo>
                  <a:lnTo>
                    <a:pt x="1160520" y="357911"/>
                  </a:lnTo>
                  <a:lnTo>
                    <a:pt x="1158402" y="364264"/>
                  </a:lnTo>
                  <a:lnTo>
                    <a:pt x="1139342" y="364264"/>
                  </a:lnTo>
                  <a:lnTo>
                    <a:pt x="1130871" y="353675"/>
                  </a:lnTo>
                  <a:lnTo>
                    <a:pt x="1124518" y="338850"/>
                  </a:lnTo>
                  <a:lnTo>
                    <a:pt x="1118165" y="324026"/>
                  </a:lnTo>
                  <a:lnTo>
                    <a:pt x="1113929" y="334615"/>
                  </a:lnTo>
                  <a:lnTo>
                    <a:pt x="1109694" y="343086"/>
                  </a:lnTo>
                  <a:lnTo>
                    <a:pt x="1105459" y="347321"/>
                  </a:lnTo>
                  <a:lnTo>
                    <a:pt x="1105459" y="347322"/>
                  </a:lnTo>
                  <a:lnTo>
                    <a:pt x="1099105" y="347322"/>
                  </a:lnTo>
                  <a:lnTo>
                    <a:pt x="1090634" y="343086"/>
                  </a:lnTo>
                  <a:lnTo>
                    <a:pt x="1084281" y="338850"/>
                  </a:lnTo>
                  <a:lnTo>
                    <a:pt x="1080046" y="334615"/>
                  </a:lnTo>
                  <a:lnTo>
                    <a:pt x="1080046" y="332497"/>
                  </a:lnTo>
                  <a:lnTo>
                    <a:pt x="1080046" y="328261"/>
                  </a:lnTo>
                  <a:lnTo>
                    <a:pt x="1080046" y="324026"/>
                  </a:lnTo>
                  <a:lnTo>
                    <a:pt x="1080046" y="319790"/>
                  </a:lnTo>
                  <a:lnTo>
                    <a:pt x="1075810" y="317672"/>
                  </a:lnTo>
                  <a:lnTo>
                    <a:pt x="1073692" y="317672"/>
                  </a:lnTo>
                  <a:lnTo>
                    <a:pt x="1069457" y="319790"/>
                  </a:lnTo>
                  <a:lnTo>
                    <a:pt x="1060986" y="319790"/>
                  </a:lnTo>
                  <a:lnTo>
                    <a:pt x="1050397" y="324026"/>
                  </a:lnTo>
                  <a:lnTo>
                    <a:pt x="1044044" y="324026"/>
                  </a:lnTo>
                  <a:lnTo>
                    <a:pt x="1031338" y="328261"/>
                  </a:lnTo>
                  <a:lnTo>
                    <a:pt x="1029220" y="324026"/>
                  </a:lnTo>
                  <a:lnTo>
                    <a:pt x="1024985" y="324026"/>
                  </a:lnTo>
                  <a:lnTo>
                    <a:pt x="1016514" y="319790"/>
                  </a:lnTo>
                  <a:lnTo>
                    <a:pt x="1014396" y="317672"/>
                  </a:lnTo>
                  <a:lnTo>
                    <a:pt x="1005925" y="313437"/>
                  </a:lnTo>
                  <a:lnTo>
                    <a:pt x="1001689" y="309201"/>
                  </a:lnTo>
                  <a:lnTo>
                    <a:pt x="1005925" y="288023"/>
                  </a:lnTo>
                  <a:lnTo>
                    <a:pt x="1001689" y="273198"/>
                  </a:lnTo>
                  <a:lnTo>
                    <a:pt x="995336" y="260491"/>
                  </a:lnTo>
                  <a:lnTo>
                    <a:pt x="986865" y="243549"/>
                  </a:lnTo>
                  <a:lnTo>
                    <a:pt x="986865" y="220253"/>
                  </a:lnTo>
                  <a:lnTo>
                    <a:pt x="950864" y="218135"/>
                  </a:lnTo>
                  <a:lnTo>
                    <a:pt x="916980" y="205428"/>
                  </a:lnTo>
                  <a:lnTo>
                    <a:pt x="887332" y="194839"/>
                  </a:lnTo>
                  <a:lnTo>
                    <a:pt x="885214" y="190603"/>
                  </a:lnTo>
                  <a:lnTo>
                    <a:pt x="885214" y="188486"/>
                  </a:lnTo>
                  <a:lnTo>
                    <a:pt x="885214" y="184250"/>
                  </a:lnTo>
                  <a:lnTo>
                    <a:pt x="880978" y="180014"/>
                  </a:lnTo>
                  <a:lnTo>
                    <a:pt x="880978" y="169425"/>
                  </a:lnTo>
                  <a:lnTo>
                    <a:pt x="895803" y="165190"/>
                  </a:lnTo>
                  <a:lnTo>
                    <a:pt x="914862" y="165190"/>
                  </a:lnTo>
                  <a:lnTo>
                    <a:pt x="936040" y="160954"/>
                  </a:lnTo>
                  <a:lnTo>
                    <a:pt x="942393" y="158836"/>
                  </a:lnTo>
                  <a:lnTo>
                    <a:pt x="950864" y="158836"/>
                  </a:lnTo>
                  <a:lnTo>
                    <a:pt x="957217" y="154601"/>
                  </a:lnTo>
                  <a:lnTo>
                    <a:pt x="969923" y="154601"/>
                  </a:lnTo>
                  <a:close/>
                  <a:moveTo>
                    <a:pt x="798387" y="154601"/>
                  </a:moveTo>
                  <a:lnTo>
                    <a:pt x="866154" y="154601"/>
                  </a:lnTo>
                  <a:lnTo>
                    <a:pt x="866154" y="160954"/>
                  </a:lnTo>
                  <a:lnTo>
                    <a:pt x="870390" y="169425"/>
                  </a:lnTo>
                  <a:lnTo>
                    <a:pt x="870390" y="175779"/>
                  </a:lnTo>
                  <a:lnTo>
                    <a:pt x="872508" y="188486"/>
                  </a:lnTo>
                  <a:lnTo>
                    <a:pt x="855566" y="188486"/>
                  </a:lnTo>
                  <a:lnTo>
                    <a:pt x="847095" y="188486"/>
                  </a:lnTo>
                  <a:lnTo>
                    <a:pt x="840741" y="188486"/>
                  </a:lnTo>
                  <a:lnTo>
                    <a:pt x="825917" y="184250"/>
                  </a:lnTo>
                  <a:lnTo>
                    <a:pt x="813211" y="184250"/>
                  </a:lnTo>
                  <a:lnTo>
                    <a:pt x="798387" y="180014"/>
                  </a:lnTo>
                  <a:lnTo>
                    <a:pt x="798387" y="154601"/>
                  </a:lnTo>
                  <a:close/>
                  <a:moveTo>
                    <a:pt x="637439" y="146129"/>
                  </a:moveTo>
                  <a:lnTo>
                    <a:pt x="652263" y="154601"/>
                  </a:lnTo>
                  <a:lnTo>
                    <a:pt x="667087" y="160954"/>
                  </a:lnTo>
                  <a:lnTo>
                    <a:pt x="673440" y="173661"/>
                  </a:lnTo>
                  <a:lnTo>
                    <a:pt x="681911" y="188486"/>
                  </a:lnTo>
                  <a:lnTo>
                    <a:pt x="684029" y="203310"/>
                  </a:lnTo>
                  <a:lnTo>
                    <a:pt x="662852" y="203310"/>
                  </a:lnTo>
                  <a:lnTo>
                    <a:pt x="662852" y="194839"/>
                  </a:lnTo>
                  <a:lnTo>
                    <a:pt x="652263" y="188486"/>
                  </a:lnTo>
                  <a:lnTo>
                    <a:pt x="648027" y="180014"/>
                  </a:lnTo>
                  <a:lnTo>
                    <a:pt x="643792" y="173661"/>
                  </a:lnTo>
                  <a:lnTo>
                    <a:pt x="639556" y="160954"/>
                  </a:lnTo>
                  <a:lnTo>
                    <a:pt x="637439" y="146129"/>
                  </a:lnTo>
                  <a:close/>
                  <a:moveTo>
                    <a:pt x="1035573" y="129187"/>
                  </a:moveTo>
                  <a:lnTo>
                    <a:pt x="1069457" y="129187"/>
                  </a:lnTo>
                  <a:lnTo>
                    <a:pt x="1069457" y="146129"/>
                  </a:lnTo>
                  <a:lnTo>
                    <a:pt x="1035573" y="146129"/>
                  </a:lnTo>
                  <a:lnTo>
                    <a:pt x="1035573" y="129187"/>
                  </a:lnTo>
                  <a:close/>
                  <a:moveTo>
                    <a:pt x="406605" y="129187"/>
                  </a:moveTo>
                  <a:lnTo>
                    <a:pt x="425665" y="131305"/>
                  </a:lnTo>
                  <a:lnTo>
                    <a:pt x="440489" y="131305"/>
                  </a:lnTo>
                  <a:lnTo>
                    <a:pt x="455313" y="135540"/>
                  </a:lnTo>
                  <a:lnTo>
                    <a:pt x="465902" y="139776"/>
                  </a:lnTo>
                  <a:lnTo>
                    <a:pt x="459549" y="150365"/>
                  </a:lnTo>
                  <a:lnTo>
                    <a:pt x="451078" y="160954"/>
                  </a:lnTo>
                  <a:lnTo>
                    <a:pt x="444725" y="169425"/>
                  </a:lnTo>
                  <a:lnTo>
                    <a:pt x="434136" y="180014"/>
                  </a:lnTo>
                  <a:lnTo>
                    <a:pt x="421430" y="188486"/>
                  </a:lnTo>
                  <a:lnTo>
                    <a:pt x="410841" y="190603"/>
                  </a:lnTo>
                  <a:lnTo>
                    <a:pt x="404488" y="190603"/>
                  </a:lnTo>
                  <a:lnTo>
                    <a:pt x="391781" y="188486"/>
                  </a:lnTo>
                  <a:lnTo>
                    <a:pt x="385428" y="180014"/>
                  </a:lnTo>
                  <a:lnTo>
                    <a:pt x="381193" y="173661"/>
                  </a:lnTo>
                  <a:lnTo>
                    <a:pt x="376957" y="165190"/>
                  </a:lnTo>
                  <a:lnTo>
                    <a:pt x="376957" y="154601"/>
                  </a:lnTo>
                  <a:lnTo>
                    <a:pt x="391781" y="144011"/>
                  </a:lnTo>
                  <a:lnTo>
                    <a:pt x="406605" y="129187"/>
                  </a:lnTo>
                  <a:close/>
                  <a:moveTo>
                    <a:pt x="921215" y="114362"/>
                  </a:moveTo>
                  <a:lnTo>
                    <a:pt x="931804" y="114362"/>
                  </a:lnTo>
                  <a:lnTo>
                    <a:pt x="940275" y="114362"/>
                  </a:lnTo>
                  <a:lnTo>
                    <a:pt x="946628" y="114362"/>
                  </a:lnTo>
                  <a:lnTo>
                    <a:pt x="950864" y="114362"/>
                  </a:lnTo>
                  <a:lnTo>
                    <a:pt x="957217" y="114362"/>
                  </a:lnTo>
                  <a:lnTo>
                    <a:pt x="965688" y="114362"/>
                  </a:lnTo>
                  <a:lnTo>
                    <a:pt x="976277" y="114362"/>
                  </a:lnTo>
                  <a:lnTo>
                    <a:pt x="976277" y="129187"/>
                  </a:lnTo>
                  <a:lnTo>
                    <a:pt x="927569" y="139776"/>
                  </a:lnTo>
                  <a:lnTo>
                    <a:pt x="921215" y="114362"/>
                  </a:lnTo>
                  <a:close/>
                  <a:moveTo>
                    <a:pt x="465902" y="91066"/>
                  </a:moveTo>
                  <a:lnTo>
                    <a:pt x="480726" y="95302"/>
                  </a:lnTo>
                  <a:lnTo>
                    <a:pt x="495550" y="99537"/>
                  </a:lnTo>
                  <a:lnTo>
                    <a:pt x="508257" y="105891"/>
                  </a:lnTo>
                  <a:lnTo>
                    <a:pt x="499786" y="105891"/>
                  </a:lnTo>
                  <a:lnTo>
                    <a:pt x="480726" y="114362"/>
                  </a:lnTo>
                  <a:lnTo>
                    <a:pt x="459549" y="114362"/>
                  </a:lnTo>
                  <a:lnTo>
                    <a:pt x="434136" y="114362"/>
                  </a:lnTo>
                  <a:lnTo>
                    <a:pt x="434136" y="105891"/>
                  </a:lnTo>
                  <a:lnTo>
                    <a:pt x="440489" y="105891"/>
                  </a:lnTo>
                  <a:lnTo>
                    <a:pt x="448960" y="99537"/>
                  </a:lnTo>
                  <a:lnTo>
                    <a:pt x="459549" y="95302"/>
                  </a:lnTo>
                  <a:lnTo>
                    <a:pt x="465902" y="91066"/>
                  </a:lnTo>
                  <a:close/>
                  <a:moveTo>
                    <a:pt x="5656475" y="86830"/>
                  </a:moveTo>
                  <a:lnTo>
                    <a:pt x="5692476" y="91066"/>
                  </a:lnTo>
                  <a:lnTo>
                    <a:pt x="5700947" y="99537"/>
                  </a:lnTo>
                  <a:lnTo>
                    <a:pt x="5705183" y="105891"/>
                  </a:lnTo>
                  <a:lnTo>
                    <a:pt x="5711536" y="114362"/>
                  </a:lnTo>
                  <a:lnTo>
                    <a:pt x="5707300" y="120715"/>
                  </a:lnTo>
                  <a:lnTo>
                    <a:pt x="5707300" y="124951"/>
                  </a:lnTo>
                  <a:lnTo>
                    <a:pt x="5705183" y="129187"/>
                  </a:lnTo>
                  <a:lnTo>
                    <a:pt x="5681887" y="158836"/>
                  </a:lnTo>
                  <a:lnTo>
                    <a:pt x="5652239" y="180014"/>
                  </a:lnTo>
                  <a:lnTo>
                    <a:pt x="5618355" y="199075"/>
                  </a:lnTo>
                  <a:lnTo>
                    <a:pt x="5578118" y="213899"/>
                  </a:lnTo>
                  <a:lnTo>
                    <a:pt x="5542117" y="228724"/>
                  </a:lnTo>
                  <a:lnTo>
                    <a:pt x="5508233" y="243549"/>
                  </a:lnTo>
                  <a:lnTo>
                    <a:pt x="5472232" y="273198"/>
                  </a:lnTo>
                  <a:lnTo>
                    <a:pt x="5429877" y="317672"/>
                  </a:lnTo>
                  <a:lnTo>
                    <a:pt x="5387522" y="368500"/>
                  </a:lnTo>
                  <a:lnTo>
                    <a:pt x="5345167" y="427799"/>
                  </a:lnTo>
                  <a:lnTo>
                    <a:pt x="5313401" y="487098"/>
                  </a:lnTo>
                  <a:lnTo>
                    <a:pt x="5290106" y="546396"/>
                  </a:lnTo>
                  <a:lnTo>
                    <a:pt x="5279518" y="601460"/>
                  </a:lnTo>
                  <a:lnTo>
                    <a:pt x="5283753" y="620520"/>
                  </a:lnTo>
                  <a:lnTo>
                    <a:pt x="5298577" y="641698"/>
                  </a:lnTo>
                  <a:lnTo>
                    <a:pt x="5315519" y="664994"/>
                  </a:lnTo>
                  <a:lnTo>
                    <a:pt x="5338814" y="681937"/>
                  </a:lnTo>
                  <a:lnTo>
                    <a:pt x="5338814" y="690408"/>
                  </a:lnTo>
                  <a:lnTo>
                    <a:pt x="5328225" y="690408"/>
                  </a:lnTo>
                  <a:lnTo>
                    <a:pt x="5319755" y="709468"/>
                  </a:lnTo>
                  <a:lnTo>
                    <a:pt x="5290106" y="696761"/>
                  </a:lnTo>
                  <a:lnTo>
                    <a:pt x="5256222" y="690408"/>
                  </a:lnTo>
                  <a:lnTo>
                    <a:pt x="5245634" y="660758"/>
                  </a:lnTo>
                  <a:lnTo>
                    <a:pt x="5226574" y="635345"/>
                  </a:lnTo>
                  <a:lnTo>
                    <a:pt x="5209632" y="616284"/>
                  </a:lnTo>
                  <a:lnTo>
                    <a:pt x="5190573" y="597225"/>
                  </a:lnTo>
                  <a:lnTo>
                    <a:pt x="5175748" y="567575"/>
                  </a:lnTo>
                  <a:lnTo>
                    <a:pt x="5196926" y="552750"/>
                  </a:lnTo>
                  <a:lnTo>
                    <a:pt x="5209632" y="546396"/>
                  </a:lnTo>
                  <a:lnTo>
                    <a:pt x="5209632" y="535807"/>
                  </a:lnTo>
                  <a:lnTo>
                    <a:pt x="5205397" y="527336"/>
                  </a:lnTo>
                  <a:lnTo>
                    <a:pt x="5201161" y="512511"/>
                  </a:lnTo>
                  <a:lnTo>
                    <a:pt x="5205397" y="497687"/>
                  </a:lnTo>
                  <a:lnTo>
                    <a:pt x="5215985" y="478626"/>
                  </a:lnTo>
                  <a:lnTo>
                    <a:pt x="5230810" y="468037"/>
                  </a:lnTo>
                  <a:lnTo>
                    <a:pt x="5245634" y="453213"/>
                  </a:lnTo>
                  <a:lnTo>
                    <a:pt x="5256222" y="432034"/>
                  </a:lnTo>
                  <a:lnTo>
                    <a:pt x="5249869" y="427799"/>
                  </a:lnTo>
                  <a:lnTo>
                    <a:pt x="5241398" y="423563"/>
                  </a:lnTo>
                  <a:lnTo>
                    <a:pt x="5241398" y="421445"/>
                  </a:lnTo>
                  <a:lnTo>
                    <a:pt x="5239281" y="421445"/>
                  </a:lnTo>
                  <a:lnTo>
                    <a:pt x="5239281" y="417210"/>
                  </a:lnTo>
                  <a:lnTo>
                    <a:pt x="5239281" y="412974"/>
                  </a:lnTo>
                  <a:lnTo>
                    <a:pt x="5256222" y="393914"/>
                  </a:lnTo>
                  <a:lnTo>
                    <a:pt x="5275282" y="376971"/>
                  </a:lnTo>
                  <a:lnTo>
                    <a:pt x="5285871" y="349440"/>
                  </a:lnTo>
                  <a:lnTo>
                    <a:pt x="5290106" y="343086"/>
                  </a:lnTo>
                  <a:lnTo>
                    <a:pt x="5285871" y="332497"/>
                  </a:lnTo>
                  <a:lnTo>
                    <a:pt x="5285871" y="324026"/>
                  </a:lnTo>
                  <a:lnTo>
                    <a:pt x="5283753" y="319790"/>
                  </a:lnTo>
                  <a:lnTo>
                    <a:pt x="5283753" y="309201"/>
                  </a:lnTo>
                  <a:lnTo>
                    <a:pt x="5283753" y="302848"/>
                  </a:lnTo>
                  <a:lnTo>
                    <a:pt x="5285871" y="290141"/>
                  </a:lnTo>
                  <a:lnTo>
                    <a:pt x="5315519" y="258373"/>
                  </a:lnTo>
                  <a:lnTo>
                    <a:pt x="5353638" y="224488"/>
                  </a:lnTo>
                  <a:lnTo>
                    <a:pt x="5400229" y="190603"/>
                  </a:lnTo>
                  <a:lnTo>
                    <a:pt x="5448936" y="165190"/>
                  </a:lnTo>
                  <a:lnTo>
                    <a:pt x="5489173" y="146129"/>
                  </a:lnTo>
                  <a:lnTo>
                    <a:pt x="5556941" y="146129"/>
                  </a:lnTo>
                  <a:lnTo>
                    <a:pt x="5578118" y="135540"/>
                  </a:lnTo>
                  <a:lnTo>
                    <a:pt x="5592943" y="124951"/>
                  </a:lnTo>
                  <a:lnTo>
                    <a:pt x="5603531" y="110126"/>
                  </a:lnTo>
                  <a:lnTo>
                    <a:pt x="5616238" y="101655"/>
                  </a:lnTo>
                  <a:lnTo>
                    <a:pt x="5631062" y="95302"/>
                  </a:lnTo>
                  <a:lnTo>
                    <a:pt x="5656475" y="86830"/>
                  </a:lnTo>
                  <a:close/>
                  <a:moveTo>
                    <a:pt x="847095" y="31767"/>
                  </a:moveTo>
                  <a:lnTo>
                    <a:pt x="880978" y="31767"/>
                  </a:lnTo>
                  <a:lnTo>
                    <a:pt x="891567" y="46592"/>
                  </a:lnTo>
                  <a:lnTo>
                    <a:pt x="906391" y="61416"/>
                  </a:lnTo>
                  <a:lnTo>
                    <a:pt x="921215" y="72006"/>
                  </a:lnTo>
                  <a:lnTo>
                    <a:pt x="914862" y="80477"/>
                  </a:lnTo>
                  <a:lnTo>
                    <a:pt x="910627" y="84712"/>
                  </a:lnTo>
                  <a:lnTo>
                    <a:pt x="906391" y="86830"/>
                  </a:lnTo>
                  <a:lnTo>
                    <a:pt x="902156" y="95302"/>
                  </a:lnTo>
                  <a:lnTo>
                    <a:pt x="900038" y="101655"/>
                  </a:lnTo>
                  <a:lnTo>
                    <a:pt x="895803" y="114362"/>
                  </a:lnTo>
                  <a:lnTo>
                    <a:pt x="885214" y="114362"/>
                  </a:lnTo>
                  <a:lnTo>
                    <a:pt x="870390" y="114362"/>
                  </a:lnTo>
                  <a:lnTo>
                    <a:pt x="861919" y="110126"/>
                  </a:lnTo>
                  <a:lnTo>
                    <a:pt x="851330" y="110126"/>
                  </a:lnTo>
                  <a:lnTo>
                    <a:pt x="840741" y="105891"/>
                  </a:lnTo>
                  <a:lnTo>
                    <a:pt x="840741" y="91066"/>
                  </a:lnTo>
                  <a:lnTo>
                    <a:pt x="842859" y="80477"/>
                  </a:lnTo>
                  <a:lnTo>
                    <a:pt x="847095" y="65652"/>
                  </a:lnTo>
                  <a:lnTo>
                    <a:pt x="847095" y="50828"/>
                  </a:lnTo>
                  <a:lnTo>
                    <a:pt x="847095" y="31767"/>
                  </a:lnTo>
                  <a:close/>
                  <a:moveTo>
                    <a:pt x="6702637" y="0"/>
                  </a:moveTo>
                  <a:lnTo>
                    <a:pt x="6742874" y="0"/>
                  </a:lnTo>
                  <a:lnTo>
                    <a:pt x="6751345" y="10589"/>
                  </a:lnTo>
                  <a:lnTo>
                    <a:pt x="6753462" y="14825"/>
                  </a:lnTo>
                  <a:lnTo>
                    <a:pt x="6757698" y="21178"/>
                  </a:lnTo>
                  <a:lnTo>
                    <a:pt x="6766169" y="29649"/>
                  </a:lnTo>
                  <a:lnTo>
                    <a:pt x="6768286" y="40238"/>
                  </a:lnTo>
                  <a:lnTo>
                    <a:pt x="6757698" y="44474"/>
                  </a:lnTo>
                  <a:lnTo>
                    <a:pt x="6753462" y="46592"/>
                  </a:lnTo>
                  <a:lnTo>
                    <a:pt x="6747109" y="50828"/>
                  </a:lnTo>
                  <a:lnTo>
                    <a:pt x="6742874" y="57181"/>
                  </a:lnTo>
                  <a:lnTo>
                    <a:pt x="6738638" y="61417"/>
                  </a:lnTo>
                  <a:lnTo>
                    <a:pt x="6736520" y="72006"/>
                  </a:lnTo>
                  <a:lnTo>
                    <a:pt x="6766169" y="80477"/>
                  </a:lnTo>
                  <a:lnTo>
                    <a:pt x="6780993" y="86830"/>
                  </a:lnTo>
                  <a:lnTo>
                    <a:pt x="6795817" y="101654"/>
                  </a:lnTo>
                  <a:lnTo>
                    <a:pt x="6810641" y="120715"/>
                  </a:lnTo>
                  <a:lnTo>
                    <a:pt x="6836054" y="110126"/>
                  </a:lnTo>
                  <a:lnTo>
                    <a:pt x="6861467" y="105891"/>
                  </a:lnTo>
                  <a:lnTo>
                    <a:pt x="6891115" y="101655"/>
                  </a:lnTo>
                  <a:lnTo>
                    <a:pt x="6924999" y="91066"/>
                  </a:lnTo>
                  <a:lnTo>
                    <a:pt x="6927117" y="86830"/>
                  </a:lnTo>
                  <a:lnTo>
                    <a:pt x="6931352" y="91065"/>
                  </a:lnTo>
                  <a:lnTo>
                    <a:pt x="6931352" y="95302"/>
                  </a:lnTo>
                  <a:lnTo>
                    <a:pt x="6931352" y="99537"/>
                  </a:lnTo>
                  <a:lnTo>
                    <a:pt x="6961000" y="114362"/>
                  </a:lnTo>
                  <a:lnTo>
                    <a:pt x="6984296" y="131305"/>
                  </a:lnTo>
                  <a:lnTo>
                    <a:pt x="7001237" y="154601"/>
                  </a:lnTo>
                  <a:lnTo>
                    <a:pt x="7020297" y="180014"/>
                  </a:lnTo>
                  <a:lnTo>
                    <a:pt x="7020297" y="228724"/>
                  </a:lnTo>
                  <a:lnTo>
                    <a:pt x="6994884" y="247784"/>
                  </a:lnTo>
                  <a:lnTo>
                    <a:pt x="6984296" y="264727"/>
                  </a:lnTo>
                  <a:lnTo>
                    <a:pt x="6975825" y="283787"/>
                  </a:lnTo>
                  <a:lnTo>
                    <a:pt x="6965236" y="302848"/>
                  </a:lnTo>
                  <a:lnTo>
                    <a:pt x="6935588" y="319790"/>
                  </a:lnTo>
                  <a:lnTo>
                    <a:pt x="6901704" y="338850"/>
                  </a:lnTo>
                  <a:lnTo>
                    <a:pt x="6867820" y="362146"/>
                  </a:lnTo>
                  <a:lnTo>
                    <a:pt x="6842407" y="391796"/>
                  </a:lnTo>
                  <a:lnTo>
                    <a:pt x="6850878" y="391796"/>
                  </a:lnTo>
                  <a:lnTo>
                    <a:pt x="6876291" y="376971"/>
                  </a:lnTo>
                  <a:lnTo>
                    <a:pt x="6905939" y="372736"/>
                  </a:lnTo>
                  <a:lnTo>
                    <a:pt x="6939823" y="376971"/>
                  </a:lnTo>
                  <a:lnTo>
                    <a:pt x="6939823" y="383325"/>
                  </a:lnTo>
                  <a:lnTo>
                    <a:pt x="6935588" y="391796"/>
                  </a:lnTo>
                  <a:lnTo>
                    <a:pt x="6935588" y="393914"/>
                  </a:lnTo>
                  <a:lnTo>
                    <a:pt x="6935588" y="398149"/>
                  </a:lnTo>
                  <a:lnTo>
                    <a:pt x="6935588" y="402385"/>
                  </a:lnTo>
                  <a:lnTo>
                    <a:pt x="6939823" y="402385"/>
                  </a:lnTo>
                  <a:lnTo>
                    <a:pt x="6946176" y="406621"/>
                  </a:lnTo>
                  <a:lnTo>
                    <a:pt x="6956765" y="393914"/>
                  </a:lnTo>
                  <a:lnTo>
                    <a:pt x="6971589" y="383325"/>
                  </a:lnTo>
                  <a:lnTo>
                    <a:pt x="6986413" y="372736"/>
                  </a:lnTo>
                  <a:lnTo>
                    <a:pt x="7005473" y="364264"/>
                  </a:lnTo>
                  <a:lnTo>
                    <a:pt x="7005473" y="376971"/>
                  </a:lnTo>
                  <a:lnTo>
                    <a:pt x="6999120" y="387560"/>
                  </a:lnTo>
                  <a:lnTo>
                    <a:pt x="6994884" y="398149"/>
                  </a:lnTo>
                  <a:lnTo>
                    <a:pt x="6990649" y="412974"/>
                  </a:lnTo>
                  <a:lnTo>
                    <a:pt x="6986413" y="432034"/>
                  </a:lnTo>
                  <a:lnTo>
                    <a:pt x="6990649" y="436270"/>
                  </a:lnTo>
                  <a:lnTo>
                    <a:pt x="6994884" y="436270"/>
                  </a:lnTo>
                  <a:lnTo>
                    <a:pt x="6994884" y="438388"/>
                  </a:lnTo>
                  <a:lnTo>
                    <a:pt x="7013944" y="438388"/>
                  </a:lnTo>
                  <a:lnTo>
                    <a:pt x="7013944" y="412974"/>
                  </a:lnTo>
                  <a:lnTo>
                    <a:pt x="7049945" y="408738"/>
                  </a:lnTo>
                  <a:lnTo>
                    <a:pt x="7083829" y="408738"/>
                  </a:lnTo>
                  <a:lnTo>
                    <a:pt x="7109242" y="412974"/>
                  </a:lnTo>
                  <a:lnTo>
                    <a:pt x="7134655" y="432034"/>
                  </a:lnTo>
                  <a:lnTo>
                    <a:pt x="7134655" y="436270"/>
                  </a:lnTo>
                  <a:lnTo>
                    <a:pt x="7134655" y="446859"/>
                  </a:lnTo>
                  <a:lnTo>
                    <a:pt x="7138890" y="457448"/>
                  </a:lnTo>
                  <a:lnTo>
                    <a:pt x="7138890" y="468037"/>
                  </a:lnTo>
                  <a:lnTo>
                    <a:pt x="7143126" y="478626"/>
                  </a:lnTo>
                  <a:lnTo>
                    <a:pt x="7249013" y="487098"/>
                  </a:lnTo>
                  <a:lnTo>
                    <a:pt x="7257484" y="463802"/>
                  </a:lnTo>
                  <a:lnTo>
                    <a:pt x="7257484" y="457448"/>
                  </a:lnTo>
                  <a:lnTo>
                    <a:pt x="7257484" y="453213"/>
                  </a:lnTo>
                  <a:lnTo>
                    <a:pt x="7257484" y="446859"/>
                  </a:lnTo>
                  <a:lnTo>
                    <a:pt x="7257484" y="436270"/>
                  </a:lnTo>
                  <a:lnTo>
                    <a:pt x="7257484" y="423563"/>
                  </a:lnTo>
                  <a:lnTo>
                    <a:pt x="7263837" y="421445"/>
                  </a:lnTo>
                  <a:lnTo>
                    <a:pt x="7268072" y="421445"/>
                  </a:lnTo>
                  <a:lnTo>
                    <a:pt x="7268072" y="417210"/>
                  </a:lnTo>
                  <a:lnTo>
                    <a:pt x="7272308" y="412974"/>
                  </a:lnTo>
                  <a:lnTo>
                    <a:pt x="7293485" y="423563"/>
                  </a:lnTo>
                  <a:lnTo>
                    <a:pt x="7316780" y="436270"/>
                  </a:lnTo>
                  <a:lnTo>
                    <a:pt x="7337958" y="446859"/>
                  </a:lnTo>
                  <a:lnTo>
                    <a:pt x="7361253" y="427799"/>
                  </a:lnTo>
                  <a:lnTo>
                    <a:pt x="7386666" y="417210"/>
                  </a:lnTo>
                  <a:lnTo>
                    <a:pt x="7426903" y="412974"/>
                  </a:lnTo>
                  <a:lnTo>
                    <a:pt x="7426903" y="423563"/>
                  </a:lnTo>
                  <a:lnTo>
                    <a:pt x="7433256" y="423563"/>
                  </a:lnTo>
                  <a:lnTo>
                    <a:pt x="7452315" y="497687"/>
                  </a:lnTo>
                  <a:lnTo>
                    <a:pt x="7426903" y="523099"/>
                  </a:lnTo>
                  <a:lnTo>
                    <a:pt x="7412078" y="561221"/>
                  </a:lnTo>
                  <a:lnTo>
                    <a:pt x="7416314" y="567575"/>
                  </a:lnTo>
                  <a:lnTo>
                    <a:pt x="7420549" y="576046"/>
                  </a:lnTo>
                  <a:lnTo>
                    <a:pt x="7420549" y="582399"/>
                  </a:lnTo>
                  <a:lnTo>
                    <a:pt x="7422667" y="590871"/>
                  </a:lnTo>
                  <a:lnTo>
                    <a:pt x="7426903" y="601460"/>
                  </a:lnTo>
                  <a:lnTo>
                    <a:pt x="7445962" y="620519"/>
                  </a:lnTo>
                  <a:lnTo>
                    <a:pt x="7471375" y="635345"/>
                  </a:lnTo>
                  <a:lnTo>
                    <a:pt x="7492552" y="650169"/>
                  </a:lnTo>
                  <a:lnTo>
                    <a:pt x="7496788" y="645933"/>
                  </a:lnTo>
                  <a:lnTo>
                    <a:pt x="7496788" y="645934"/>
                  </a:lnTo>
                  <a:lnTo>
                    <a:pt x="7501023" y="641699"/>
                  </a:lnTo>
                  <a:lnTo>
                    <a:pt x="7511612" y="624756"/>
                  </a:lnTo>
                  <a:lnTo>
                    <a:pt x="7520083" y="601460"/>
                  </a:lnTo>
                  <a:lnTo>
                    <a:pt x="7526436" y="580281"/>
                  </a:lnTo>
                  <a:lnTo>
                    <a:pt x="7541260" y="561221"/>
                  </a:lnTo>
                  <a:lnTo>
                    <a:pt x="7541260" y="580281"/>
                  </a:lnTo>
                  <a:lnTo>
                    <a:pt x="7545496" y="595106"/>
                  </a:lnTo>
                  <a:lnTo>
                    <a:pt x="7551849" y="605695"/>
                  </a:lnTo>
                  <a:lnTo>
                    <a:pt x="7564555" y="612049"/>
                  </a:lnTo>
                  <a:lnTo>
                    <a:pt x="7579380" y="616284"/>
                  </a:lnTo>
                  <a:lnTo>
                    <a:pt x="7596321" y="620520"/>
                  </a:lnTo>
                  <a:lnTo>
                    <a:pt x="7623852" y="576046"/>
                  </a:lnTo>
                  <a:lnTo>
                    <a:pt x="7634441" y="586635"/>
                  </a:lnTo>
                  <a:lnTo>
                    <a:pt x="7645029" y="595106"/>
                  </a:lnTo>
                  <a:lnTo>
                    <a:pt x="7651383" y="605695"/>
                  </a:lnTo>
                  <a:lnTo>
                    <a:pt x="7664089" y="612049"/>
                  </a:lnTo>
                  <a:lnTo>
                    <a:pt x="7678913" y="620520"/>
                  </a:lnTo>
                  <a:lnTo>
                    <a:pt x="7685266" y="612049"/>
                  </a:lnTo>
                  <a:lnTo>
                    <a:pt x="7693737" y="605695"/>
                  </a:lnTo>
                  <a:lnTo>
                    <a:pt x="7700091" y="605695"/>
                  </a:lnTo>
                  <a:lnTo>
                    <a:pt x="7704326" y="605695"/>
                  </a:lnTo>
                  <a:lnTo>
                    <a:pt x="7714915" y="605695"/>
                  </a:lnTo>
                  <a:lnTo>
                    <a:pt x="7723386" y="609931"/>
                  </a:lnTo>
                  <a:lnTo>
                    <a:pt x="7738210" y="609931"/>
                  </a:lnTo>
                  <a:lnTo>
                    <a:pt x="7733974" y="571810"/>
                  </a:lnTo>
                  <a:lnTo>
                    <a:pt x="7725503" y="546396"/>
                  </a:lnTo>
                  <a:lnTo>
                    <a:pt x="7719150" y="512511"/>
                  </a:lnTo>
                  <a:lnTo>
                    <a:pt x="7744563" y="506158"/>
                  </a:lnTo>
                  <a:lnTo>
                    <a:pt x="7767858" y="497687"/>
                  </a:lnTo>
                  <a:lnTo>
                    <a:pt x="7803860" y="497687"/>
                  </a:lnTo>
                  <a:lnTo>
                    <a:pt x="7844097" y="501922"/>
                  </a:lnTo>
                  <a:lnTo>
                    <a:pt x="7884334" y="512511"/>
                  </a:lnTo>
                  <a:lnTo>
                    <a:pt x="7922453" y="523100"/>
                  </a:lnTo>
                  <a:lnTo>
                    <a:pt x="7956337" y="535807"/>
                  </a:lnTo>
                  <a:lnTo>
                    <a:pt x="7971161" y="546396"/>
                  </a:lnTo>
                  <a:lnTo>
                    <a:pt x="7977514" y="552749"/>
                  </a:lnTo>
                  <a:lnTo>
                    <a:pt x="7981750" y="565457"/>
                  </a:lnTo>
                  <a:lnTo>
                    <a:pt x="7981750" y="571810"/>
                  </a:lnTo>
                  <a:lnTo>
                    <a:pt x="7985985" y="576045"/>
                  </a:lnTo>
                  <a:lnTo>
                    <a:pt x="7985985" y="582399"/>
                  </a:lnTo>
                  <a:lnTo>
                    <a:pt x="7992338" y="586635"/>
                  </a:lnTo>
                  <a:lnTo>
                    <a:pt x="8000809" y="590871"/>
                  </a:lnTo>
                  <a:lnTo>
                    <a:pt x="8011398" y="595106"/>
                  </a:lnTo>
                  <a:lnTo>
                    <a:pt x="8032575" y="586635"/>
                  </a:lnTo>
                  <a:lnTo>
                    <a:pt x="8057988" y="586635"/>
                  </a:lnTo>
                  <a:lnTo>
                    <a:pt x="8085519" y="586635"/>
                  </a:lnTo>
                  <a:lnTo>
                    <a:pt x="8096107" y="609931"/>
                  </a:lnTo>
                  <a:lnTo>
                    <a:pt x="8110931" y="631109"/>
                  </a:lnTo>
                  <a:lnTo>
                    <a:pt x="8132109" y="650169"/>
                  </a:lnTo>
                  <a:lnTo>
                    <a:pt x="8159639" y="660758"/>
                  </a:lnTo>
                  <a:lnTo>
                    <a:pt x="8185052" y="650169"/>
                  </a:lnTo>
                  <a:lnTo>
                    <a:pt x="8221054" y="650169"/>
                  </a:lnTo>
                  <a:lnTo>
                    <a:pt x="8254938" y="654405"/>
                  </a:lnTo>
                  <a:lnTo>
                    <a:pt x="8288821" y="660758"/>
                  </a:lnTo>
                  <a:lnTo>
                    <a:pt x="8314234" y="667112"/>
                  </a:lnTo>
                  <a:lnTo>
                    <a:pt x="8324823" y="700997"/>
                  </a:lnTo>
                  <a:lnTo>
                    <a:pt x="8329058" y="730646"/>
                  </a:lnTo>
                  <a:lnTo>
                    <a:pt x="8335412" y="756060"/>
                  </a:lnTo>
                  <a:lnTo>
                    <a:pt x="8343882" y="760296"/>
                  </a:lnTo>
                  <a:lnTo>
                    <a:pt x="8348118" y="768767"/>
                  </a:lnTo>
                  <a:lnTo>
                    <a:pt x="8354471" y="770885"/>
                  </a:lnTo>
                  <a:lnTo>
                    <a:pt x="8424356" y="764531"/>
                  </a:lnTo>
                  <a:lnTo>
                    <a:pt x="8494242" y="764531"/>
                  </a:lnTo>
                  <a:lnTo>
                    <a:pt x="8566245" y="764531"/>
                  </a:lnTo>
                  <a:lnTo>
                    <a:pt x="8572598" y="779356"/>
                  </a:lnTo>
                  <a:lnTo>
                    <a:pt x="8583187" y="789945"/>
                  </a:lnTo>
                  <a:lnTo>
                    <a:pt x="8595893" y="804770"/>
                  </a:lnTo>
                  <a:lnTo>
                    <a:pt x="8606482" y="813241"/>
                  </a:lnTo>
                  <a:lnTo>
                    <a:pt x="8621306" y="823830"/>
                  </a:lnTo>
                  <a:lnTo>
                    <a:pt x="8621306" y="813241"/>
                  </a:lnTo>
                  <a:lnTo>
                    <a:pt x="8625541" y="809006"/>
                  </a:lnTo>
                  <a:lnTo>
                    <a:pt x="8627659" y="800534"/>
                  </a:lnTo>
                  <a:lnTo>
                    <a:pt x="8627659" y="794181"/>
                  </a:lnTo>
                  <a:lnTo>
                    <a:pt x="8631895" y="783592"/>
                  </a:lnTo>
                  <a:lnTo>
                    <a:pt x="8625541" y="770885"/>
                  </a:lnTo>
                  <a:lnTo>
                    <a:pt x="8621306" y="764531"/>
                  </a:lnTo>
                  <a:lnTo>
                    <a:pt x="8617071" y="760296"/>
                  </a:lnTo>
                  <a:lnTo>
                    <a:pt x="8617071" y="753942"/>
                  </a:lnTo>
                  <a:lnTo>
                    <a:pt x="8621306" y="745471"/>
                  </a:lnTo>
                  <a:lnTo>
                    <a:pt x="8621306" y="734882"/>
                  </a:lnTo>
                  <a:lnTo>
                    <a:pt x="8621306" y="724293"/>
                  </a:lnTo>
                  <a:lnTo>
                    <a:pt x="8657308" y="730646"/>
                  </a:lnTo>
                  <a:lnTo>
                    <a:pt x="8682720" y="745471"/>
                  </a:lnTo>
                  <a:lnTo>
                    <a:pt x="8712369" y="756060"/>
                  </a:lnTo>
                  <a:lnTo>
                    <a:pt x="8725075" y="756060"/>
                  </a:lnTo>
                  <a:lnTo>
                    <a:pt x="8735664" y="756060"/>
                  </a:lnTo>
                  <a:lnTo>
                    <a:pt x="8746252" y="753942"/>
                  </a:lnTo>
                  <a:lnTo>
                    <a:pt x="8754723" y="745471"/>
                  </a:lnTo>
                  <a:lnTo>
                    <a:pt x="8761077" y="741235"/>
                  </a:lnTo>
                  <a:lnTo>
                    <a:pt x="8769548" y="739118"/>
                  </a:lnTo>
                  <a:lnTo>
                    <a:pt x="8890259" y="789945"/>
                  </a:lnTo>
                  <a:lnTo>
                    <a:pt x="8958026" y="859833"/>
                  </a:lnTo>
                  <a:lnTo>
                    <a:pt x="8968615" y="868304"/>
                  </a:lnTo>
                  <a:lnTo>
                    <a:pt x="8979203" y="868304"/>
                  </a:lnTo>
                  <a:lnTo>
                    <a:pt x="8989792" y="870422"/>
                  </a:lnTo>
                  <a:lnTo>
                    <a:pt x="9002499" y="870422"/>
                  </a:lnTo>
                  <a:lnTo>
                    <a:pt x="9013087" y="878893"/>
                  </a:lnTo>
                  <a:lnTo>
                    <a:pt x="9034265" y="897954"/>
                  </a:lnTo>
                  <a:lnTo>
                    <a:pt x="9049089" y="919132"/>
                  </a:lnTo>
                  <a:lnTo>
                    <a:pt x="9063913" y="938192"/>
                  </a:lnTo>
                  <a:lnTo>
                    <a:pt x="9082973" y="953017"/>
                  </a:lnTo>
                  <a:lnTo>
                    <a:pt x="9118974" y="959370"/>
                  </a:lnTo>
                  <a:lnTo>
                    <a:pt x="9123210" y="957253"/>
                  </a:lnTo>
                  <a:lnTo>
                    <a:pt x="9127445" y="957253"/>
                  </a:lnTo>
                  <a:lnTo>
                    <a:pt x="9131681" y="953017"/>
                  </a:lnTo>
                  <a:lnTo>
                    <a:pt x="9133798" y="953017"/>
                  </a:lnTo>
                  <a:lnTo>
                    <a:pt x="9142269" y="953017"/>
                  </a:lnTo>
                  <a:lnTo>
                    <a:pt x="9163447" y="978431"/>
                  </a:lnTo>
                  <a:lnTo>
                    <a:pt x="9186742" y="1003845"/>
                  </a:lnTo>
                  <a:lnTo>
                    <a:pt x="9205801" y="1031376"/>
                  </a:lnTo>
                  <a:lnTo>
                    <a:pt x="9216390" y="1067379"/>
                  </a:lnTo>
                  <a:lnTo>
                    <a:pt x="9142269" y="1067379"/>
                  </a:lnTo>
                  <a:lnTo>
                    <a:pt x="9138034" y="1073732"/>
                  </a:lnTo>
                  <a:lnTo>
                    <a:pt x="9131681" y="1082204"/>
                  </a:lnTo>
                  <a:lnTo>
                    <a:pt x="9127445" y="1086440"/>
                  </a:lnTo>
                  <a:lnTo>
                    <a:pt x="9123210" y="1097028"/>
                  </a:lnTo>
                  <a:lnTo>
                    <a:pt x="9118974" y="1107617"/>
                  </a:lnTo>
                  <a:lnTo>
                    <a:pt x="9127445" y="1111853"/>
                  </a:lnTo>
                  <a:lnTo>
                    <a:pt x="9131681" y="1116089"/>
                  </a:lnTo>
                  <a:lnTo>
                    <a:pt x="9133798" y="1118206"/>
                  </a:lnTo>
                  <a:lnTo>
                    <a:pt x="9138034" y="1126678"/>
                  </a:lnTo>
                  <a:lnTo>
                    <a:pt x="9138034" y="1130913"/>
                  </a:lnTo>
                  <a:lnTo>
                    <a:pt x="9133798" y="1137267"/>
                  </a:lnTo>
                  <a:lnTo>
                    <a:pt x="9127445" y="1147856"/>
                  </a:lnTo>
                  <a:lnTo>
                    <a:pt x="9123210" y="1152091"/>
                  </a:lnTo>
                  <a:lnTo>
                    <a:pt x="9116856" y="1156327"/>
                  </a:lnTo>
                  <a:lnTo>
                    <a:pt x="9108385" y="1156327"/>
                  </a:lnTo>
                  <a:lnTo>
                    <a:pt x="9102032" y="1156327"/>
                  </a:lnTo>
                  <a:lnTo>
                    <a:pt x="9087208" y="1156327"/>
                  </a:lnTo>
                  <a:lnTo>
                    <a:pt x="9072384" y="1133031"/>
                  </a:lnTo>
                  <a:lnTo>
                    <a:pt x="9049089" y="1122442"/>
                  </a:lnTo>
                  <a:lnTo>
                    <a:pt x="9019440" y="1116089"/>
                  </a:lnTo>
                  <a:lnTo>
                    <a:pt x="9019440" y="1088557"/>
                  </a:lnTo>
                  <a:lnTo>
                    <a:pt x="9013087" y="1086439"/>
                  </a:lnTo>
                  <a:lnTo>
                    <a:pt x="9004616" y="1082204"/>
                  </a:lnTo>
                  <a:lnTo>
                    <a:pt x="9002499" y="1077968"/>
                  </a:lnTo>
                  <a:lnTo>
                    <a:pt x="8994028" y="1073732"/>
                  </a:lnTo>
                  <a:lnTo>
                    <a:pt x="8979203" y="1073732"/>
                  </a:lnTo>
                  <a:lnTo>
                    <a:pt x="8974968" y="1073732"/>
                  </a:lnTo>
                  <a:lnTo>
                    <a:pt x="8972850" y="1077968"/>
                  </a:lnTo>
                  <a:lnTo>
                    <a:pt x="8968615" y="1077968"/>
                  </a:lnTo>
                  <a:lnTo>
                    <a:pt x="8964379" y="1077968"/>
                  </a:lnTo>
                  <a:lnTo>
                    <a:pt x="8958026" y="1082204"/>
                  </a:lnTo>
                  <a:lnTo>
                    <a:pt x="8949555" y="1067379"/>
                  </a:lnTo>
                  <a:lnTo>
                    <a:pt x="8938966" y="1052554"/>
                  </a:lnTo>
                  <a:lnTo>
                    <a:pt x="8930496" y="1041965"/>
                  </a:lnTo>
                  <a:lnTo>
                    <a:pt x="8930496" y="1067379"/>
                  </a:lnTo>
                  <a:lnTo>
                    <a:pt x="8924142" y="1097028"/>
                  </a:lnTo>
                  <a:lnTo>
                    <a:pt x="8915671" y="1122442"/>
                  </a:lnTo>
                  <a:lnTo>
                    <a:pt x="8898729" y="1137267"/>
                  </a:lnTo>
                  <a:lnTo>
                    <a:pt x="8890259" y="1141503"/>
                  </a:lnTo>
                  <a:lnTo>
                    <a:pt x="8883905" y="1141503"/>
                  </a:lnTo>
                  <a:lnTo>
                    <a:pt x="8879670" y="1141503"/>
                  </a:lnTo>
                  <a:lnTo>
                    <a:pt x="8875434" y="1141503"/>
                  </a:lnTo>
                  <a:lnTo>
                    <a:pt x="8871199" y="1137268"/>
                  </a:lnTo>
                  <a:lnTo>
                    <a:pt x="8869081" y="1137268"/>
                  </a:lnTo>
                  <a:lnTo>
                    <a:pt x="8864846" y="1137268"/>
                  </a:lnTo>
                  <a:lnTo>
                    <a:pt x="8860610" y="1141504"/>
                  </a:lnTo>
                  <a:lnTo>
                    <a:pt x="8856375" y="1145739"/>
                  </a:lnTo>
                  <a:lnTo>
                    <a:pt x="8850022" y="1156327"/>
                  </a:lnTo>
                  <a:lnTo>
                    <a:pt x="8871199" y="1181741"/>
                  </a:lnTo>
                  <a:lnTo>
                    <a:pt x="8894494" y="1226215"/>
                  </a:lnTo>
                  <a:lnTo>
                    <a:pt x="8905083" y="1277043"/>
                  </a:lnTo>
                  <a:lnTo>
                    <a:pt x="8898729" y="1277043"/>
                  </a:lnTo>
                  <a:lnTo>
                    <a:pt x="8894494" y="1281278"/>
                  </a:lnTo>
                  <a:lnTo>
                    <a:pt x="8886023" y="1281278"/>
                  </a:lnTo>
                  <a:lnTo>
                    <a:pt x="8875434" y="1285514"/>
                  </a:lnTo>
                  <a:lnTo>
                    <a:pt x="8860610" y="1274925"/>
                  </a:lnTo>
                  <a:lnTo>
                    <a:pt x="8850022" y="1266454"/>
                  </a:lnTo>
                  <a:lnTo>
                    <a:pt x="8835197" y="1264336"/>
                  </a:lnTo>
                  <a:lnTo>
                    <a:pt x="8816138" y="1260100"/>
                  </a:lnTo>
                  <a:lnTo>
                    <a:pt x="8805549" y="1289750"/>
                  </a:lnTo>
                  <a:lnTo>
                    <a:pt x="8784372" y="1304574"/>
                  </a:lnTo>
                  <a:lnTo>
                    <a:pt x="8756841" y="1315163"/>
                  </a:lnTo>
                  <a:lnTo>
                    <a:pt x="8727193" y="1325752"/>
                  </a:lnTo>
                  <a:lnTo>
                    <a:pt x="8725075" y="1355402"/>
                  </a:lnTo>
                  <a:lnTo>
                    <a:pt x="8716604" y="1378698"/>
                  </a:lnTo>
                  <a:lnTo>
                    <a:pt x="8701780" y="1399876"/>
                  </a:lnTo>
                  <a:lnTo>
                    <a:pt x="8672132" y="1404112"/>
                  </a:lnTo>
                  <a:lnTo>
                    <a:pt x="8650954" y="1410465"/>
                  </a:lnTo>
                  <a:lnTo>
                    <a:pt x="8636130" y="1418936"/>
                  </a:lnTo>
                  <a:lnTo>
                    <a:pt x="8621306" y="1423172"/>
                  </a:lnTo>
                  <a:lnTo>
                    <a:pt x="8610717" y="1414701"/>
                  </a:lnTo>
                  <a:lnTo>
                    <a:pt x="8598011" y="1404112"/>
                  </a:lnTo>
                  <a:lnTo>
                    <a:pt x="8591658" y="1393523"/>
                  </a:lnTo>
                  <a:lnTo>
                    <a:pt x="8576834" y="1395640"/>
                  </a:lnTo>
                  <a:lnTo>
                    <a:pt x="8557774" y="1399876"/>
                  </a:lnTo>
                  <a:lnTo>
                    <a:pt x="8542950" y="1408347"/>
                  </a:lnTo>
                  <a:lnTo>
                    <a:pt x="8532361" y="1414701"/>
                  </a:lnTo>
                  <a:lnTo>
                    <a:pt x="8532361" y="1429525"/>
                  </a:lnTo>
                  <a:lnTo>
                    <a:pt x="8521772" y="1433761"/>
                  </a:lnTo>
                  <a:lnTo>
                    <a:pt x="8502713" y="1433761"/>
                  </a:lnTo>
                  <a:lnTo>
                    <a:pt x="8477300" y="1433761"/>
                  </a:lnTo>
                  <a:lnTo>
                    <a:pt x="8454005" y="1437997"/>
                  </a:lnTo>
                  <a:lnTo>
                    <a:pt x="8443416" y="1440115"/>
                  </a:lnTo>
                  <a:lnTo>
                    <a:pt x="8424356" y="1484589"/>
                  </a:lnTo>
                  <a:lnTo>
                    <a:pt x="8422239" y="1533298"/>
                  </a:lnTo>
                  <a:lnTo>
                    <a:pt x="8422239" y="1588362"/>
                  </a:lnTo>
                  <a:lnTo>
                    <a:pt x="8428592" y="1637071"/>
                  </a:lnTo>
                  <a:lnTo>
                    <a:pt x="8418003" y="1637071"/>
                  </a:lnTo>
                  <a:lnTo>
                    <a:pt x="8413768" y="1637071"/>
                  </a:lnTo>
                  <a:lnTo>
                    <a:pt x="8409532" y="1637071"/>
                  </a:lnTo>
                  <a:lnTo>
                    <a:pt x="8407415" y="1641307"/>
                  </a:lnTo>
                  <a:lnTo>
                    <a:pt x="8403179" y="1643425"/>
                  </a:lnTo>
                  <a:lnTo>
                    <a:pt x="8398944" y="1656132"/>
                  </a:lnTo>
                  <a:lnTo>
                    <a:pt x="8394708" y="1666721"/>
                  </a:lnTo>
                  <a:lnTo>
                    <a:pt x="8394708" y="1681545"/>
                  </a:lnTo>
                  <a:lnTo>
                    <a:pt x="8394708" y="1698488"/>
                  </a:lnTo>
                  <a:lnTo>
                    <a:pt x="8369295" y="1698488"/>
                  </a:lnTo>
                  <a:lnTo>
                    <a:pt x="8354471" y="1721784"/>
                  </a:lnTo>
                  <a:lnTo>
                    <a:pt x="8343882" y="1736609"/>
                  </a:lnTo>
                  <a:lnTo>
                    <a:pt x="8339647" y="1751433"/>
                  </a:lnTo>
                  <a:lnTo>
                    <a:pt x="8335412" y="1781083"/>
                  </a:lnTo>
                  <a:lnTo>
                    <a:pt x="8329058" y="1781083"/>
                  </a:lnTo>
                  <a:lnTo>
                    <a:pt x="8320587" y="1781083"/>
                  </a:lnTo>
                  <a:lnTo>
                    <a:pt x="8318470" y="1781083"/>
                  </a:lnTo>
                  <a:lnTo>
                    <a:pt x="8314234" y="1781083"/>
                  </a:lnTo>
                  <a:lnTo>
                    <a:pt x="8305763" y="1781083"/>
                  </a:lnTo>
                  <a:lnTo>
                    <a:pt x="8290939" y="1810732"/>
                  </a:lnTo>
                  <a:lnTo>
                    <a:pt x="8280350" y="1846735"/>
                  </a:lnTo>
                  <a:lnTo>
                    <a:pt x="8254938" y="1846735"/>
                  </a:lnTo>
                  <a:lnTo>
                    <a:pt x="8246467" y="1886974"/>
                  </a:lnTo>
                  <a:lnTo>
                    <a:pt x="8233760" y="1886974"/>
                  </a:lnTo>
                  <a:lnTo>
                    <a:pt x="8233760" y="1876385"/>
                  </a:lnTo>
                  <a:lnTo>
                    <a:pt x="8204112" y="1836146"/>
                  </a:lnTo>
                  <a:lnTo>
                    <a:pt x="8185052" y="1787436"/>
                  </a:lnTo>
                  <a:lnTo>
                    <a:pt x="8180817" y="1732373"/>
                  </a:lnTo>
                  <a:lnTo>
                    <a:pt x="8185052" y="1666721"/>
                  </a:lnTo>
                  <a:lnTo>
                    <a:pt x="8195641" y="1658250"/>
                  </a:lnTo>
                  <a:lnTo>
                    <a:pt x="8204112" y="1651896"/>
                  </a:lnTo>
                  <a:lnTo>
                    <a:pt x="8214701" y="1643425"/>
                  </a:lnTo>
                  <a:lnTo>
                    <a:pt x="8218936" y="1632836"/>
                  </a:lnTo>
                  <a:lnTo>
                    <a:pt x="8225289" y="1618011"/>
                  </a:lnTo>
                  <a:lnTo>
                    <a:pt x="8214701" y="1598951"/>
                  </a:lnTo>
                  <a:lnTo>
                    <a:pt x="8210465" y="1573537"/>
                  </a:lnTo>
                  <a:lnTo>
                    <a:pt x="8225289" y="1543887"/>
                  </a:lnTo>
                  <a:lnTo>
                    <a:pt x="8240113" y="1533298"/>
                  </a:lnTo>
                  <a:lnTo>
                    <a:pt x="8259173" y="1524827"/>
                  </a:lnTo>
                  <a:lnTo>
                    <a:pt x="8280350" y="1518474"/>
                  </a:lnTo>
                  <a:lnTo>
                    <a:pt x="8295175" y="1503649"/>
                  </a:lnTo>
                  <a:lnTo>
                    <a:pt x="8324823" y="1459175"/>
                  </a:lnTo>
                  <a:lnTo>
                    <a:pt x="8354471" y="1414701"/>
                  </a:lnTo>
                  <a:lnTo>
                    <a:pt x="8377766" y="1395640"/>
                  </a:lnTo>
                  <a:lnTo>
                    <a:pt x="8403179" y="1378698"/>
                  </a:lnTo>
                  <a:lnTo>
                    <a:pt x="8428592" y="1359638"/>
                  </a:lnTo>
                  <a:lnTo>
                    <a:pt x="8439181" y="1334224"/>
                  </a:lnTo>
                  <a:lnTo>
                    <a:pt x="8447652" y="1304574"/>
                  </a:lnTo>
                  <a:lnTo>
                    <a:pt x="8458240" y="1277043"/>
                  </a:lnTo>
                  <a:lnTo>
                    <a:pt x="8458240" y="1274925"/>
                  </a:lnTo>
                  <a:lnTo>
                    <a:pt x="8454005" y="1274925"/>
                  </a:lnTo>
                  <a:lnTo>
                    <a:pt x="8454005" y="1270689"/>
                  </a:lnTo>
                  <a:lnTo>
                    <a:pt x="8449769" y="1266453"/>
                  </a:lnTo>
                  <a:lnTo>
                    <a:pt x="8443416" y="1270689"/>
                  </a:lnTo>
                  <a:lnTo>
                    <a:pt x="8439181" y="1274924"/>
                  </a:lnTo>
                  <a:lnTo>
                    <a:pt x="8439181" y="1274925"/>
                  </a:lnTo>
                  <a:lnTo>
                    <a:pt x="8437063" y="1277043"/>
                  </a:lnTo>
                  <a:lnTo>
                    <a:pt x="8418003" y="1304574"/>
                  </a:lnTo>
                  <a:lnTo>
                    <a:pt x="8398944" y="1334224"/>
                  </a:lnTo>
                  <a:lnTo>
                    <a:pt x="8379884" y="1359638"/>
                  </a:lnTo>
                  <a:lnTo>
                    <a:pt x="8354471" y="1378698"/>
                  </a:lnTo>
                  <a:lnTo>
                    <a:pt x="8320587" y="1393523"/>
                  </a:lnTo>
                  <a:lnTo>
                    <a:pt x="8318470" y="1380816"/>
                  </a:lnTo>
                  <a:lnTo>
                    <a:pt x="8318470" y="1378698"/>
                  </a:lnTo>
                  <a:lnTo>
                    <a:pt x="8314234" y="1370227"/>
                  </a:lnTo>
                  <a:lnTo>
                    <a:pt x="8314234" y="1359638"/>
                  </a:lnTo>
                  <a:lnTo>
                    <a:pt x="8318470" y="1355402"/>
                  </a:lnTo>
                  <a:lnTo>
                    <a:pt x="8318470" y="1351166"/>
                  </a:lnTo>
                  <a:lnTo>
                    <a:pt x="8318470" y="1349048"/>
                  </a:lnTo>
                  <a:lnTo>
                    <a:pt x="8320587" y="1340577"/>
                  </a:lnTo>
                  <a:lnTo>
                    <a:pt x="8320587" y="1334224"/>
                  </a:lnTo>
                  <a:lnTo>
                    <a:pt x="8309999" y="1325752"/>
                  </a:lnTo>
                  <a:lnTo>
                    <a:pt x="8299410" y="1321517"/>
                  </a:lnTo>
                  <a:lnTo>
                    <a:pt x="8290939" y="1319399"/>
                  </a:lnTo>
                  <a:lnTo>
                    <a:pt x="8280350" y="1315163"/>
                  </a:lnTo>
                  <a:lnTo>
                    <a:pt x="8273997" y="1319399"/>
                  </a:lnTo>
                  <a:lnTo>
                    <a:pt x="8254938" y="1329988"/>
                  </a:lnTo>
                  <a:lnTo>
                    <a:pt x="8229525" y="1351166"/>
                  </a:lnTo>
                  <a:lnTo>
                    <a:pt x="8206230" y="1378698"/>
                  </a:lnTo>
                  <a:lnTo>
                    <a:pt x="8185052" y="1404112"/>
                  </a:lnTo>
                  <a:lnTo>
                    <a:pt x="8174464" y="1423172"/>
                  </a:lnTo>
                  <a:lnTo>
                    <a:pt x="8174464" y="1429525"/>
                  </a:lnTo>
                  <a:lnTo>
                    <a:pt x="8174464" y="1437997"/>
                  </a:lnTo>
                  <a:lnTo>
                    <a:pt x="8176581" y="1444350"/>
                  </a:lnTo>
                  <a:lnTo>
                    <a:pt x="8180817" y="1454939"/>
                  </a:lnTo>
                  <a:lnTo>
                    <a:pt x="8185052" y="1463410"/>
                  </a:lnTo>
                  <a:lnTo>
                    <a:pt x="8185052" y="1469764"/>
                  </a:lnTo>
                  <a:lnTo>
                    <a:pt x="8161757" y="1480353"/>
                  </a:lnTo>
                  <a:lnTo>
                    <a:pt x="8136344" y="1484589"/>
                  </a:lnTo>
                  <a:lnTo>
                    <a:pt x="8102461" y="1488824"/>
                  </a:lnTo>
                  <a:lnTo>
                    <a:pt x="8070694" y="1488824"/>
                  </a:lnTo>
                  <a:lnTo>
                    <a:pt x="8070694" y="1448586"/>
                  </a:lnTo>
                  <a:lnTo>
                    <a:pt x="8036811" y="1454939"/>
                  </a:lnTo>
                  <a:lnTo>
                    <a:pt x="8007162" y="1467646"/>
                  </a:lnTo>
                  <a:lnTo>
                    <a:pt x="7981750" y="1463410"/>
                  </a:lnTo>
                  <a:lnTo>
                    <a:pt x="7962690" y="1440115"/>
                  </a:lnTo>
                  <a:lnTo>
                    <a:pt x="7888569" y="1429525"/>
                  </a:lnTo>
                  <a:lnTo>
                    <a:pt x="7863156" y="1454938"/>
                  </a:lnTo>
                  <a:lnTo>
                    <a:pt x="7833508" y="1474000"/>
                  </a:lnTo>
                  <a:lnTo>
                    <a:pt x="7808095" y="1495178"/>
                  </a:lnTo>
                  <a:lnTo>
                    <a:pt x="7793271" y="1522709"/>
                  </a:lnTo>
                  <a:lnTo>
                    <a:pt x="7778447" y="1548123"/>
                  </a:lnTo>
                  <a:lnTo>
                    <a:pt x="7763623" y="1573537"/>
                  </a:lnTo>
                  <a:lnTo>
                    <a:pt x="7744563" y="1592597"/>
                  </a:lnTo>
                  <a:lnTo>
                    <a:pt x="7685266" y="1611658"/>
                  </a:lnTo>
                  <a:lnTo>
                    <a:pt x="7670442" y="1626482"/>
                  </a:lnTo>
                  <a:lnTo>
                    <a:pt x="7659854" y="1643425"/>
                  </a:lnTo>
                  <a:lnTo>
                    <a:pt x="7649265" y="1658250"/>
                  </a:lnTo>
                  <a:lnTo>
                    <a:pt x="7623852" y="1677310"/>
                  </a:lnTo>
                  <a:lnTo>
                    <a:pt x="7623852" y="1698488"/>
                  </a:lnTo>
                  <a:lnTo>
                    <a:pt x="7655618" y="1698488"/>
                  </a:lnTo>
                  <a:lnTo>
                    <a:pt x="7659854" y="1711195"/>
                  </a:lnTo>
                  <a:lnTo>
                    <a:pt x="7664089" y="1717548"/>
                  </a:lnTo>
                  <a:lnTo>
                    <a:pt x="7666207" y="1726020"/>
                  </a:lnTo>
                  <a:lnTo>
                    <a:pt x="7674678" y="1732373"/>
                  </a:lnTo>
                  <a:lnTo>
                    <a:pt x="7681031" y="1736609"/>
                  </a:lnTo>
                  <a:lnTo>
                    <a:pt x="7695855" y="1740844"/>
                  </a:lnTo>
                  <a:lnTo>
                    <a:pt x="7704326" y="1732373"/>
                  </a:lnTo>
                  <a:lnTo>
                    <a:pt x="7710679" y="1728137"/>
                  </a:lnTo>
                  <a:lnTo>
                    <a:pt x="7723386" y="1726020"/>
                  </a:lnTo>
                  <a:lnTo>
                    <a:pt x="7733974" y="1726020"/>
                  </a:lnTo>
                  <a:lnTo>
                    <a:pt x="7753034" y="1726020"/>
                  </a:lnTo>
                  <a:lnTo>
                    <a:pt x="7767858" y="1742962"/>
                  </a:lnTo>
                  <a:lnTo>
                    <a:pt x="7778447" y="1757787"/>
                  </a:lnTo>
                  <a:lnTo>
                    <a:pt x="7784800" y="1776847"/>
                  </a:lnTo>
                  <a:lnTo>
                    <a:pt x="7793271" y="1806497"/>
                  </a:lnTo>
                  <a:lnTo>
                    <a:pt x="7797506" y="1825557"/>
                  </a:lnTo>
                  <a:lnTo>
                    <a:pt x="7793271" y="1836146"/>
                  </a:lnTo>
                  <a:lnTo>
                    <a:pt x="7782682" y="1846735"/>
                  </a:lnTo>
                  <a:lnTo>
                    <a:pt x="7778447" y="1865795"/>
                  </a:lnTo>
                  <a:lnTo>
                    <a:pt x="7778447" y="1886974"/>
                  </a:lnTo>
                  <a:lnTo>
                    <a:pt x="7784800" y="1906034"/>
                  </a:lnTo>
                  <a:lnTo>
                    <a:pt x="7793271" y="1925094"/>
                  </a:lnTo>
                  <a:lnTo>
                    <a:pt x="7799624" y="1950508"/>
                  </a:lnTo>
                  <a:lnTo>
                    <a:pt x="7778447" y="1973804"/>
                  </a:lnTo>
                  <a:lnTo>
                    <a:pt x="7763623" y="1999218"/>
                  </a:lnTo>
                  <a:lnTo>
                    <a:pt x="7753034" y="2024632"/>
                  </a:lnTo>
                  <a:lnTo>
                    <a:pt x="7738210" y="2058517"/>
                  </a:lnTo>
                  <a:lnTo>
                    <a:pt x="7729739" y="2064870"/>
                  </a:lnTo>
                  <a:lnTo>
                    <a:pt x="7710679" y="2088166"/>
                  </a:lnTo>
                  <a:lnTo>
                    <a:pt x="7689502" y="2113580"/>
                  </a:lnTo>
                  <a:lnTo>
                    <a:pt x="7666207" y="2143229"/>
                  </a:lnTo>
                  <a:lnTo>
                    <a:pt x="7640794" y="2168642"/>
                  </a:lnTo>
                  <a:lnTo>
                    <a:pt x="7619617" y="2194057"/>
                  </a:lnTo>
                  <a:lnTo>
                    <a:pt x="7604792" y="2213117"/>
                  </a:lnTo>
                  <a:lnTo>
                    <a:pt x="7596321" y="2221588"/>
                  </a:lnTo>
                  <a:lnTo>
                    <a:pt x="7570909" y="2227942"/>
                  </a:lnTo>
                  <a:lnTo>
                    <a:pt x="7545496" y="2223706"/>
                  </a:lnTo>
                  <a:lnTo>
                    <a:pt x="7522201" y="2223706"/>
                  </a:lnTo>
                  <a:lnTo>
                    <a:pt x="7501023" y="2227942"/>
                  </a:lnTo>
                  <a:lnTo>
                    <a:pt x="7481964" y="2247001"/>
                  </a:lnTo>
                  <a:lnTo>
                    <a:pt x="7467140" y="2268180"/>
                  </a:lnTo>
                  <a:lnTo>
                    <a:pt x="7456551" y="2291476"/>
                  </a:lnTo>
                  <a:lnTo>
                    <a:pt x="7441727" y="2312654"/>
                  </a:lnTo>
                  <a:lnTo>
                    <a:pt x="7420549" y="2327479"/>
                  </a:lnTo>
                  <a:lnTo>
                    <a:pt x="7416314" y="2327479"/>
                  </a:lnTo>
                  <a:lnTo>
                    <a:pt x="7412078" y="2331715"/>
                  </a:lnTo>
                  <a:lnTo>
                    <a:pt x="7407843" y="2331715"/>
                  </a:lnTo>
                  <a:lnTo>
                    <a:pt x="7401490" y="2331715"/>
                  </a:lnTo>
                  <a:lnTo>
                    <a:pt x="7393019" y="2335950"/>
                  </a:lnTo>
                  <a:lnTo>
                    <a:pt x="7401490" y="2357129"/>
                  </a:lnTo>
                  <a:lnTo>
                    <a:pt x="7416314" y="2380425"/>
                  </a:lnTo>
                  <a:lnTo>
                    <a:pt x="7426903" y="2405838"/>
                  </a:lnTo>
                  <a:lnTo>
                    <a:pt x="7441727" y="2431252"/>
                  </a:lnTo>
                  <a:lnTo>
                    <a:pt x="7448080" y="2454548"/>
                  </a:lnTo>
                  <a:lnTo>
                    <a:pt x="7452315" y="2479962"/>
                  </a:lnTo>
                  <a:lnTo>
                    <a:pt x="7445962" y="2496904"/>
                  </a:lnTo>
                  <a:lnTo>
                    <a:pt x="7431138" y="2511728"/>
                  </a:lnTo>
                  <a:lnTo>
                    <a:pt x="7401490" y="2524436"/>
                  </a:lnTo>
                  <a:lnTo>
                    <a:pt x="7352782" y="2530789"/>
                  </a:lnTo>
                  <a:lnTo>
                    <a:pt x="7352782" y="2511729"/>
                  </a:lnTo>
                  <a:lnTo>
                    <a:pt x="7348546" y="2494787"/>
                  </a:lnTo>
                  <a:lnTo>
                    <a:pt x="7348546" y="2469373"/>
                  </a:lnTo>
                  <a:lnTo>
                    <a:pt x="7352782" y="2439723"/>
                  </a:lnTo>
                  <a:lnTo>
                    <a:pt x="7352782" y="2416427"/>
                  </a:lnTo>
                  <a:lnTo>
                    <a:pt x="7342193" y="2416427"/>
                  </a:lnTo>
                  <a:lnTo>
                    <a:pt x="7333722" y="2416427"/>
                  </a:lnTo>
                  <a:lnTo>
                    <a:pt x="7327369" y="2416427"/>
                  </a:lnTo>
                  <a:lnTo>
                    <a:pt x="7323133" y="2416427"/>
                  </a:lnTo>
                  <a:lnTo>
                    <a:pt x="7318898" y="2412192"/>
                  </a:lnTo>
                  <a:lnTo>
                    <a:pt x="7312545" y="2410074"/>
                  </a:lnTo>
                  <a:lnTo>
                    <a:pt x="7304074" y="2397367"/>
                  </a:lnTo>
                  <a:lnTo>
                    <a:pt x="7312545" y="2386778"/>
                  </a:lnTo>
                  <a:lnTo>
                    <a:pt x="7318898" y="2376189"/>
                  </a:lnTo>
                  <a:lnTo>
                    <a:pt x="7323133" y="2365600"/>
                  </a:lnTo>
                  <a:lnTo>
                    <a:pt x="7331604" y="2350775"/>
                  </a:lnTo>
                  <a:lnTo>
                    <a:pt x="7312545" y="2350775"/>
                  </a:lnTo>
                  <a:lnTo>
                    <a:pt x="7289250" y="2346540"/>
                  </a:lnTo>
                  <a:lnTo>
                    <a:pt x="7263837" y="2352893"/>
                  </a:lnTo>
                  <a:lnTo>
                    <a:pt x="7234188" y="2365600"/>
                  </a:lnTo>
                  <a:lnTo>
                    <a:pt x="7208776" y="2376189"/>
                  </a:lnTo>
                  <a:lnTo>
                    <a:pt x="7208776" y="2367718"/>
                  </a:lnTo>
                  <a:lnTo>
                    <a:pt x="7213011" y="2357129"/>
                  </a:lnTo>
                  <a:lnTo>
                    <a:pt x="7217247" y="2350775"/>
                  </a:lnTo>
                  <a:lnTo>
                    <a:pt x="7219364" y="2338068"/>
                  </a:lnTo>
                  <a:lnTo>
                    <a:pt x="7223600" y="2331715"/>
                  </a:lnTo>
                  <a:lnTo>
                    <a:pt x="7229953" y="2316890"/>
                  </a:lnTo>
                  <a:lnTo>
                    <a:pt x="7223600" y="2316890"/>
                  </a:lnTo>
                  <a:lnTo>
                    <a:pt x="7217247" y="2312654"/>
                  </a:lnTo>
                  <a:lnTo>
                    <a:pt x="7208776" y="2312654"/>
                  </a:lnTo>
                  <a:lnTo>
                    <a:pt x="7198187" y="2308419"/>
                  </a:lnTo>
                  <a:lnTo>
                    <a:pt x="7174892" y="2331714"/>
                  </a:lnTo>
                  <a:lnTo>
                    <a:pt x="7149479" y="2350775"/>
                  </a:lnTo>
                  <a:lnTo>
                    <a:pt x="7124066" y="2371953"/>
                  </a:lnTo>
                  <a:lnTo>
                    <a:pt x="7109242" y="2397367"/>
                  </a:lnTo>
                  <a:lnTo>
                    <a:pt x="7124066" y="2405838"/>
                  </a:lnTo>
                  <a:lnTo>
                    <a:pt x="7134655" y="2412192"/>
                  </a:lnTo>
                  <a:lnTo>
                    <a:pt x="7143126" y="2420663"/>
                  </a:lnTo>
                  <a:lnTo>
                    <a:pt x="7149479" y="2427016"/>
                  </a:lnTo>
                  <a:lnTo>
                    <a:pt x="7157950" y="2439723"/>
                  </a:lnTo>
                  <a:lnTo>
                    <a:pt x="7179127" y="2427017"/>
                  </a:lnTo>
                  <a:lnTo>
                    <a:pt x="7198187" y="2420663"/>
                  </a:lnTo>
                  <a:lnTo>
                    <a:pt x="7217247" y="2420663"/>
                  </a:lnTo>
                  <a:lnTo>
                    <a:pt x="7238424" y="2431252"/>
                  </a:lnTo>
                  <a:lnTo>
                    <a:pt x="7249013" y="2431252"/>
                  </a:lnTo>
                  <a:lnTo>
                    <a:pt x="7249013" y="2456666"/>
                  </a:lnTo>
                  <a:lnTo>
                    <a:pt x="7208776" y="2456666"/>
                  </a:lnTo>
                  <a:lnTo>
                    <a:pt x="7193951" y="2475726"/>
                  </a:lnTo>
                  <a:lnTo>
                    <a:pt x="7179127" y="2490550"/>
                  </a:lnTo>
                  <a:lnTo>
                    <a:pt x="7168539" y="2505376"/>
                  </a:lnTo>
                  <a:lnTo>
                    <a:pt x="7157950" y="2530789"/>
                  </a:lnTo>
                  <a:lnTo>
                    <a:pt x="7187598" y="2549850"/>
                  </a:lnTo>
                  <a:lnTo>
                    <a:pt x="7204540" y="2579499"/>
                  </a:lnTo>
                  <a:lnTo>
                    <a:pt x="7219364" y="2619738"/>
                  </a:lnTo>
                  <a:lnTo>
                    <a:pt x="7227835" y="2659976"/>
                  </a:lnTo>
                  <a:lnTo>
                    <a:pt x="7229953" y="2704450"/>
                  </a:lnTo>
                  <a:lnTo>
                    <a:pt x="7229953" y="2742571"/>
                  </a:lnTo>
                  <a:lnTo>
                    <a:pt x="7204540" y="2759514"/>
                  </a:lnTo>
                  <a:lnTo>
                    <a:pt x="7189716" y="2789163"/>
                  </a:lnTo>
                  <a:lnTo>
                    <a:pt x="7174892" y="2816695"/>
                  </a:lnTo>
                  <a:lnTo>
                    <a:pt x="7157950" y="2846344"/>
                  </a:lnTo>
                  <a:lnTo>
                    <a:pt x="7119831" y="2886582"/>
                  </a:lnTo>
                  <a:lnTo>
                    <a:pt x="7071123" y="2916232"/>
                  </a:lnTo>
                  <a:lnTo>
                    <a:pt x="7020297" y="2937410"/>
                  </a:lnTo>
                  <a:lnTo>
                    <a:pt x="6961000" y="2956470"/>
                  </a:lnTo>
                  <a:lnTo>
                    <a:pt x="6905939" y="2967059"/>
                  </a:lnTo>
                  <a:lnTo>
                    <a:pt x="6905939" y="2981884"/>
                  </a:lnTo>
                  <a:lnTo>
                    <a:pt x="6905939" y="2990355"/>
                  </a:lnTo>
                  <a:lnTo>
                    <a:pt x="6905939" y="2996709"/>
                  </a:lnTo>
                  <a:lnTo>
                    <a:pt x="6905939" y="3000945"/>
                  </a:lnTo>
                  <a:lnTo>
                    <a:pt x="6910175" y="3005181"/>
                  </a:lnTo>
                  <a:lnTo>
                    <a:pt x="6910175" y="3015769"/>
                  </a:lnTo>
                  <a:lnTo>
                    <a:pt x="6912293" y="3026358"/>
                  </a:lnTo>
                  <a:lnTo>
                    <a:pt x="6905939" y="3034830"/>
                  </a:lnTo>
                  <a:lnTo>
                    <a:pt x="6897468" y="3041183"/>
                  </a:lnTo>
                  <a:lnTo>
                    <a:pt x="6895351" y="3045419"/>
                  </a:lnTo>
                  <a:lnTo>
                    <a:pt x="6886880" y="3051772"/>
                  </a:lnTo>
                  <a:lnTo>
                    <a:pt x="6872056" y="3060243"/>
                  </a:lnTo>
                  <a:lnTo>
                    <a:pt x="6867820" y="3060243"/>
                  </a:lnTo>
                  <a:lnTo>
                    <a:pt x="6865702" y="3064479"/>
                  </a:lnTo>
                  <a:lnTo>
                    <a:pt x="6861467" y="3064479"/>
                  </a:lnTo>
                  <a:lnTo>
                    <a:pt x="6857231" y="3064479"/>
                  </a:lnTo>
                  <a:lnTo>
                    <a:pt x="6850878" y="3066597"/>
                  </a:lnTo>
                  <a:lnTo>
                    <a:pt x="6846643" y="3056008"/>
                  </a:lnTo>
                  <a:lnTo>
                    <a:pt x="6842407" y="3045419"/>
                  </a:lnTo>
                  <a:lnTo>
                    <a:pt x="6842407" y="3034830"/>
                  </a:lnTo>
                  <a:lnTo>
                    <a:pt x="6842407" y="3015769"/>
                  </a:lnTo>
                  <a:lnTo>
                    <a:pt x="6850878" y="3011534"/>
                  </a:lnTo>
                  <a:lnTo>
                    <a:pt x="6857231" y="3011534"/>
                  </a:lnTo>
                  <a:lnTo>
                    <a:pt x="6865702" y="3007298"/>
                  </a:lnTo>
                  <a:lnTo>
                    <a:pt x="6867820" y="3000945"/>
                  </a:lnTo>
                  <a:lnTo>
                    <a:pt x="6872056" y="2992473"/>
                  </a:lnTo>
                  <a:lnTo>
                    <a:pt x="6867820" y="2986120"/>
                  </a:lnTo>
                  <a:lnTo>
                    <a:pt x="6861467" y="2975531"/>
                  </a:lnTo>
                  <a:lnTo>
                    <a:pt x="6857231" y="2967059"/>
                  </a:lnTo>
                  <a:lnTo>
                    <a:pt x="6850878" y="2962824"/>
                  </a:lnTo>
                  <a:lnTo>
                    <a:pt x="6846643" y="2962824"/>
                  </a:lnTo>
                  <a:lnTo>
                    <a:pt x="6836054" y="2960706"/>
                  </a:lnTo>
                  <a:lnTo>
                    <a:pt x="6823348" y="2960706"/>
                  </a:lnTo>
                  <a:lnTo>
                    <a:pt x="6810641" y="2977649"/>
                  </a:lnTo>
                  <a:lnTo>
                    <a:pt x="6795817" y="2990355"/>
                  </a:lnTo>
                  <a:lnTo>
                    <a:pt x="6783111" y="3000945"/>
                  </a:lnTo>
                  <a:lnTo>
                    <a:pt x="6772522" y="3020005"/>
                  </a:lnTo>
                  <a:lnTo>
                    <a:pt x="6768286" y="3049654"/>
                  </a:lnTo>
                  <a:lnTo>
                    <a:pt x="6802170" y="3081422"/>
                  </a:lnTo>
                  <a:lnTo>
                    <a:pt x="6827583" y="3115307"/>
                  </a:lnTo>
                  <a:lnTo>
                    <a:pt x="6850878" y="3151309"/>
                  </a:lnTo>
                  <a:lnTo>
                    <a:pt x="6861467" y="3200019"/>
                  </a:lnTo>
                  <a:lnTo>
                    <a:pt x="6865702" y="3259318"/>
                  </a:lnTo>
                  <a:lnTo>
                    <a:pt x="6742874" y="3358855"/>
                  </a:lnTo>
                  <a:lnTo>
                    <a:pt x="6728049" y="3358855"/>
                  </a:lnTo>
                  <a:lnTo>
                    <a:pt x="6717461" y="3318617"/>
                  </a:lnTo>
                  <a:lnTo>
                    <a:pt x="6694166" y="3288967"/>
                  </a:lnTo>
                  <a:lnTo>
                    <a:pt x="6664517" y="3263554"/>
                  </a:lnTo>
                  <a:lnTo>
                    <a:pt x="6632751" y="3238140"/>
                  </a:lnTo>
                  <a:lnTo>
                    <a:pt x="6598867" y="3210608"/>
                  </a:lnTo>
                  <a:lnTo>
                    <a:pt x="6584043" y="3269907"/>
                  </a:lnTo>
                  <a:lnTo>
                    <a:pt x="6564984" y="3318617"/>
                  </a:lnTo>
                  <a:lnTo>
                    <a:pt x="6584043" y="3329206"/>
                  </a:lnTo>
                  <a:lnTo>
                    <a:pt x="6592514" y="3344031"/>
                  </a:lnTo>
                  <a:lnTo>
                    <a:pt x="6594632" y="3363091"/>
                  </a:lnTo>
                  <a:lnTo>
                    <a:pt x="6607338" y="3384269"/>
                  </a:lnTo>
                  <a:lnTo>
                    <a:pt x="6609456" y="3388505"/>
                  </a:lnTo>
                  <a:lnTo>
                    <a:pt x="6617927" y="3388505"/>
                  </a:lnTo>
                  <a:lnTo>
                    <a:pt x="6624280" y="3388505"/>
                  </a:lnTo>
                  <a:lnTo>
                    <a:pt x="6632751" y="3388505"/>
                  </a:lnTo>
                  <a:lnTo>
                    <a:pt x="6639104" y="3392740"/>
                  </a:lnTo>
                  <a:lnTo>
                    <a:pt x="6668753" y="3422389"/>
                  </a:lnTo>
                  <a:lnTo>
                    <a:pt x="6692048" y="3466864"/>
                  </a:lnTo>
                  <a:lnTo>
                    <a:pt x="6706872" y="3517691"/>
                  </a:lnTo>
                  <a:lnTo>
                    <a:pt x="6708990" y="3570637"/>
                  </a:lnTo>
                  <a:lnTo>
                    <a:pt x="6687812" y="3570637"/>
                  </a:lnTo>
                  <a:lnTo>
                    <a:pt x="6664517" y="3551577"/>
                  </a:lnTo>
                  <a:lnTo>
                    <a:pt x="6643340" y="3540987"/>
                  </a:lnTo>
                  <a:lnTo>
                    <a:pt x="6639104" y="3536751"/>
                  </a:lnTo>
                  <a:lnTo>
                    <a:pt x="6620045" y="3521927"/>
                  </a:lnTo>
                  <a:lnTo>
                    <a:pt x="6607338" y="3492278"/>
                  </a:lnTo>
                  <a:lnTo>
                    <a:pt x="6598867" y="3458393"/>
                  </a:lnTo>
                  <a:lnTo>
                    <a:pt x="6588279" y="3428743"/>
                  </a:lnTo>
                  <a:lnTo>
                    <a:pt x="6577690" y="3399094"/>
                  </a:lnTo>
                  <a:lnTo>
                    <a:pt x="6558630" y="3373680"/>
                  </a:lnTo>
                  <a:lnTo>
                    <a:pt x="6558630" y="3367327"/>
                  </a:lnTo>
                  <a:lnTo>
                    <a:pt x="6539571" y="3373680"/>
                  </a:lnTo>
                  <a:lnTo>
                    <a:pt x="6539571" y="3367327"/>
                  </a:lnTo>
                  <a:lnTo>
                    <a:pt x="6533218" y="3337677"/>
                  </a:lnTo>
                  <a:lnTo>
                    <a:pt x="6533218" y="3299556"/>
                  </a:lnTo>
                  <a:lnTo>
                    <a:pt x="6533218" y="3259318"/>
                  </a:lnTo>
                  <a:lnTo>
                    <a:pt x="6533218" y="3214844"/>
                  </a:lnTo>
                  <a:lnTo>
                    <a:pt x="6528982" y="3174605"/>
                  </a:lnTo>
                  <a:lnTo>
                    <a:pt x="6514158" y="3140720"/>
                  </a:lnTo>
                  <a:lnTo>
                    <a:pt x="6490863" y="3115307"/>
                  </a:lnTo>
                  <a:lnTo>
                    <a:pt x="6484510" y="3121660"/>
                  </a:lnTo>
                  <a:lnTo>
                    <a:pt x="6473921" y="3130131"/>
                  </a:lnTo>
                  <a:lnTo>
                    <a:pt x="6465450" y="3134367"/>
                  </a:lnTo>
                  <a:lnTo>
                    <a:pt x="6450626" y="3136485"/>
                  </a:lnTo>
                  <a:lnTo>
                    <a:pt x="6435802" y="3136485"/>
                  </a:lnTo>
                  <a:lnTo>
                    <a:pt x="6431566" y="3136485"/>
                  </a:lnTo>
                  <a:lnTo>
                    <a:pt x="6431566" y="3134367"/>
                  </a:lnTo>
                  <a:lnTo>
                    <a:pt x="6429449" y="3134367"/>
                  </a:lnTo>
                  <a:lnTo>
                    <a:pt x="6425213" y="3130131"/>
                  </a:lnTo>
                  <a:lnTo>
                    <a:pt x="6425213" y="3085657"/>
                  </a:lnTo>
                  <a:lnTo>
                    <a:pt x="6414624" y="3049654"/>
                  </a:lnTo>
                  <a:lnTo>
                    <a:pt x="6399800" y="3020005"/>
                  </a:lnTo>
                  <a:lnTo>
                    <a:pt x="6376505" y="2992473"/>
                  </a:lnTo>
                  <a:lnTo>
                    <a:pt x="6359563" y="2962824"/>
                  </a:lnTo>
                  <a:lnTo>
                    <a:pt x="6336268" y="2926821"/>
                  </a:lnTo>
                  <a:lnTo>
                    <a:pt x="6329915" y="2933174"/>
                  </a:lnTo>
                  <a:lnTo>
                    <a:pt x="6325679" y="2937410"/>
                  </a:lnTo>
                  <a:lnTo>
                    <a:pt x="6321444" y="2945881"/>
                  </a:lnTo>
                  <a:lnTo>
                    <a:pt x="6317208" y="2947999"/>
                  </a:lnTo>
                  <a:lnTo>
                    <a:pt x="6315091" y="2952235"/>
                  </a:lnTo>
                  <a:lnTo>
                    <a:pt x="6281207" y="2956470"/>
                  </a:lnTo>
                  <a:lnTo>
                    <a:pt x="6251559" y="2952235"/>
                  </a:lnTo>
                  <a:lnTo>
                    <a:pt x="6221910" y="2952235"/>
                  </a:lnTo>
                  <a:lnTo>
                    <a:pt x="6213439" y="2981884"/>
                  </a:lnTo>
                  <a:lnTo>
                    <a:pt x="6202851" y="2996709"/>
                  </a:lnTo>
                  <a:lnTo>
                    <a:pt x="6196498" y="3000945"/>
                  </a:lnTo>
                  <a:lnTo>
                    <a:pt x="6181673" y="3000945"/>
                  </a:lnTo>
                  <a:lnTo>
                    <a:pt x="6166849" y="3005180"/>
                  </a:lnTo>
                  <a:lnTo>
                    <a:pt x="6152025" y="3015769"/>
                  </a:lnTo>
                  <a:lnTo>
                    <a:pt x="6126612" y="3081422"/>
                  </a:lnTo>
                  <a:lnTo>
                    <a:pt x="6092728" y="3081422"/>
                  </a:lnTo>
                  <a:lnTo>
                    <a:pt x="6073669" y="3096246"/>
                  </a:lnTo>
                  <a:lnTo>
                    <a:pt x="6054609" y="3115306"/>
                  </a:lnTo>
                  <a:lnTo>
                    <a:pt x="6029196" y="3130131"/>
                  </a:lnTo>
                  <a:lnTo>
                    <a:pt x="6022843" y="3204255"/>
                  </a:lnTo>
                  <a:lnTo>
                    <a:pt x="6003783" y="3267789"/>
                  </a:lnTo>
                  <a:lnTo>
                    <a:pt x="5978371" y="3318617"/>
                  </a:lnTo>
                  <a:lnTo>
                    <a:pt x="5938134" y="3367327"/>
                  </a:lnTo>
                  <a:lnTo>
                    <a:pt x="5933898" y="3367327"/>
                  </a:lnTo>
                  <a:lnTo>
                    <a:pt x="5929663" y="3363092"/>
                  </a:lnTo>
                  <a:lnTo>
                    <a:pt x="5925427" y="3363092"/>
                  </a:lnTo>
                  <a:lnTo>
                    <a:pt x="5925427" y="3363091"/>
                  </a:lnTo>
                  <a:lnTo>
                    <a:pt x="5923309" y="3358855"/>
                  </a:lnTo>
                  <a:lnTo>
                    <a:pt x="5900014" y="3333442"/>
                  </a:lnTo>
                  <a:lnTo>
                    <a:pt x="5878837" y="3293203"/>
                  </a:lnTo>
                  <a:lnTo>
                    <a:pt x="5866131" y="3259318"/>
                  </a:lnTo>
                  <a:lnTo>
                    <a:pt x="5864013" y="3252965"/>
                  </a:lnTo>
                  <a:lnTo>
                    <a:pt x="5866131" y="3244493"/>
                  </a:lnTo>
                  <a:lnTo>
                    <a:pt x="5870366" y="3238140"/>
                  </a:lnTo>
                  <a:lnTo>
                    <a:pt x="5874602" y="3233904"/>
                  </a:lnTo>
                  <a:lnTo>
                    <a:pt x="5874602" y="3229669"/>
                  </a:lnTo>
                  <a:lnTo>
                    <a:pt x="5836482" y="3174605"/>
                  </a:lnTo>
                  <a:lnTo>
                    <a:pt x="5811069" y="3115307"/>
                  </a:lnTo>
                  <a:lnTo>
                    <a:pt x="5794128" y="3051772"/>
                  </a:lnTo>
                  <a:lnTo>
                    <a:pt x="5785657" y="2975531"/>
                  </a:lnTo>
                  <a:lnTo>
                    <a:pt x="5760244" y="2977649"/>
                  </a:lnTo>
                  <a:lnTo>
                    <a:pt x="5741184" y="2977649"/>
                  </a:lnTo>
                  <a:lnTo>
                    <a:pt x="5720007" y="2975531"/>
                  </a:lnTo>
                  <a:lnTo>
                    <a:pt x="5711536" y="2967060"/>
                  </a:lnTo>
                  <a:lnTo>
                    <a:pt x="5700947" y="2960706"/>
                  </a:lnTo>
                  <a:lnTo>
                    <a:pt x="5692476" y="2952235"/>
                  </a:lnTo>
                  <a:lnTo>
                    <a:pt x="5686123" y="2945882"/>
                  </a:lnTo>
                  <a:lnTo>
                    <a:pt x="5692476" y="2918350"/>
                  </a:lnTo>
                  <a:lnTo>
                    <a:pt x="5677652" y="2897172"/>
                  </a:lnTo>
                  <a:lnTo>
                    <a:pt x="5652239" y="2878111"/>
                  </a:lnTo>
                  <a:lnTo>
                    <a:pt x="5626826" y="2861169"/>
                  </a:lnTo>
                  <a:lnTo>
                    <a:pt x="5603531" y="2837874"/>
                  </a:lnTo>
                  <a:lnTo>
                    <a:pt x="5542117" y="2846344"/>
                  </a:lnTo>
                  <a:lnTo>
                    <a:pt x="5478585" y="2846344"/>
                  </a:lnTo>
                  <a:lnTo>
                    <a:pt x="5415053" y="2842108"/>
                  </a:lnTo>
                  <a:lnTo>
                    <a:pt x="5353638" y="2837873"/>
                  </a:lnTo>
                  <a:lnTo>
                    <a:pt x="5343050" y="2816695"/>
                  </a:lnTo>
                  <a:lnTo>
                    <a:pt x="5328225" y="2789163"/>
                  </a:lnTo>
                  <a:lnTo>
                    <a:pt x="5304930" y="2797634"/>
                  </a:lnTo>
                  <a:lnTo>
                    <a:pt x="5290106" y="2801870"/>
                  </a:lnTo>
                  <a:lnTo>
                    <a:pt x="5271047" y="2803988"/>
                  </a:lnTo>
                  <a:lnTo>
                    <a:pt x="5245634" y="2803988"/>
                  </a:lnTo>
                  <a:lnTo>
                    <a:pt x="5224456" y="2789163"/>
                  </a:lnTo>
                  <a:lnTo>
                    <a:pt x="5201161" y="2778574"/>
                  </a:lnTo>
                  <a:lnTo>
                    <a:pt x="5175748" y="2763749"/>
                  </a:lnTo>
                  <a:lnTo>
                    <a:pt x="5156689" y="2748924"/>
                  </a:lnTo>
                  <a:lnTo>
                    <a:pt x="5150336" y="2727746"/>
                  </a:lnTo>
                  <a:lnTo>
                    <a:pt x="5139747" y="2708686"/>
                  </a:lnTo>
                  <a:lnTo>
                    <a:pt x="5116452" y="2689626"/>
                  </a:lnTo>
                  <a:lnTo>
                    <a:pt x="5112216" y="2689626"/>
                  </a:lnTo>
                  <a:lnTo>
                    <a:pt x="5110099" y="2689626"/>
                  </a:lnTo>
                  <a:lnTo>
                    <a:pt x="5105863" y="2689626"/>
                  </a:lnTo>
                  <a:lnTo>
                    <a:pt x="5097392" y="2689626"/>
                  </a:lnTo>
                  <a:lnTo>
                    <a:pt x="5082568" y="2689626"/>
                  </a:lnTo>
                  <a:lnTo>
                    <a:pt x="5091039" y="2719275"/>
                  </a:lnTo>
                  <a:lnTo>
                    <a:pt x="5101628" y="2753160"/>
                  </a:lnTo>
                  <a:lnTo>
                    <a:pt x="5120687" y="2787045"/>
                  </a:lnTo>
                  <a:lnTo>
                    <a:pt x="5135511" y="2816695"/>
                  </a:lnTo>
                  <a:lnTo>
                    <a:pt x="5150336" y="2837873"/>
                  </a:lnTo>
                  <a:lnTo>
                    <a:pt x="5154571" y="2827284"/>
                  </a:lnTo>
                  <a:lnTo>
                    <a:pt x="5156689" y="2823048"/>
                  </a:lnTo>
                  <a:lnTo>
                    <a:pt x="5156689" y="2818812"/>
                  </a:lnTo>
                  <a:lnTo>
                    <a:pt x="5160924" y="2818812"/>
                  </a:lnTo>
                  <a:lnTo>
                    <a:pt x="5165160" y="2818812"/>
                  </a:lnTo>
                  <a:lnTo>
                    <a:pt x="5175748" y="2823048"/>
                  </a:lnTo>
                  <a:lnTo>
                    <a:pt x="5179984" y="2833637"/>
                  </a:lnTo>
                  <a:lnTo>
                    <a:pt x="5184219" y="2846344"/>
                  </a:lnTo>
                  <a:lnTo>
                    <a:pt x="5184219" y="2856933"/>
                  </a:lnTo>
                  <a:lnTo>
                    <a:pt x="5186337" y="2867522"/>
                  </a:lnTo>
                  <a:lnTo>
                    <a:pt x="5190573" y="2878111"/>
                  </a:lnTo>
                  <a:lnTo>
                    <a:pt x="5205397" y="2875993"/>
                  </a:lnTo>
                  <a:lnTo>
                    <a:pt x="5224456" y="2871758"/>
                  </a:lnTo>
                  <a:lnTo>
                    <a:pt x="5245634" y="2871758"/>
                  </a:lnTo>
                  <a:lnTo>
                    <a:pt x="5279518" y="2833637"/>
                  </a:lnTo>
                  <a:lnTo>
                    <a:pt x="5319755" y="2803988"/>
                  </a:lnTo>
                  <a:lnTo>
                    <a:pt x="5323990" y="2842108"/>
                  </a:lnTo>
                  <a:lnTo>
                    <a:pt x="5328225" y="2871758"/>
                  </a:lnTo>
                  <a:lnTo>
                    <a:pt x="5383287" y="2901407"/>
                  </a:lnTo>
                  <a:lnTo>
                    <a:pt x="5427759" y="2937410"/>
                  </a:lnTo>
                  <a:lnTo>
                    <a:pt x="5412935" y="2956470"/>
                  </a:lnTo>
                  <a:lnTo>
                    <a:pt x="5400229" y="2975531"/>
                  </a:lnTo>
                  <a:lnTo>
                    <a:pt x="5387522" y="2990355"/>
                  </a:lnTo>
                  <a:lnTo>
                    <a:pt x="5359992" y="3000945"/>
                  </a:lnTo>
                  <a:lnTo>
                    <a:pt x="5359992" y="3041183"/>
                  </a:lnTo>
                  <a:lnTo>
                    <a:pt x="5323990" y="3064479"/>
                  </a:lnTo>
                  <a:lnTo>
                    <a:pt x="5285871" y="3089893"/>
                  </a:lnTo>
                  <a:lnTo>
                    <a:pt x="5285871" y="3106835"/>
                  </a:lnTo>
                  <a:lnTo>
                    <a:pt x="5239281" y="3106835"/>
                  </a:lnTo>
                  <a:lnTo>
                    <a:pt x="5211750" y="3121660"/>
                  </a:lnTo>
                  <a:lnTo>
                    <a:pt x="5190573" y="3144956"/>
                  </a:lnTo>
                  <a:lnTo>
                    <a:pt x="5165160" y="3164016"/>
                  </a:lnTo>
                  <a:lnTo>
                    <a:pt x="5131276" y="3178841"/>
                  </a:lnTo>
                  <a:lnTo>
                    <a:pt x="5097392" y="3185194"/>
                  </a:lnTo>
                  <a:lnTo>
                    <a:pt x="5061391" y="3195784"/>
                  </a:lnTo>
                  <a:lnTo>
                    <a:pt x="5031742" y="3208490"/>
                  </a:lnTo>
                  <a:lnTo>
                    <a:pt x="5006329" y="3223315"/>
                  </a:lnTo>
                  <a:lnTo>
                    <a:pt x="4980917" y="3229669"/>
                  </a:lnTo>
                  <a:lnTo>
                    <a:pt x="4961857" y="3229669"/>
                  </a:lnTo>
                  <a:lnTo>
                    <a:pt x="4953386" y="3225433"/>
                  </a:lnTo>
                  <a:lnTo>
                    <a:pt x="4951268" y="3225433"/>
                  </a:lnTo>
                  <a:lnTo>
                    <a:pt x="4947033" y="3223315"/>
                  </a:lnTo>
                  <a:lnTo>
                    <a:pt x="4942797" y="3219079"/>
                  </a:lnTo>
                  <a:lnTo>
                    <a:pt x="4938562" y="3210608"/>
                  </a:lnTo>
                  <a:lnTo>
                    <a:pt x="4927973" y="3189430"/>
                  </a:lnTo>
                  <a:lnTo>
                    <a:pt x="4923738" y="3166134"/>
                  </a:lnTo>
                  <a:lnTo>
                    <a:pt x="4923738" y="3144956"/>
                  </a:lnTo>
                  <a:lnTo>
                    <a:pt x="4921620" y="3121660"/>
                  </a:lnTo>
                  <a:lnTo>
                    <a:pt x="4902560" y="3085657"/>
                  </a:lnTo>
                  <a:lnTo>
                    <a:pt x="4877148" y="3051772"/>
                  </a:lnTo>
                  <a:lnTo>
                    <a:pt x="4849617" y="3022123"/>
                  </a:lnTo>
                  <a:lnTo>
                    <a:pt x="4824204" y="2992473"/>
                  </a:lnTo>
                  <a:lnTo>
                    <a:pt x="4817851" y="2971295"/>
                  </a:lnTo>
                  <a:lnTo>
                    <a:pt x="4813615" y="2945881"/>
                  </a:lnTo>
                  <a:lnTo>
                    <a:pt x="4809380" y="2918350"/>
                  </a:lnTo>
                  <a:lnTo>
                    <a:pt x="4798791" y="2897172"/>
                  </a:lnTo>
                  <a:lnTo>
                    <a:pt x="4758554" y="2871758"/>
                  </a:lnTo>
                  <a:lnTo>
                    <a:pt x="4747966" y="2846344"/>
                  </a:lnTo>
                  <a:lnTo>
                    <a:pt x="4735259" y="2818812"/>
                  </a:lnTo>
                  <a:lnTo>
                    <a:pt x="4724671" y="2793399"/>
                  </a:lnTo>
                  <a:lnTo>
                    <a:pt x="4709846" y="2772220"/>
                  </a:lnTo>
                  <a:lnTo>
                    <a:pt x="4688669" y="2757396"/>
                  </a:lnTo>
                  <a:lnTo>
                    <a:pt x="4675963" y="2753160"/>
                  </a:lnTo>
                  <a:lnTo>
                    <a:pt x="4673845" y="2744689"/>
                  </a:lnTo>
                  <a:lnTo>
                    <a:pt x="4665374" y="2742571"/>
                  </a:lnTo>
                  <a:lnTo>
                    <a:pt x="4659021" y="2738335"/>
                  </a:lnTo>
                  <a:lnTo>
                    <a:pt x="4650550" y="2734100"/>
                  </a:lnTo>
                  <a:lnTo>
                    <a:pt x="4644197" y="2727747"/>
                  </a:lnTo>
                  <a:lnTo>
                    <a:pt x="4635726" y="2715039"/>
                  </a:lnTo>
                  <a:lnTo>
                    <a:pt x="4629372" y="2700215"/>
                  </a:lnTo>
                  <a:lnTo>
                    <a:pt x="4620901" y="2700215"/>
                  </a:lnTo>
                  <a:lnTo>
                    <a:pt x="4620901" y="2715039"/>
                  </a:lnTo>
                  <a:lnTo>
                    <a:pt x="4646314" y="2748924"/>
                  </a:lnTo>
                  <a:lnTo>
                    <a:pt x="4669609" y="2787045"/>
                  </a:lnTo>
                  <a:lnTo>
                    <a:pt x="4684434" y="2831519"/>
                  </a:lnTo>
                  <a:lnTo>
                    <a:pt x="4699258" y="2871758"/>
                  </a:lnTo>
                  <a:lnTo>
                    <a:pt x="4718317" y="2911996"/>
                  </a:lnTo>
                  <a:lnTo>
                    <a:pt x="4724671" y="2918350"/>
                  </a:lnTo>
                  <a:lnTo>
                    <a:pt x="4735259" y="2926821"/>
                  </a:lnTo>
                  <a:lnTo>
                    <a:pt x="4743730" y="2933174"/>
                  </a:lnTo>
                  <a:lnTo>
                    <a:pt x="4754319" y="2941646"/>
                  </a:lnTo>
                  <a:lnTo>
                    <a:pt x="4758554" y="2952235"/>
                  </a:lnTo>
                  <a:lnTo>
                    <a:pt x="4758554" y="3026358"/>
                  </a:lnTo>
                  <a:lnTo>
                    <a:pt x="4764908" y="3034830"/>
                  </a:lnTo>
                  <a:lnTo>
                    <a:pt x="4773378" y="3045419"/>
                  </a:lnTo>
                  <a:lnTo>
                    <a:pt x="4783967" y="3051772"/>
                  </a:lnTo>
                  <a:lnTo>
                    <a:pt x="4794556" y="3060243"/>
                  </a:lnTo>
                  <a:lnTo>
                    <a:pt x="4798791" y="3066597"/>
                  </a:lnTo>
                  <a:lnTo>
                    <a:pt x="4805145" y="3089893"/>
                  </a:lnTo>
                  <a:lnTo>
                    <a:pt x="4809380" y="3106835"/>
                  </a:lnTo>
                  <a:lnTo>
                    <a:pt x="4817851" y="3130131"/>
                  </a:lnTo>
                  <a:lnTo>
                    <a:pt x="4839028" y="3155545"/>
                  </a:lnTo>
                  <a:lnTo>
                    <a:pt x="4872912" y="3178841"/>
                  </a:lnTo>
                  <a:lnTo>
                    <a:pt x="4908914" y="3200019"/>
                  </a:lnTo>
                  <a:lnTo>
                    <a:pt x="4938562" y="3223315"/>
                  </a:lnTo>
                  <a:lnTo>
                    <a:pt x="4947033" y="3233904"/>
                  </a:lnTo>
                  <a:lnTo>
                    <a:pt x="4947033" y="3248729"/>
                  </a:lnTo>
                  <a:lnTo>
                    <a:pt x="4947033" y="3259318"/>
                  </a:lnTo>
                  <a:lnTo>
                    <a:pt x="4951268" y="3269907"/>
                  </a:lnTo>
                  <a:lnTo>
                    <a:pt x="4961857" y="3282614"/>
                  </a:lnTo>
                  <a:lnTo>
                    <a:pt x="4993623" y="3284732"/>
                  </a:lnTo>
                  <a:lnTo>
                    <a:pt x="5031742" y="3267789"/>
                  </a:lnTo>
                  <a:lnTo>
                    <a:pt x="5082568" y="3255082"/>
                  </a:lnTo>
                  <a:lnTo>
                    <a:pt x="5131276" y="3244493"/>
                  </a:lnTo>
                  <a:lnTo>
                    <a:pt x="5175748" y="3238140"/>
                  </a:lnTo>
                  <a:lnTo>
                    <a:pt x="5175748" y="3244493"/>
                  </a:lnTo>
                  <a:lnTo>
                    <a:pt x="5165160" y="3263554"/>
                  </a:lnTo>
                  <a:lnTo>
                    <a:pt x="5165160" y="3284732"/>
                  </a:lnTo>
                  <a:lnTo>
                    <a:pt x="5156689" y="3310146"/>
                  </a:lnTo>
                  <a:lnTo>
                    <a:pt x="5141865" y="3348266"/>
                  </a:lnTo>
                  <a:lnTo>
                    <a:pt x="5120687" y="3392740"/>
                  </a:lnTo>
                  <a:lnTo>
                    <a:pt x="5095274" y="3437215"/>
                  </a:lnTo>
                  <a:lnTo>
                    <a:pt x="5067744" y="3473217"/>
                  </a:lnTo>
                  <a:lnTo>
                    <a:pt x="5027507" y="3513454"/>
                  </a:lnTo>
                  <a:lnTo>
                    <a:pt x="4983034" y="3551577"/>
                  </a:lnTo>
                  <a:lnTo>
                    <a:pt x="4936444" y="3587579"/>
                  </a:lnTo>
                  <a:lnTo>
                    <a:pt x="4891972" y="3629936"/>
                  </a:lnTo>
                  <a:lnTo>
                    <a:pt x="4853852" y="3674410"/>
                  </a:lnTo>
                  <a:lnTo>
                    <a:pt x="4824204" y="3725237"/>
                  </a:lnTo>
                  <a:lnTo>
                    <a:pt x="4813615" y="3773947"/>
                  </a:lnTo>
                  <a:lnTo>
                    <a:pt x="4819969" y="3818421"/>
                  </a:lnTo>
                  <a:lnTo>
                    <a:pt x="4834793" y="3862895"/>
                  </a:lnTo>
                  <a:lnTo>
                    <a:pt x="4849617" y="3903134"/>
                  </a:lnTo>
                  <a:lnTo>
                    <a:pt x="4864441" y="3947608"/>
                  </a:lnTo>
                  <a:lnTo>
                    <a:pt x="4877148" y="3992082"/>
                  </a:lnTo>
                  <a:lnTo>
                    <a:pt x="4872912" y="4036556"/>
                  </a:lnTo>
                  <a:lnTo>
                    <a:pt x="4849617" y="4083148"/>
                  </a:lnTo>
                  <a:lnTo>
                    <a:pt x="4817851" y="4106444"/>
                  </a:lnTo>
                  <a:lnTo>
                    <a:pt x="4779732" y="4123387"/>
                  </a:lnTo>
                  <a:lnTo>
                    <a:pt x="4743730" y="4142447"/>
                  </a:lnTo>
                  <a:lnTo>
                    <a:pt x="4714082" y="4167861"/>
                  </a:lnTo>
                  <a:lnTo>
                    <a:pt x="4695022" y="4205982"/>
                  </a:lnTo>
                  <a:lnTo>
                    <a:pt x="4714082" y="4227160"/>
                  </a:lnTo>
                  <a:lnTo>
                    <a:pt x="4728906" y="4261045"/>
                  </a:lnTo>
                  <a:lnTo>
                    <a:pt x="4735259" y="4301283"/>
                  </a:lnTo>
                  <a:lnTo>
                    <a:pt x="4724671" y="4309754"/>
                  </a:lnTo>
                  <a:lnTo>
                    <a:pt x="4718317" y="4316108"/>
                  </a:lnTo>
                  <a:lnTo>
                    <a:pt x="4714082" y="4320343"/>
                  </a:lnTo>
                  <a:lnTo>
                    <a:pt x="4705611" y="4326697"/>
                  </a:lnTo>
                  <a:lnTo>
                    <a:pt x="4703493" y="4335168"/>
                  </a:lnTo>
                  <a:lnTo>
                    <a:pt x="4695022" y="4341522"/>
                  </a:lnTo>
                  <a:lnTo>
                    <a:pt x="4654785" y="4349993"/>
                  </a:lnTo>
                  <a:lnTo>
                    <a:pt x="4644197" y="4375407"/>
                  </a:lnTo>
                  <a:lnTo>
                    <a:pt x="4639961" y="4405056"/>
                  </a:lnTo>
                  <a:lnTo>
                    <a:pt x="4635726" y="4434706"/>
                  </a:lnTo>
                  <a:lnTo>
                    <a:pt x="4629372" y="4464355"/>
                  </a:lnTo>
                  <a:lnTo>
                    <a:pt x="4580664" y="4504594"/>
                  </a:lnTo>
                  <a:lnTo>
                    <a:pt x="4565840" y="4538479"/>
                  </a:lnTo>
                  <a:lnTo>
                    <a:pt x="4546781" y="4572364"/>
                  </a:lnTo>
                  <a:lnTo>
                    <a:pt x="4510779" y="4604131"/>
                  </a:lnTo>
                  <a:lnTo>
                    <a:pt x="4466307" y="4631662"/>
                  </a:lnTo>
                  <a:lnTo>
                    <a:pt x="4411245" y="4646487"/>
                  </a:lnTo>
                  <a:lnTo>
                    <a:pt x="4356184" y="4661312"/>
                  </a:lnTo>
                  <a:lnTo>
                    <a:pt x="4299005" y="4671901"/>
                  </a:lnTo>
                  <a:lnTo>
                    <a:pt x="4248180" y="4682490"/>
                  </a:lnTo>
                  <a:lnTo>
                    <a:pt x="4237591" y="4676137"/>
                  </a:lnTo>
                  <a:lnTo>
                    <a:pt x="4229120" y="4667666"/>
                  </a:lnTo>
                  <a:lnTo>
                    <a:pt x="4222767" y="4663430"/>
                  </a:lnTo>
                  <a:lnTo>
                    <a:pt x="4214296" y="4652841"/>
                  </a:lnTo>
                  <a:lnTo>
                    <a:pt x="4207943" y="4646488"/>
                  </a:lnTo>
                  <a:lnTo>
                    <a:pt x="4203707" y="4627427"/>
                  </a:lnTo>
                  <a:lnTo>
                    <a:pt x="4203707" y="4604131"/>
                  </a:lnTo>
                  <a:lnTo>
                    <a:pt x="4203707" y="4578717"/>
                  </a:lnTo>
                  <a:lnTo>
                    <a:pt x="4199472" y="4553303"/>
                  </a:lnTo>
                  <a:lnTo>
                    <a:pt x="4178294" y="4517300"/>
                  </a:lnTo>
                  <a:lnTo>
                    <a:pt x="4148646" y="4483415"/>
                  </a:lnTo>
                  <a:lnTo>
                    <a:pt x="4118998" y="4445295"/>
                  </a:lnTo>
                  <a:lnTo>
                    <a:pt x="4099938" y="4409292"/>
                  </a:lnTo>
                  <a:lnTo>
                    <a:pt x="4108409" y="4383878"/>
                  </a:lnTo>
                  <a:lnTo>
                    <a:pt x="4108409" y="4379642"/>
                  </a:lnTo>
                  <a:lnTo>
                    <a:pt x="4099938" y="4371171"/>
                  </a:lnTo>
                  <a:lnTo>
                    <a:pt x="4093585" y="4369053"/>
                  </a:lnTo>
                  <a:lnTo>
                    <a:pt x="4089350" y="4360582"/>
                  </a:lnTo>
                  <a:lnTo>
                    <a:pt x="4085114" y="4360582"/>
                  </a:lnTo>
                  <a:lnTo>
                    <a:pt x="4080879" y="4349993"/>
                  </a:lnTo>
                  <a:lnTo>
                    <a:pt x="4085114" y="4339404"/>
                  </a:lnTo>
                  <a:lnTo>
                    <a:pt x="4085114" y="4330933"/>
                  </a:lnTo>
                  <a:lnTo>
                    <a:pt x="4089350" y="4324579"/>
                  </a:lnTo>
                  <a:lnTo>
                    <a:pt x="4093585" y="4316108"/>
                  </a:lnTo>
                  <a:lnTo>
                    <a:pt x="4078761" y="4309754"/>
                  </a:lnTo>
                  <a:lnTo>
                    <a:pt x="4078761" y="4301283"/>
                  </a:lnTo>
                  <a:lnTo>
                    <a:pt x="4078761" y="4294930"/>
                  </a:lnTo>
                  <a:lnTo>
                    <a:pt x="4080879" y="4284341"/>
                  </a:lnTo>
                  <a:lnTo>
                    <a:pt x="4085114" y="4275869"/>
                  </a:lnTo>
                  <a:lnTo>
                    <a:pt x="4085114" y="4265280"/>
                  </a:lnTo>
                  <a:lnTo>
                    <a:pt x="4085114" y="4254691"/>
                  </a:lnTo>
                  <a:lnTo>
                    <a:pt x="4070290" y="4225042"/>
                  </a:lnTo>
                  <a:lnTo>
                    <a:pt x="4049113" y="4191157"/>
                  </a:lnTo>
                  <a:lnTo>
                    <a:pt x="4025817" y="4161507"/>
                  </a:lnTo>
                  <a:lnTo>
                    <a:pt x="4010993" y="4131858"/>
                  </a:lnTo>
                  <a:lnTo>
                    <a:pt x="4006758" y="4095855"/>
                  </a:lnTo>
                  <a:lnTo>
                    <a:pt x="4015229" y="4053499"/>
                  </a:lnTo>
                  <a:lnTo>
                    <a:pt x="4030053" y="4017496"/>
                  </a:lnTo>
                  <a:lnTo>
                    <a:pt x="4051230" y="3977257"/>
                  </a:lnTo>
                  <a:lnTo>
                    <a:pt x="4066054" y="3943372"/>
                  </a:lnTo>
                  <a:lnTo>
                    <a:pt x="4078761" y="3913723"/>
                  </a:lnTo>
                  <a:lnTo>
                    <a:pt x="4063937" y="3884074"/>
                  </a:lnTo>
                  <a:lnTo>
                    <a:pt x="4059701" y="3858660"/>
                  </a:lnTo>
                  <a:lnTo>
                    <a:pt x="4059701" y="3833246"/>
                  </a:lnTo>
                  <a:lnTo>
                    <a:pt x="4051230" y="3799361"/>
                  </a:lnTo>
                  <a:lnTo>
                    <a:pt x="4030053" y="3754887"/>
                  </a:lnTo>
                  <a:lnTo>
                    <a:pt x="3996169" y="3710413"/>
                  </a:lnTo>
                  <a:lnTo>
                    <a:pt x="3964403" y="3670174"/>
                  </a:lnTo>
                  <a:lnTo>
                    <a:pt x="3930519" y="3636290"/>
                  </a:lnTo>
                  <a:lnTo>
                    <a:pt x="3941108" y="3591815"/>
                  </a:lnTo>
                  <a:lnTo>
                    <a:pt x="3951697" y="3551577"/>
                  </a:lnTo>
                  <a:lnTo>
                    <a:pt x="3964403" y="3507102"/>
                  </a:lnTo>
                  <a:lnTo>
                    <a:pt x="3951697" y="3500749"/>
                  </a:lnTo>
                  <a:lnTo>
                    <a:pt x="3945343" y="3496513"/>
                  </a:lnTo>
                  <a:lnTo>
                    <a:pt x="3936872" y="3488042"/>
                  </a:lnTo>
                  <a:lnTo>
                    <a:pt x="3930519" y="3485924"/>
                  </a:lnTo>
                  <a:lnTo>
                    <a:pt x="3919931" y="3485924"/>
                  </a:lnTo>
                  <a:lnTo>
                    <a:pt x="3905106" y="3481689"/>
                  </a:lnTo>
                  <a:lnTo>
                    <a:pt x="3896635" y="3488042"/>
                  </a:lnTo>
                  <a:lnTo>
                    <a:pt x="3892400" y="3492277"/>
                  </a:lnTo>
                  <a:lnTo>
                    <a:pt x="3881811" y="3496513"/>
                  </a:lnTo>
                  <a:lnTo>
                    <a:pt x="3871223" y="3496513"/>
                  </a:lnTo>
                  <a:lnTo>
                    <a:pt x="3856398" y="3496513"/>
                  </a:lnTo>
                  <a:lnTo>
                    <a:pt x="3816161" y="3432979"/>
                  </a:lnTo>
                  <a:lnTo>
                    <a:pt x="3788631" y="3428743"/>
                  </a:lnTo>
                  <a:lnTo>
                    <a:pt x="3763218" y="3426625"/>
                  </a:lnTo>
                  <a:lnTo>
                    <a:pt x="3733570" y="3422390"/>
                  </a:lnTo>
                  <a:lnTo>
                    <a:pt x="3697568" y="3437215"/>
                  </a:lnTo>
                  <a:lnTo>
                    <a:pt x="3659449" y="3452039"/>
                  </a:lnTo>
                  <a:lnTo>
                    <a:pt x="3629801" y="3462628"/>
                  </a:lnTo>
                  <a:lnTo>
                    <a:pt x="3557798" y="3447804"/>
                  </a:lnTo>
                  <a:lnTo>
                    <a:pt x="3549327" y="3473217"/>
                  </a:lnTo>
                  <a:lnTo>
                    <a:pt x="3523914" y="3473217"/>
                  </a:lnTo>
                  <a:lnTo>
                    <a:pt x="3500619" y="3466864"/>
                  </a:lnTo>
                  <a:lnTo>
                    <a:pt x="3483677" y="3462628"/>
                  </a:lnTo>
                  <a:lnTo>
                    <a:pt x="3475206" y="3466864"/>
                  </a:lnTo>
                  <a:lnTo>
                    <a:pt x="3468853" y="3473217"/>
                  </a:lnTo>
                  <a:lnTo>
                    <a:pt x="3456146" y="3477453"/>
                  </a:lnTo>
                  <a:lnTo>
                    <a:pt x="3441322" y="3481689"/>
                  </a:lnTo>
                  <a:lnTo>
                    <a:pt x="3420145" y="3456275"/>
                  </a:lnTo>
                  <a:lnTo>
                    <a:pt x="3390496" y="3441450"/>
                  </a:lnTo>
                  <a:lnTo>
                    <a:pt x="3360848" y="3426625"/>
                  </a:lnTo>
                  <a:lnTo>
                    <a:pt x="3331200" y="3411801"/>
                  </a:lnTo>
                  <a:lnTo>
                    <a:pt x="3305787" y="3392740"/>
                  </a:lnTo>
                  <a:lnTo>
                    <a:pt x="3286727" y="3344031"/>
                  </a:lnTo>
                  <a:lnTo>
                    <a:pt x="3265550" y="3318617"/>
                  </a:lnTo>
                  <a:lnTo>
                    <a:pt x="3231666" y="3293203"/>
                  </a:lnTo>
                  <a:lnTo>
                    <a:pt x="3202018" y="3267789"/>
                  </a:lnTo>
                  <a:lnTo>
                    <a:pt x="3182958" y="3244493"/>
                  </a:lnTo>
                  <a:lnTo>
                    <a:pt x="3182958" y="3195784"/>
                  </a:lnTo>
                  <a:lnTo>
                    <a:pt x="3176605" y="3174605"/>
                  </a:lnTo>
                  <a:lnTo>
                    <a:pt x="3178723" y="3140720"/>
                  </a:lnTo>
                  <a:lnTo>
                    <a:pt x="3187194" y="3111071"/>
                  </a:lnTo>
                  <a:lnTo>
                    <a:pt x="3193547" y="3085657"/>
                  </a:lnTo>
                  <a:lnTo>
                    <a:pt x="3197782" y="3066597"/>
                  </a:lnTo>
                  <a:lnTo>
                    <a:pt x="3197782" y="3036947"/>
                  </a:lnTo>
                  <a:lnTo>
                    <a:pt x="3191429" y="3020005"/>
                  </a:lnTo>
                  <a:lnTo>
                    <a:pt x="3178723" y="3000945"/>
                  </a:lnTo>
                  <a:lnTo>
                    <a:pt x="3172370" y="2986120"/>
                  </a:lnTo>
                  <a:lnTo>
                    <a:pt x="3172370" y="2962824"/>
                  </a:lnTo>
                  <a:lnTo>
                    <a:pt x="3178723" y="2933174"/>
                  </a:lnTo>
                  <a:lnTo>
                    <a:pt x="3193547" y="2901407"/>
                  </a:lnTo>
                  <a:lnTo>
                    <a:pt x="3208371" y="2863287"/>
                  </a:lnTo>
                  <a:lnTo>
                    <a:pt x="3223195" y="2831519"/>
                  </a:lnTo>
                  <a:lnTo>
                    <a:pt x="3238019" y="2803988"/>
                  </a:lnTo>
                  <a:lnTo>
                    <a:pt x="3246490" y="2789163"/>
                  </a:lnTo>
                  <a:lnTo>
                    <a:pt x="3271903" y="2767985"/>
                  </a:lnTo>
                  <a:lnTo>
                    <a:pt x="3301551" y="2748924"/>
                  </a:lnTo>
                  <a:lnTo>
                    <a:pt x="3331200" y="2734100"/>
                  </a:lnTo>
                  <a:lnTo>
                    <a:pt x="3360848" y="2715039"/>
                  </a:lnTo>
                  <a:lnTo>
                    <a:pt x="3367201" y="2698097"/>
                  </a:lnTo>
                  <a:lnTo>
                    <a:pt x="3367201" y="2674801"/>
                  </a:lnTo>
                  <a:lnTo>
                    <a:pt x="3365084" y="2649387"/>
                  </a:lnTo>
                  <a:lnTo>
                    <a:pt x="3367201" y="2628209"/>
                  </a:lnTo>
                  <a:lnTo>
                    <a:pt x="3386261" y="2598560"/>
                  </a:lnTo>
                  <a:lnTo>
                    <a:pt x="3411674" y="2575264"/>
                  </a:lnTo>
                  <a:lnTo>
                    <a:pt x="3439204" y="2554085"/>
                  </a:lnTo>
                  <a:lnTo>
                    <a:pt x="3464617" y="2530789"/>
                  </a:lnTo>
                  <a:lnTo>
                    <a:pt x="3485795" y="2505376"/>
                  </a:lnTo>
                  <a:lnTo>
                    <a:pt x="3498501" y="2471491"/>
                  </a:lnTo>
                  <a:lnTo>
                    <a:pt x="3498501" y="2469373"/>
                  </a:lnTo>
                  <a:lnTo>
                    <a:pt x="3494266" y="2469373"/>
                  </a:lnTo>
                  <a:lnTo>
                    <a:pt x="3494266" y="2465137"/>
                  </a:lnTo>
                  <a:lnTo>
                    <a:pt x="3494266" y="2460902"/>
                  </a:lnTo>
                  <a:lnTo>
                    <a:pt x="3490030" y="2456666"/>
                  </a:lnTo>
                  <a:lnTo>
                    <a:pt x="3483677" y="2454548"/>
                  </a:lnTo>
                  <a:lnTo>
                    <a:pt x="3475206" y="2450312"/>
                  </a:lnTo>
                  <a:lnTo>
                    <a:pt x="3468853" y="2450312"/>
                  </a:lnTo>
                  <a:lnTo>
                    <a:pt x="3456146" y="2446077"/>
                  </a:lnTo>
                  <a:lnTo>
                    <a:pt x="3449793" y="2454548"/>
                  </a:lnTo>
                  <a:lnTo>
                    <a:pt x="3441322" y="2454548"/>
                  </a:lnTo>
                  <a:lnTo>
                    <a:pt x="3430733" y="2456666"/>
                  </a:lnTo>
                  <a:lnTo>
                    <a:pt x="3415909" y="2456666"/>
                  </a:lnTo>
                  <a:lnTo>
                    <a:pt x="3415909" y="2446077"/>
                  </a:lnTo>
                  <a:lnTo>
                    <a:pt x="3409556" y="2446077"/>
                  </a:lnTo>
                  <a:lnTo>
                    <a:pt x="3409556" y="2416427"/>
                  </a:lnTo>
                  <a:lnTo>
                    <a:pt x="3405321" y="2376189"/>
                  </a:lnTo>
                  <a:lnTo>
                    <a:pt x="3401085" y="2327479"/>
                  </a:lnTo>
                  <a:lnTo>
                    <a:pt x="3401085" y="2280887"/>
                  </a:lnTo>
                  <a:lnTo>
                    <a:pt x="3401085" y="2238531"/>
                  </a:lnTo>
                  <a:lnTo>
                    <a:pt x="3409556" y="2213117"/>
                  </a:lnTo>
                  <a:lnTo>
                    <a:pt x="3411674" y="2202528"/>
                  </a:lnTo>
                  <a:lnTo>
                    <a:pt x="3415909" y="2194057"/>
                  </a:lnTo>
                  <a:lnTo>
                    <a:pt x="3420145" y="2191939"/>
                  </a:lnTo>
                  <a:lnTo>
                    <a:pt x="3424380" y="2191939"/>
                  </a:lnTo>
                  <a:lnTo>
                    <a:pt x="3430733" y="2191939"/>
                  </a:lnTo>
                  <a:lnTo>
                    <a:pt x="3439204" y="2187703"/>
                  </a:lnTo>
                  <a:lnTo>
                    <a:pt x="3449793" y="2187703"/>
                  </a:lnTo>
                  <a:lnTo>
                    <a:pt x="3479441" y="2198292"/>
                  </a:lnTo>
                  <a:lnTo>
                    <a:pt x="3513325" y="2206764"/>
                  </a:lnTo>
                  <a:lnTo>
                    <a:pt x="3549327" y="2206764"/>
                  </a:lnTo>
                  <a:lnTo>
                    <a:pt x="3585328" y="2198292"/>
                  </a:lnTo>
                  <a:lnTo>
                    <a:pt x="3612859" y="2187703"/>
                  </a:lnTo>
                  <a:lnTo>
                    <a:pt x="3614977" y="2183468"/>
                  </a:lnTo>
                  <a:lnTo>
                    <a:pt x="3614977" y="2179232"/>
                  </a:lnTo>
                  <a:lnTo>
                    <a:pt x="3619212" y="2179232"/>
                  </a:lnTo>
                  <a:lnTo>
                    <a:pt x="3619212" y="2177114"/>
                  </a:lnTo>
                  <a:lnTo>
                    <a:pt x="3619212" y="2172879"/>
                  </a:lnTo>
                  <a:lnTo>
                    <a:pt x="3627683" y="2143229"/>
                  </a:lnTo>
                  <a:lnTo>
                    <a:pt x="3627683" y="2109344"/>
                  </a:lnTo>
                  <a:lnTo>
                    <a:pt x="3623447" y="2077577"/>
                  </a:lnTo>
                  <a:lnTo>
                    <a:pt x="3619212" y="2039456"/>
                  </a:lnTo>
                  <a:lnTo>
                    <a:pt x="3593799" y="2033103"/>
                  </a:lnTo>
                  <a:lnTo>
                    <a:pt x="3568386" y="2024632"/>
                  </a:lnTo>
                  <a:lnTo>
                    <a:pt x="3542973" y="2009807"/>
                  </a:lnTo>
                  <a:lnTo>
                    <a:pt x="3523914" y="1990748"/>
                  </a:lnTo>
                  <a:lnTo>
                    <a:pt x="3530267" y="1988629"/>
                  </a:lnTo>
                  <a:lnTo>
                    <a:pt x="3538738" y="1984393"/>
                  </a:lnTo>
                  <a:lnTo>
                    <a:pt x="3542973" y="1980158"/>
                  </a:lnTo>
                  <a:lnTo>
                    <a:pt x="3549327" y="1980158"/>
                  </a:lnTo>
                  <a:lnTo>
                    <a:pt x="3557798" y="1975922"/>
                  </a:lnTo>
                  <a:lnTo>
                    <a:pt x="3570504" y="1975922"/>
                  </a:lnTo>
                  <a:lnTo>
                    <a:pt x="3578975" y="1973804"/>
                  </a:lnTo>
                  <a:lnTo>
                    <a:pt x="3589564" y="1969568"/>
                  </a:lnTo>
                  <a:lnTo>
                    <a:pt x="3600152" y="1969568"/>
                  </a:lnTo>
                  <a:lnTo>
                    <a:pt x="3612859" y="1969568"/>
                  </a:lnTo>
                  <a:lnTo>
                    <a:pt x="3612859" y="1929330"/>
                  </a:lnTo>
                  <a:lnTo>
                    <a:pt x="3623447" y="1929330"/>
                  </a:lnTo>
                  <a:lnTo>
                    <a:pt x="3634036" y="1931448"/>
                  </a:lnTo>
                  <a:lnTo>
                    <a:pt x="3638272" y="1935684"/>
                  </a:lnTo>
                  <a:lnTo>
                    <a:pt x="3644625" y="1935684"/>
                  </a:lnTo>
                  <a:lnTo>
                    <a:pt x="3653096" y="1939919"/>
                  </a:lnTo>
                  <a:lnTo>
                    <a:pt x="3659449" y="1944155"/>
                  </a:lnTo>
                  <a:lnTo>
                    <a:pt x="3667920" y="1935684"/>
                  </a:lnTo>
                  <a:lnTo>
                    <a:pt x="3678509" y="1931448"/>
                  </a:lnTo>
                  <a:lnTo>
                    <a:pt x="3686980" y="1929330"/>
                  </a:lnTo>
                  <a:lnTo>
                    <a:pt x="3697568" y="1925094"/>
                  </a:lnTo>
                  <a:lnTo>
                    <a:pt x="3701804" y="1920858"/>
                  </a:lnTo>
                  <a:lnTo>
                    <a:pt x="3703921" y="1914505"/>
                  </a:lnTo>
                  <a:lnTo>
                    <a:pt x="3703921" y="1906034"/>
                  </a:lnTo>
                  <a:lnTo>
                    <a:pt x="3703921" y="1899680"/>
                  </a:lnTo>
                  <a:lnTo>
                    <a:pt x="3703921" y="1891209"/>
                  </a:lnTo>
                  <a:lnTo>
                    <a:pt x="3708157" y="1884856"/>
                  </a:lnTo>
                  <a:lnTo>
                    <a:pt x="3712392" y="1876385"/>
                  </a:lnTo>
                  <a:lnTo>
                    <a:pt x="3782278" y="1855206"/>
                  </a:lnTo>
                  <a:lnTo>
                    <a:pt x="3797102" y="1831910"/>
                  </a:lnTo>
                  <a:lnTo>
                    <a:pt x="3801337" y="1810732"/>
                  </a:lnTo>
                  <a:lnTo>
                    <a:pt x="3811926" y="1787436"/>
                  </a:lnTo>
                  <a:lnTo>
                    <a:pt x="3833103" y="1772612"/>
                  </a:lnTo>
                  <a:lnTo>
                    <a:pt x="3860634" y="1762022"/>
                  </a:lnTo>
                  <a:lnTo>
                    <a:pt x="3892400" y="1751433"/>
                  </a:lnTo>
                  <a:lnTo>
                    <a:pt x="3922048" y="1740844"/>
                  </a:lnTo>
                  <a:lnTo>
                    <a:pt x="3926284" y="1736608"/>
                  </a:lnTo>
                  <a:lnTo>
                    <a:pt x="3926284" y="1736609"/>
                  </a:lnTo>
                  <a:lnTo>
                    <a:pt x="3926284" y="1732373"/>
                  </a:lnTo>
                  <a:lnTo>
                    <a:pt x="3926284" y="1728137"/>
                  </a:lnTo>
                  <a:lnTo>
                    <a:pt x="3930519" y="1726020"/>
                  </a:lnTo>
                  <a:lnTo>
                    <a:pt x="3915695" y="1687899"/>
                  </a:lnTo>
                  <a:lnTo>
                    <a:pt x="3907224" y="1643425"/>
                  </a:lnTo>
                  <a:lnTo>
                    <a:pt x="3907224" y="1603186"/>
                  </a:lnTo>
                  <a:lnTo>
                    <a:pt x="3905106" y="1569301"/>
                  </a:lnTo>
                  <a:lnTo>
                    <a:pt x="3936872" y="1567183"/>
                  </a:lnTo>
                  <a:lnTo>
                    <a:pt x="3960168" y="1558712"/>
                  </a:lnTo>
                  <a:lnTo>
                    <a:pt x="3985580" y="1552359"/>
                  </a:lnTo>
                  <a:lnTo>
                    <a:pt x="3985580" y="1569301"/>
                  </a:lnTo>
                  <a:lnTo>
                    <a:pt x="3981345" y="1584126"/>
                  </a:lnTo>
                  <a:lnTo>
                    <a:pt x="3977109" y="1611658"/>
                  </a:lnTo>
                  <a:lnTo>
                    <a:pt x="3974992" y="1647660"/>
                  </a:lnTo>
                  <a:lnTo>
                    <a:pt x="3970756" y="1681545"/>
                  </a:lnTo>
                  <a:lnTo>
                    <a:pt x="3970756" y="1706959"/>
                  </a:lnTo>
                  <a:lnTo>
                    <a:pt x="3981345" y="1713313"/>
                  </a:lnTo>
                  <a:lnTo>
                    <a:pt x="3989816" y="1717548"/>
                  </a:lnTo>
                  <a:lnTo>
                    <a:pt x="3991934" y="1721784"/>
                  </a:lnTo>
                  <a:lnTo>
                    <a:pt x="4000405" y="1726020"/>
                  </a:lnTo>
                  <a:lnTo>
                    <a:pt x="4010993" y="1732373"/>
                  </a:lnTo>
                  <a:lnTo>
                    <a:pt x="4034288" y="1721784"/>
                  </a:lnTo>
                  <a:lnTo>
                    <a:pt x="4049113" y="1721784"/>
                  </a:lnTo>
                  <a:lnTo>
                    <a:pt x="4059701" y="1728137"/>
                  </a:lnTo>
                  <a:lnTo>
                    <a:pt x="4074525" y="1740844"/>
                  </a:lnTo>
                  <a:lnTo>
                    <a:pt x="4093585" y="1740844"/>
                  </a:lnTo>
                  <a:lnTo>
                    <a:pt x="4114762" y="1732373"/>
                  </a:lnTo>
                  <a:lnTo>
                    <a:pt x="4133822" y="1721784"/>
                  </a:lnTo>
                  <a:lnTo>
                    <a:pt x="4144411" y="1711195"/>
                  </a:lnTo>
                  <a:lnTo>
                    <a:pt x="4159235" y="1702724"/>
                  </a:lnTo>
                  <a:lnTo>
                    <a:pt x="4178294" y="1696370"/>
                  </a:lnTo>
                  <a:lnTo>
                    <a:pt x="4207943" y="1698488"/>
                  </a:lnTo>
                  <a:lnTo>
                    <a:pt x="4248180" y="1706959"/>
                  </a:lnTo>
                  <a:lnTo>
                    <a:pt x="4252415" y="1696370"/>
                  </a:lnTo>
                  <a:lnTo>
                    <a:pt x="4254533" y="1692135"/>
                  </a:lnTo>
                  <a:lnTo>
                    <a:pt x="4263004" y="1683664"/>
                  </a:lnTo>
                  <a:lnTo>
                    <a:pt x="4269357" y="1681545"/>
                  </a:lnTo>
                  <a:lnTo>
                    <a:pt x="4277828" y="1681545"/>
                  </a:lnTo>
                  <a:lnTo>
                    <a:pt x="4288417" y="1677310"/>
                  </a:lnTo>
                  <a:lnTo>
                    <a:pt x="4288417" y="1613775"/>
                  </a:lnTo>
                  <a:lnTo>
                    <a:pt x="4296888" y="1562948"/>
                  </a:lnTo>
                  <a:lnTo>
                    <a:pt x="4303241" y="1554477"/>
                  </a:lnTo>
                  <a:lnTo>
                    <a:pt x="4311712" y="1552359"/>
                  </a:lnTo>
                  <a:lnTo>
                    <a:pt x="4318065" y="1543887"/>
                  </a:lnTo>
                  <a:lnTo>
                    <a:pt x="4326536" y="1539652"/>
                  </a:lnTo>
                  <a:lnTo>
                    <a:pt x="4337125" y="1537534"/>
                  </a:lnTo>
                  <a:lnTo>
                    <a:pt x="4337125" y="1543887"/>
                  </a:lnTo>
                  <a:lnTo>
                    <a:pt x="4343478" y="1552359"/>
                  </a:lnTo>
                  <a:lnTo>
                    <a:pt x="4347713" y="1558712"/>
                  </a:lnTo>
                  <a:lnTo>
                    <a:pt x="4351949" y="1567183"/>
                  </a:lnTo>
                  <a:lnTo>
                    <a:pt x="4356184" y="1569301"/>
                  </a:lnTo>
                  <a:lnTo>
                    <a:pt x="4366773" y="1573537"/>
                  </a:lnTo>
                  <a:lnTo>
                    <a:pt x="4377362" y="1577773"/>
                  </a:lnTo>
                  <a:lnTo>
                    <a:pt x="4373126" y="1543887"/>
                  </a:lnTo>
                  <a:lnTo>
                    <a:pt x="4371008" y="1522709"/>
                  </a:lnTo>
                  <a:lnTo>
                    <a:pt x="4362538" y="1507885"/>
                  </a:lnTo>
                  <a:lnTo>
                    <a:pt x="4358302" y="1488824"/>
                  </a:lnTo>
                  <a:lnTo>
                    <a:pt x="4351949" y="1454939"/>
                  </a:lnTo>
                  <a:lnTo>
                    <a:pt x="4371008" y="1452821"/>
                  </a:lnTo>
                  <a:lnTo>
                    <a:pt x="4383715" y="1444350"/>
                  </a:lnTo>
                  <a:lnTo>
                    <a:pt x="4396421" y="1437997"/>
                  </a:lnTo>
                  <a:lnTo>
                    <a:pt x="4411245" y="1429525"/>
                  </a:lnTo>
                  <a:lnTo>
                    <a:pt x="4436658" y="1429525"/>
                  </a:lnTo>
                  <a:lnTo>
                    <a:pt x="4462071" y="1433761"/>
                  </a:lnTo>
                  <a:lnTo>
                    <a:pt x="4481131" y="1437997"/>
                  </a:lnTo>
                  <a:lnTo>
                    <a:pt x="4500190" y="1429525"/>
                  </a:lnTo>
                  <a:lnTo>
                    <a:pt x="4515015" y="1408347"/>
                  </a:lnTo>
                  <a:lnTo>
                    <a:pt x="4502308" y="1404112"/>
                  </a:lnTo>
                  <a:lnTo>
                    <a:pt x="4491719" y="1399876"/>
                  </a:lnTo>
                  <a:lnTo>
                    <a:pt x="4485366" y="1395640"/>
                  </a:lnTo>
                  <a:lnTo>
                    <a:pt x="4472660" y="1393523"/>
                  </a:lnTo>
                  <a:lnTo>
                    <a:pt x="4457836" y="1393523"/>
                  </a:lnTo>
                  <a:lnTo>
                    <a:pt x="4421834" y="1410465"/>
                  </a:lnTo>
                  <a:lnTo>
                    <a:pt x="4381597" y="1423172"/>
                  </a:lnTo>
                  <a:lnTo>
                    <a:pt x="4337125" y="1429525"/>
                  </a:lnTo>
                  <a:lnTo>
                    <a:pt x="4328654" y="1410465"/>
                  </a:lnTo>
                  <a:lnTo>
                    <a:pt x="4318065" y="1395640"/>
                  </a:lnTo>
                  <a:lnTo>
                    <a:pt x="4307476" y="1380816"/>
                  </a:lnTo>
                  <a:lnTo>
                    <a:pt x="4299005" y="1363873"/>
                  </a:lnTo>
                  <a:lnTo>
                    <a:pt x="4296888" y="1334224"/>
                  </a:lnTo>
                  <a:lnTo>
                    <a:pt x="4299005" y="1310928"/>
                  </a:lnTo>
                  <a:lnTo>
                    <a:pt x="4296888" y="1285514"/>
                  </a:lnTo>
                  <a:lnTo>
                    <a:pt x="4292652" y="1255865"/>
                  </a:lnTo>
                  <a:lnTo>
                    <a:pt x="4296888" y="1230451"/>
                  </a:lnTo>
                  <a:lnTo>
                    <a:pt x="4313830" y="1192330"/>
                  </a:lnTo>
                  <a:lnTo>
                    <a:pt x="4343478" y="1166916"/>
                  </a:lnTo>
                  <a:lnTo>
                    <a:pt x="4373126" y="1137268"/>
                  </a:lnTo>
                  <a:lnTo>
                    <a:pt x="4398539" y="1107617"/>
                  </a:lnTo>
                  <a:lnTo>
                    <a:pt x="4417599" y="1073732"/>
                  </a:lnTo>
                  <a:lnTo>
                    <a:pt x="4407010" y="1063143"/>
                  </a:lnTo>
                  <a:lnTo>
                    <a:pt x="4396421" y="1052554"/>
                  </a:lnTo>
                  <a:lnTo>
                    <a:pt x="4383715" y="1041965"/>
                  </a:lnTo>
                  <a:lnTo>
                    <a:pt x="4356184" y="1046201"/>
                  </a:lnTo>
                  <a:lnTo>
                    <a:pt x="4322301" y="1048319"/>
                  </a:lnTo>
                  <a:lnTo>
                    <a:pt x="4311712" y="1101264"/>
                  </a:lnTo>
                  <a:lnTo>
                    <a:pt x="4292652" y="1141503"/>
                  </a:lnTo>
                  <a:lnTo>
                    <a:pt x="4267239" y="1175388"/>
                  </a:lnTo>
                  <a:lnTo>
                    <a:pt x="4237591" y="1207155"/>
                  </a:lnTo>
                  <a:lnTo>
                    <a:pt x="4210061" y="1245275"/>
                  </a:lnTo>
                  <a:lnTo>
                    <a:pt x="4193119" y="1289750"/>
                  </a:lnTo>
                  <a:lnTo>
                    <a:pt x="4180412" y="1340577"/>
                  </a:lnTo>
                  <a:lnTo>
                    <a:pt x="4203707" y="1359638"/>
                  </a:lnTo>
                  <a:lnTo>
                    <a:pt x="4224885" y="1380816"/>
                  </a:lnTo>
                  <a:lnTo>
                    <a:pt x="4239709" y="1408347"/>
                  </a:lnTo>
                  <a:lnTo>
                    <a:pt x="4248180" y="1440115"/>
                  </a:lnTo>
                  <a:lnTo>
                    <a:pt x="4237591" y="1444350"/>
                  </a:lnTo>
                  <a:lnTo>
                    <a:pt x="4233356" y="1448585"/>
                  </a:lnTo>
                  <a:lnTo>
                    <a:pt x="4229120" y="1452821"/>
                  </a:lnTo>
                  <a:lnTo>
                    <a:pt x="4229120" y="1454939"/>
                  </a:lnTo>
                  <a:lnTo>
                    <a:pt x="4224885" y="1459174"/>
                  </a:lnTo>
                  <a:lnTo>
                    <a:pt x="4224885" y="1467646"/>
                  </a:lnTo>
                  <a:lnTo>
                    <a:pt x="4222767" y="1469764"/>
                  </a:lnTo>
                  <a:lnTo>
                    <a:pt x="4174059" y="1488824"/>
                  </a:lnTo>
                  <a:lnTo>
                    <a:pt x="4167706" y="1533298"/>
                  </a:lnTo>
                  <a:lnTo>
                    <a:pt x="4152882" y="1567183"/>
                  </a:lnTo>
                  <a:lnTo>
                    <a:pt x="4138057" y="1592597"/>
                  </a:lnTo>
                  <a:lnTo>
                    <a:pt x="4114762" y="1613775"/>
                  </a:lnTo>
                  <a:lnTo>
                    <a:pt x="4095703" y="1637071"/>
                  </a:lnTo>
                  <a:lnTo>
                    <a:pt x="4078761" y="1666721"/>
                  </a:lnTo>
                  <a:lnTo>
                    <a:pt x="4066054" y="1666721"/>
                  </a:lnTo>
                  <a:lnTo>
                    <a:pt x="4066054" y="1658250"/>
                  </a:lnTo>
                  <a:lnTo>
                    <a:pt x="4036406" y="1618011"/>
                  </a:lnTo>
                  <a:lnTo>
                    <a:pt x="4019464" y="1573537"/>
                  </a:lnTo>
                  <a:lnTo>
                    <a:pt x="4006758" y="1524827"/>
                  </a:lnTo>
                  <a:lnTo>
                    <a:pt x="3985580" y="1469764"/>
                  </a:lnTo>
                  <a:lnTo>
                    <a:pt x="3955932" y="1484589"/>
                  </a:lnTo>
                  <a:lnTo>
                    <a:pt x="3936872" y="1503649"/>
                  </a:lnTo>
                  <a:lnTo>
                    <a:pt x="3915695" y="1518474"/>
                  </a:lnTo>
                  <a:lnTo>
                    <a:pt x="3892400" y="1529063"/>
                  </a:lnTo>
                  <a:lnTo>
                    <a:pt x="3856398" y="1537534"/>
                  </a:lnTo>
                  <a:lnTo>
                    <a:pt x="3852163" y="1533299"/>
                  </a:lnTo>
                  <a:lnTo>
                    <a:pt x="3847928" y="1533299"/>
                  </a:lnTo>
                  <a:lnTo>
                    <a:pt x="3845810" y="1533299"/>
                  </a:lnTo>
                  <a:lnTo>
                    <a:pt x="3841574" y="1529063"/>
                  </a:lnTo>
                  <a:lnTo>
                    <a:pt x="3833103" y="1529063"/>
                  </a:lnTo>
                  <a:lnTo>
                    <a:pt x="3830986" y="1484589"/>
                  </a:lnTo>
                  <a:lnTo>
                    <a:pt x="3826750" y="1448586"/>
                  </a:lnTo>
                  <a:lnTo>
                    <a:pt x="3818279" y="1418936"/>
                  </a:lnTo>
                  <a:lnTo>
                    <a:pt x="3811926" y="1385051"/>
                  </a:lnTo>
                  <a:lnTo>
                    <a:pt x="3807691" y="1340577"/>
                  </a:lnTo>
                  <a:lnTo>
                    <a:pt x="3826750" y="1321518"/>
                  </a:lnTo>
                  <a:lnTo>
                    <a:pt x="3833103" y="1304574"/>
                  </a:lnTo>
                  <a:lnTo>
                    <a:pt x="3837339" y="1281278"/>
                  </a:lnTo>
                  <a:lnTo>
                    <a:pt x="3847928" y="1251629"/>
                  </a:lnTo>
                  <a:lnTo>
                    <a:pt x="3856398" y="1245275"/>
                  </a:lnTo>
                  <a:lnTo>
                    <a:pt x="3866987" y="1234686"/>
                  </a:lnTo>
                  <a:lnTo>
                    <a:pt x="3877576" y="1221980"/>
                  </a:lnTo>
                  <a:lnTo>
                    <a:pt x="3890282" y="1211390"/>
                  </a:lnTo>
                  <a:lnTo>
                    <a:pt x="3896635" y="1215626"/>
                  </a:lnTo>
                  <a:lnTo>
                    <a:pt x="3900871" y="1219862"/>
                  </a:lnTo>
                  <a:lnTo>
                    <a:pt x="3905106" y="1221980"/>
                  </a:lnTo>
                  <a:lnTo>
                    <a:pt x="3907224" y="1226215"/>
                  </a:lnTo>
                  <a:lnTo>
                    <a:pt x="3915695" y="1219862"/>
                  </a:lnTo>
                  <a:lnTo>
                    <a:pt x="3919931" y="1211390"/>
                  </a:lnTo>
                  <a:lnTo>
                    <a:pt x="3922048" y="1205037"/>
                  </a:lnTo>
                  <a:lnTo>
                    <a:pt x="3926284" y="1192330"/>
                  </a:lnTo>
                  <a:lnTo>
                    <a:pt x="3930519" y="1185977"/>
                  </a:lnTo>
                  <a:lnTo>
                    <a:pt x="3955932" y="1171152"/>
                  </a:lnTo>
                  <a:lnTo>
                    <a:pt x="3977109" y="1162681"/>
                  </a:lnTo>
                  <a:lnTo>
                    <a:pt x="3996169" y="1145738"/>
                  </a:lnTo>
                  <a:lnTo>
                    <a:pt x="3989816" y="1141503"/>
                  </a:lnTo>
                  <a:lnTo>
                    <a:pt x="3985580" y="1141503"/>
                  </a:lnTo>
                  <a:lnTo>
                    <a:pt x="3981345" y="1141503"/>
                  </a:lnTo>
                  <a:lnTo>
                    <a:pt x="3981345" y="1137267"/>
                  </a:lnTo>
                  <a:lnTo>
                    <a:pt x="3981345" y="1130913"/>
                  </a:lnTo>
                  <a:lnTo>
                    <a:pt x="3977109" y="1122442"/>
                  </a:lnTo>
                  <a:lnTo>
                    <a:pt x="4004640" y="1088557"/>
                  </a:lnTo>
                  <a:lnTo>
                    <a:pt x="4030053" y="1048319"/>
                  </a:lnTo>
                  <a:lnTo>
                    <a:pt x="4051230" y="1001727"/>
                  </a:lnTo>
                  <a:lnTo>
                    <a:pt x="4074525" y="953017"/>
                  </a:lnTo>
                  <a:lnTo>
                    <a:pt x="4095703" y="904307"/>
                  </a:lnTo>
                  <a:lnTo>
                    <a:pt x="4123233" y="859833"/>
                  </a:lnTo>
                  <a:lnTo>
                    <a:pt x="4148646" y="830184"/>
                  </a:lnTo>
                  <a:lnTo>
                    <a:pt x="4180412" y="813241"/>
                  </a:lnTo>
                  <a:lnTo>
                    <a:pt x="4180412" y="783592"/>
                  </a:lnTo>
                  <a:lnTo>
                    <a:pt x="4214296" y="783592"/>
                  </a:lnTo>
                  <a:lnTo>
                    <a:pt x="4233356" y="749707"/>
                  </a:lnTo>
                  <a:lnTo>
                    <a:pt x="4263004" y="726411"/>
                  </a:lnTo>
                  <a:lnTo>
                    <a:pt x="4303241" y="715822"/>
                  </a:lnTo>
                  <a:lnTo>
                    <a:pt x="4307476" y="720057"/>
                  </a:lnTo>
                  <a:lnTo>
                    <a:pt x="4311712" y="720057"/>
                  </a:lnTo>
                  <a:lnTo>
                    <a:pt x="4313830" y="720057"/>
                  </a:lnTo>
                  <a:lnTo>
                    <a:pt x="4322301" y="724293"/>
                  </a:lnTo>
                  <a:lnTo>
                    <a:pt x="4322301" y="696761"/>
                  </a:lnTo>
                  <a:lnTo>
                    <a:pt x="4332889" y="696761"/>
                  </a:lnTo>
                  <a:lnTo>
                    <a:pt x="4341360" y="696761"/>
                  </a:lnTo>
                  <a:lnTo>
                    <a:pt x="4347713" y="696761"/>
                  </a:lnTo>
                  <a:lnTo>
                    <a:pt x="4351949" y="696761"/>
                  </a:lnTo>
                  <a:lnTo>
                    <a:pt x="4356184" y="700996"/>
                  </a:lnTo>
                  <a:lnTo>
                    <a:pt x="4358302" y="700996"/>
                  </a:lnTo>
                  <a:lnTo>
                    <a:pt x="4371008" y="709468"/>
                  </a:lnTo>
                  <a:lnTo>
                    <a:pt x="4383715" y="679819"/>
                  </a:lnTo>
                  <a:lnTo>
                    <a:pt x="4407010" y="660758"/>
                  </a:lnTo>
                  <a:lnTo>
                    <a:pt x="4432423" y="654405"/>
                  </a:lnTo>
                  <a:lnTo>
                    <a:pt x="4466307" y="645934"/>
                  </a:lnTo>
                  <a:lnTo>
                    <a:pt x="4500190" y="641698"/>
                  </a:lnTo>
                  <a:lnTo>
                    <a:pt x="4515015" y="656523"/>
                  </a:lnTo>
                  <a:lnTo>
                    <a:pt x="4531956" y="664994"/>
                  </a:lnTo>
                  <a:lnTo>
                    <a:pt x="4546781" y="667112"/>
                  </a:lnTo>
                  <a:lnTo>
                    <a:pt x="4561605" y="671348"/>
                  </a:lnTo>
                  <a:lnTo>
                    <a:pt x="4574311" y="686172"/>
                  </a:lnTo>
                  <a:lnTo>
                    <a:pt x="4580664" y="715822"/>
                  </a:lnTo>
                  <a:lnTo>
                    <a:pt x="4576429" y="720057"/>
                  </a:lnTo>
                  <a:lnTo>
                    <a:pt x="4574311" y="724293"/>
                  </a:lnTo>
                  <a:lnTo>
                    <a:pt x="4570076" y="724293"/>
                  </a:lnTo>
                  <a:lnTo>
                    <a:pt x="4570076" y="726411"/>
                  </a:lnTo>
                  <a:lnTo>
                    <a:pt x="4565840" y="730647"/>
                  </a:lnTo>
                  <a:lnTo>
                    <a:pt x="4565840" y="739118"/>
                  </a:lnTo>
                  <a:lnTo>
                    <a:pt x="4570076" y="745471"/>
                  </a:lnTo>
                  <a:lnTo>
                    <a:pt x="4574311" y="745471"/>
                  </a:lnTo>
                  <a:lnTo>
                    <a:pt x="4576429" y="749707"/>
                  </a:lnTo>
                  <a:lnTo>
                    <a:pt x="4580664" y="756060"/>
                  </a:lnTo>
                  <a:lnTo>
                    <a:pt x="4606077" y="745471"/>
                  </a:lnTo>
                  <a:lnTo>
                    <a:pt x="4620901" y="741235"/>
                  </a:lnTo>
                  <a:lnTo>
                    <a:pt x="4631490" y="741235"/>
                  </a:lnTo>
                  <a:lnTo>
                    <a:pt x="4635726" y="749707"/>
                  </a:lnTo>
                  <a:lnTo>
                    <a:pt x="4639961" y="760296"/>
                  </a:lnTo>
                  <a:lnTo>
                    <a:pt x="4650550" y="770885"/>
                  </a:lnTo>
                  <a:lnTo>
                    <a:pt x="4661138" y="783592"/>
                  </a:lnTo>
                  <a:lnTo>
                    <a:pt x="4728906" y="789945"/>
                  </a:lnTo>
                  <a:lnTo>
                    <a:pt x="4754319" y="804770"/>
                  </a:lnTo>
                  <a:lnTo>
                    <a:pt x="4783967" y="828066"/>
                  </a:lnTo>
                  <a:lnTo>
                    <a:pt x="4813615" y="857714"/>
                  </a:lnTo>
                  <a:lnTo>
                    <a:pt x="4839028" y="889482"/>
                  </a:lnTo>
                  <a:lnTo>
                    <a:pt x="4862323" y="923368"/>
                  </a:lnTo>
                  <a:lnTo>
                    <a:pt x="4868677" y="957253"/>
                  </a:lnTo>
                  <a:lnTo>
                    <a:pt x="4864441" y="989020"/>
                  </a:lnTo>
                  <a:lnTo>
                    <a:pt x="4839028" y="1016551"/>
                  </a:lnTo>
                  <a:lnTo>
                    <a:pt x="4805145" y="1033494"/>
                  </a:lnTo>
                  <a:lnTo>
                    <a:pt x="4769143" y="1033494"/>
                  </a:lnTo>
                  <a:lnTo>
                    <a:pt x="4735259" y="1018669"/>
                  </a:lnTo>
                  <a:lnTo>
                    <a:pt x="4705611" y="1003845"/>
                  </a:lnTo>
                  <a:lnTo>
                    <a:pt x="4675963" y="993255"/>
                  </a:lnTo>
                  <a:lnTo>
                    <a:pt x="4680198" y="1018669"/>
                  </a:lnTo>
                  <a:lnTo>
                    <a:pt x="4684434" y="1052554"/>
                  </a:lnTo>
                  <a:lnTo>
                    <a:pt x="4688669" y="1088557"/>
                  </a:lnTo>
                  <a:lnTo>
                    <a:pt x="4695022" y="1118207"/>
                  </a:lnTo>
                  <a:lnTo>
                    <a:pt x="4703493" y="1137267"/>
                  </a:lnTo>
                  <a:lnTo>
                    <a:pt x="4709846" y="1147856"/>
                  </a:lnTo>
                  <a:lnTo>
                    <a:pt x="4720435" y="1152092"/>
                  </a:lnTo>
                  <a:lnTo>
                    <a:pt x="4728906" y="1160563"/>
                  </a:lnTo>
                  <a:lnTo>
                    <a:pt x="4743730" y="1162681"/>
                  </a:lnTo>
                  <a:lnTo>
                    <a:pt x="4739495" y="1137267"/>
                  </a:lnTo>
                  <a:lnTo>
                    <a:pt x="4735259" y="1118207"/>
                  </a:lnTo>
                  <a:lnTo>
                    <a:pt x="4735259" y="1097028"/>
                  </a:lnTo>
                  <a:lnTo>
                    <a:pt x="4743730" y="1097028"/>
                  </a:lnTo>
                  <a:lnTo>
                    <a:pt x="4743730" y="1088557"/>
                  </a:lnTo>
                  <a:lnTo>
                    <a:pt x="4769143" y="1103382"/>
                  </a:lnTo>
                  <a:lnTo>
                    <a:pt x="4794556" y="1118207"/>
                  </a:lnTo>
                  <a:lnTo>
                    <a:pt x="4824204" y="1130913"/>
                  </a:lnTo>
                  <a:lnTo>
                    <a:pt x="4828440" y="1122442"/>
                  </a:lnTo>
                  <a:lnTo>
                    <a:pt x="4832675" y="1116089"/>
                  </a:lnTo>
                  <a:lnTo>
                    <a:pt x="4834793" y="1111853"/>
                  </a:lnTo>
                  <a:lnTo>
                    <a:pt x="4839028" y="1101264"/>
                  </a:lnTo>
                  <a:lnTo>
                    <a:pt x="4839028" y="1088557"/>
                  </a:lnTo>
                  <a:lnTo>
                    <a:pt x="4834793" y="1086439"/>
                  </a:lnTo>
                  <a:lnTo>
                    <a:pt x="4832675" y="1082204"/>
                  </a:lnTo>
                  <a:lnTo>
                    <a:pt x="4828440" y="1077969"/>
                  </a:lnTo>
                  <a:lnTo>
                    <a:pt x="4828440" y="1073732"/>
                  </a:lnTo>
                  <a:lnTo>
                    <a:pt x="4828440" y="1067379"/>
                  </a:lnTo>
                  <a:lnTo>
                    <a:pt x="4824204" y="1056790"/>
                  </a:lnTo>
                  <a:lnTo>
                    <a:pt x="4858088" y="1041965"/>
                  </a:lnTo>
                  <a:lnTo>
                    <a:pt x="4879265" y="1018669"/>
                  </a:lnTo>
                  <a:lnTo>
                    <a:pt x="4898325" y="993255"/>
                  </a:lnTo>
                  <a:lnTo>
                    <a:pt x="4908914" y="997491"/>
                  </a:lnTo>
                  <a:lnTo>
                    <a:pt x="4923738" y="1001727"/>
                  </a:lnTo>
                  <a:lnTo>
                    <a:pt x="4938562" y="1003845"/>
                  </a:lnTo>
                  <a:lnTo>
                    <a:pt x="4953386" y="1008080"/>
                  </a:lnTo>
                  <a:lnTo>
                    <a:pt x="4947033" y="927603"/>
                  </a:lnTo>
                  <a:lnTo>
                    <a:pt x="4932209" y="838655"/>
                  </a:lnTo>
                  <a:lnTo>
                    <a:pt x="4993623" y="838655"/>
                  </a:lnTo>
                  <a:lnTo>
                    <a:pt x="5008447" y="853479"/>
                  </a:lnTo>
                  <a:lnTo>
                    <a:pt x="5023271" y="874658"/>
                  </a:lnTo>
                  <a:lnTo>
                    <a:pt x="5035978" y="893718"/>
                  </a:lnTo>
                  <a:lnTo>
                    <a:pt x="5035978" y="912778"/>
                  </a:lnTo>
                  <a:lnTo>
                    <a:pt x="5027507" y="914896"/>
                  </a:lnTo>
                  <a:lnTo>
                    <a:pt x="5023271" y="914896"/>
                  </a:lnTo>
                  <a:lnTo>
                    <a:pt x="5016918" y="919132"/>
                  </a:lnTo>
                  <a:lnTo>
                    <a:pt x="5002094" y="919132"/>
                  </a:lnTo>
                  <a:lnTo>
                    <a:pt x="5002094" y="959370"/>
                  </a:lnTo>
                  <a:lnTo>
                    <a:pt x="5012683" y="963606"/>
                  </a:lnTo>
                  <a:lnTo>
                    <a:pt x="5016918" y="967841"/>
                  </a:lnTo>
                  <a:lnTo>
                    <a:pt x="5023271" y="972077"/>
                  </a:lnTo>
                  <a:lnTo>
                    <a:pt x="5031742" y="974195"/>
                  </a:lnTo>
                  <a:lnTo>
                    <a:pt x="5042331" y="974195"/>
                  </a:lnTo>
                  <a:lnTo>
                    <a:pt x="5046566" y="974195"/>
                  </a:lnTo>
                  <a:lnTo>
                    <a:pt x="5050802" y="972077"/>
                  </a:lnTo>
                  <a:lnTo>
                    <a:pt x="5052920" y="972077"/>
                  </a:lnTo>
                  <a:lnTo>
                    <a:pt x="5061391" y="967842"/>
                  </a:lnTo>
                  <a:lnTo>
                    <a:pt x="5065626" y="957253"/>
                  </a:lnTo>
                  <a:lnTo>
                    <a:pt x="5065626" y="948781"/>
                  </a:lnTo>
                  <a:lnTo>
                    <a:pt x="5065626" y="938192"/>
                  </a:lnTo>
                  <a:lnTo>
                    <a:pt x="5065626" y="929721"/>
                  </a:lnTo>
                  <a:lnTo>
                    <a:pt x="5061391" y="919132"/>
                  </a:lnTo>
                  <a:lnTo>
                    <a:pt x="5086803" y="885247"/>
                  </a:lnTo>
                  <a:lnTo>
                    <a:pt x="5116452" y="857715"/>
                  </a:lnTo>
                  <a:lnTo>
                    <a:pt x="5141865" y="823830"/>
                  </a:lnTo>
                  <a:lnTo>
                    <a:pt x="5154571" y="819595"/>
                  </a:lnTo>
                  <a:lnTo>
                    <a:pt x="5165160" y="819595"/>
                  </a:lnTo>
                  <a:lnTo>
                    <a:pt x="5169395" y="815360"/>
                  </a:lnTo>
                  <a:lnTo>
                    <a:pt x="5175748" y="819595"/>
                  </a:lnTo>
                  <a:lnTo>
                    <a:pt x="5184219" y="823830"/>
                  </a:lnTo>
                  <a:lnTo>
                    <a:pt x="5186337" y="830184"/>
                  </a:lnTo>
                  <a:lnTo>
                    <a:pt x="5190573" y="838655"/>
                  </a:lnTo>
                  <a:lnTo>
                    <a:pt x="5194808" y="842890"/>
                  </a:lnTo>
                  <a:lnTo>
                    <a:pt x="5196926" y="849244"/>
                  </a:lnTo>
                  <a:lnTo>
                    <a:pt x="5205397" y="853480"/>
                  </a:lnTo>
                  <a:lnTo>
                    <a:pt x="5205397" y="845008"/>
                  </a:lnTo>
                  <a:lnTo>
                    <a:pt x="5211750" y="838655"/>
                  </a:lnTo>
                  <a:lnTo>
                    <a:pt x="5215985" y="830184"/>
                  </a:lnTo>
                  <a:lnTo>
                    <a:pt x="5220221" y="823830"/>
                  </a:lnTo>
                  <a:lnTo>
                    <a:pt x="5220221" y="813241"/>
                  </a:lnTo>
                  <a:lnTo>
                    <a:pt x="5224456" y="798416"/>
                  </a:lnTo>
                  <a:lnTo>
                    <a:pt x="5256222" y="798416"/>
                  </a:lnTo>
                  <a:lnTo>
                    <a:pt x="5285871" y="804770"/>
                  </a:lnTo>
                  <a:lnTo>
                    <a:pt x="5313401" y="813241"/>
                  </a:lnTo>
                  <a:lnTo>
                    <a:pt x="5294342" y="828066"/>
                  </a:lnTo>
                  <a:lnTo>
                    <a:pt x="5275282" y="838655"/>
                  </a:lnTo>
                  <a:lnTo>
                    <a:pt x="5260458" y="849244"/>
                  </a:lnTo>
                  <a:lnTo>
                    <a:pt x="5245634" y="870422"/>
                  </a:lnTo>
                  <a:lnTo>
                    <a:pt x="5264693" y="870422"/>
                  </a:lnTo>
                  <a:lnTo>
                    <a:pt x="5275282" y="859833"/>
                  </a:lnTo>
                  <a:lnTo>
                    <a:pt x="5300695" y="849244"/>
                  </a:lnTo>
                  <a:lnTo>
                    <a:pt x="5328225" y="838655"/>
                  </a:lnTo>
                  <a:lnTo>
                    <a:pt x="5349403" y="830184"/>
                  </a:lnTo>
                  <a:lnTo>
                    <a:pt x="5372698" y="823830"/>
                  </a:lnTo>
                  <a:lnTo>
                    <a:pt x="5379051" y="823830"/>
                  </a:lnTo>
                  <a:lnTo>
                    <a:pt x="5383287" y="828066"/>
                  </a:lnTo>
                  <a:lnTo>
                    <a:pt x="5389640" y="834419"/>
                  </a:lnTo>
                  <a:lnTo>
                    <a:pt x="5393875" y="838654"/>
                  </a:lnTo>
                  <a:lnTo>
                    <a:pt x="5398111" y="842890"/>
                  </a:lnTo>
                  <a:lnTo>
                    <a:pt x="5404464" y="842890"/>
                  </a:lnTo>
                  <a:lnTo>
                    <a:pt x="5419288" y="845008"/>
                  </a:lnTo>
                  <a:lnTo>
                    <a:pt x="5423524" y="838655"/>
                  </a:lnTo>
                  <a:lnTo>
                    <a:pt x="5427759" y="830184"/>
                  </a:lnTo>
                  <a:lnTo>
                    <a:pt x="5429877" y="828066"/>
                  </a:lnTo>
                  <a:lnTo>
                    <a:pt x="5429877" y="819595"/>
                  </a:lnTo>
                  <a:lnTo>
                    <a:pt x="5434112" y="809006"/>
                  </a:lnTo>
                  <a:lnTo>
                    <a:pt x="5434112" y="798416"/>
                  </a:lnTo>
                  <a:lnTo>
                    <a:pt x="5427759" y="789945"/>
                  </a:lnTo>
                  <a:lnTo>
                    <a:pt x="5423524" y="783592"/>
                  </a:lnTo>
                  <a:lnTo>
                    <a:pt x="5419288" y="775120"/>
                  </a:lnTo>
                  <a:lnTo>
                    <a:pt x="5419288" y="764531"/>
                  </a:lnTo>
                  <a:lnTo>
                    <a:pt x="5419288" y="749707"/>
                  </a:lnTo>
                  <a:lnTo>
                    <a:pt x="5429877" y="741235"/>
                  </a:lnTo>
                  <a:lnTo>
                    <a:pt x="5438348" y="734882"/>
                  </a:lnTo>
                  <a:lnTo>
                    <a:pt x="5444701" y="730646"/>
                  </a:lnTo>
                  <a:lnTo>
                    <a:pt x="5459525" y="724293"/>
                  </a:lnTo>
                  <a:lnTo>
                    <a:pt x="5467996" y="726411"/>
                  </a:lnTo>
                  <a:lnTo>
                    <a:pt x="5478585" y="730646"/>
                  </a:lnTo>
                  <a:lnTo>
                    <a:pt x="5493409" y="730646"/>
                  </a:lnTo>
                  <a:lnTo>
                    <a:pt x="5508233" y="730646"/>
                  </a:lnTo>
                  <a:lnTo>
                    <a:pt x="5527293" y="753942"/>
                  </a:lnTo>
                  <a:lnTo>
                    <a:pt x="5552706" y="779355"/>
                  </a:lnTo>
                  <a:lnTo>
                    <a:pt x="5590825" y="804770"/>
                  </a:lnTo>
                  <a:lnTo>
                    <a:pt x="5622591" y="830184"/>
                  </a:lnTo>
                  <a:lnTo>
                    <a:pt x="5652239" y="845008"/>
                  </a:lnTo>
                  <a:lnTo>
                    <a:pt x="5671299" y="853480"/>
                  </a:lnTo>
                  <a:lnTo>
                    <a:pt x="5675534" y="849245"/>
                  </a:lnTo>
                  <a:lnTo>
                    <a:pt x="5675534" y="849244"/>
                  </a:lnTo>
                  <a:lnTo>
                    <a:pt x="5675534" y="845008"/>
                  </a:lnTo>
                  <a:lnTo>
                    <a:pt x="5677652" y="838655"/>
                  </a:lnTo>
                  <a:lnTo>
                    <a:pt x="5667063" y="828066"/>
                  </a:lnTo>
                  <a:lnTo>
                    <a:pt x="5660710" y="819595"/>
                  </a:lnTo>
                  <a:lnTo>
                    <a:pt x="5656475" y="809006"/>
                  </a:lnTo>
                  <a:lnTo>
                    <a:pt x="5648004" y="798416"/>
                  </a:lnTo>
                  <a:lnTo>
                    <a:pt x="5645886" y="783592"/>
                  </a:lnTo>
                  <a:lnTo>
                    <a:pt x="5612002" y="783592"/>
                  </a:lnTo>
                  <a:lnTo>
                    <a:pt x="5616238" y="739118"/>
                  </a:lnTo>
                  <a:lnTo>
                    <a:pt x="5607767" y="705233"/>
                  </a:lnTo>
                  <a:lnTo>
                    <a:pt x="5603531" y="675583"/>
                  </a:lnTo>
                  <a:lnTo>
                    <a:pt x="5597178" y="635345"/>
                  </a:lnTo>
                  <a:lnTo>
                    <a:pt x="5618355" y="620520"/>
                  </a:lnTo>
                  <a:lnTo>
                    <a:pt x="5633180" y="601460"/>
                  </a:lnTo>
                  <a:lnTo>
                    <a:pt x="5641650" y="580281"/>
                  </a:lnTo>
                  <a:lnTo>
                    <a:pt x="5648004" y="552750"/>
                  </a:lnTo>
                  <a:lnTo>
                    <a:pt x="5656475" y="531572"/>
                  </a:lnTo>
                  <a:lnTo>
                    <a:pt x="5667063" y="508276"/>
                  </a:lnTo>
                  <a:lnTo>
                    <a:pt x="5681887" y="491333"/>
                  </a:lnTo>
                  <a:lnTo>
                    <a:pt x="5700947" y="478626"/>
                  </a:lnTo>
                  <a:lnTo>
                    <a:pt x="5734831" y="476508"/>
                  </a:lnTo>
                  <a:lnTo>
                    <a:pt x="5775068" y="478626"/>
                  </a:lnTo>
                  <a:lnTo>
                    <a:pt x="5785657" y="497687"/>
                  </a:lnTo>
                  <a:lnTo>
                    <a:pt x="5800481" y="512511"/>
                  </a:lnTo>
                  <a:lnTo>
                    <a:pt x="5796245" y="542161"/>
                  </a:lnTo>
                  <a:lnTo>
                    <a:pt x="5789892" y="571810"/>
                  </a:lnTo>
                  <a:lnTo>
                    <a:pt x="5781421" y="597224"/>
                  </a:lnTo>
                  <a:lnTo>
                    <a:pt x="5779303" y="620520"/>
                  </a:lnTo>
                  <a:lnTo>
                    <a:pt x="5775068" y="635345"/>
                  </a:lnTo>
                  <a:lnTo>
                    <a:pt x="5781421" y="654405"/>
                  </a:lnTo>
                  <a:lnTo>
                    <a:pt x="5794128" y="679819"/>
                  </a:lnTo>
                  <a:lnTo>
                    <a:pt x="5800481" y="709468"/>
                  </a:lnTo>
                  <a:lnTo>
                    <a:pt x="5806834" y="730646"/>
                  </a:lnTo>
                  <a:lnTo>
                    <a:pt x="5806834" y="756060"/>
                  </a:lnTo>
                  <a:lnTo>
                    <a:pt x="5800481" y="779356"/>
                  </a:lnTo>
                  <a:lnTo>
                    <a:pt x="5794128" y="798416"/>
                  </a:lnTo>
                  <a:lnTo>
                    <a:pt x="5794128" y="813241"/>
                  </a:lnTo>
                  <a:lnTo>
                    <a:pt x="5796245" y="823830"/>
                  </a:lnTo>
                  <a:lnTo>
                    <a:pt x="5800481" y="830184"/>
                  </a:lnTo>
                  <a:lnTo>
                    <a:pt x="5806834" y="838655"/>
                  </a:lnTo>
                  <a:lnTo>
                    <a:pt x="5815305" y="845008"/>
                  </a:lnTo>
                  <a:lnTo>
                    <a:pt x="5819540" y="857715"/>
                  </a:lnTo>
                  <a:lnTo>
                    <a:pt x="5825894" y="870422"/>
                  </a:lnTo>
                  <a:lnTo>
                    <a:pt x="5815305" y="893718"/>
                  </a:lnTo>
                  <a:lnTo>
                    <a:pt x="5806834" y="919132"/>
                  </a:lnTo>
                  <a:lnTo>
                    <a:pt x="5806834" y="953017"/>
                  </a:lnTo>
                  <a:lnTo>
                    <a:pt x="5796245" y="959370"/>
                  </a:lnTo>
                  <a:lnTo>
                    <a:pt x="5789892" y="967842"/>
                  </a:lnTo>
                  <a:lnTo>
                    <a:pt x="5779303" y="972077"/>
                  </a:lnTo>
                  <a:lnTo>
                    <a:pt x="5766597" y="978431"/>
                  </a:lnTo>
                  <a:lnTo>
                    <a:pt x="5751773" y="982666"/>
                  </a:lnTo>
                  <a:lnTo>
                    <a:pt x="5751773" y="993255"/>
                  </a:lnTo>
                  <a:lnTo>
                    <a:pt x="5794128" y="993255"/>
                  </a:lnTo>
                  <a:lnTo>
                    <a:pt x="5796245" y="989020"/>
                  </a:lnTo>
                  <a:lnTo>
                    <a:pt x="5800481" y="986902"/>
                  </a:lnTo>
                  <a:lnTo>
                    <a:pt x="5806834" y="982666"/>
                  </a:lnTo>
                  <a:lnTo>
                    <a:pt x="5821658" y="957253"/>
                  </a:lnTo>
                  <a:lnTo>
                    <a:pt x="5836482" y="927603"/>
                  </a:lnTo>
                  <a:lnTo>
                    <a:pt x="5849189" y="904307"/>
                  </a:lnTo>
                  <a:lnTo>
                    <a:pt x="5855542" y="868304"/>
                  </a:lnTo>
                  <a:lnTo>
                    <a:pt x="5849189" y="834419"/>
                  </a:lnTo>
                  <a:lnTo>
                    <a:pt x="5844953" y="800534"/>
                  </a:lnTo>
                  <a:lnTo>
                    <a:pt x="5840718" y="770885"/>
                  </a:lnTo>
                  <a:lnTo>
                    <a:pt x="5880955" y="770885"/>
                  </a:lnTo>
                  <a:lnTo>
                    <a:pt x="5919074" y="770885"/>
                  </a:lnTo>
                  <a:lnTo>
                    <a:pt x="5955076" y="783592"/>
                  </a:lnTo>
                  <a:lnTo>
                    <a:pt x="5955076" y="770885"/>
                  </a:lnTo>
                  <a:lnTo>
                    <a:pt x="5919074" y="756060"/>
                  </a:lnTo>
                  <a:lnTo>
                    <a:pt x="5874602" y="739118"/>
                  </a:lnTo>
                  <a:lnTo>
                    <a:pt x="5834365" y="724293"/>
                  </a:lnTo>
                  <a:lnTo>
                    <a:pt x="5825894" y="686172"/>
                  </a:lnTo>
                  <a:lnTo>
                    <a:pt x="5815305" y="660758"/>
                  </a:lnTo>
                  <a:lnTo>
                    <a:pt x="5804716" y="639580"/>
                  </a:lnTo>
                  <a:lnTo>
                    <a:pt x="5794128" y="609931"/>
                  </a:lnTo>
                  <a:lnTo>
                    <a:pt x="5840718" y="567575"/>
                  </a:lnTo>
                  <a:lnTo>
                    <a:pt x="5840718" y="497687"/>
                  </a:lnTo>
                  <a:lnTo>
                    <a:pt x="5849189" y="497687"/>
                  </a:lnTo>
                  <a:lnTo>
                    <a:pt x="5855542" y="497687"/>
                  </a:lnTo>
                  <a:lnTo>
                    <a:pt x="5859777" y="497687"/>
                  </a:lnTo>
                  <a:lnTo>
                    <a:pt x="5859777" y="501922"/>
                  </a:lnTo>
                  <a:lnTo>
                    <a:pt x="5866131" y="506158"/>
                  </a:lnTo>
                  <a:lnTo>
                    <a:pt x="5874602" y="527336"/>
                  </a:lnTo>
                  <a:lnTo>
                    <a:pt x="5880955" y="550632"/>
                  </a:lnTo>
                  <a:lnTo>
                    <a:pt x="5895779" y="567575"/>
                  </a:lnTo>
                  <a:lnTo>
                    <a:pt x="5923309" y="552750"/>
                  </a:lnTo>
                  <a:lnTo>
                    <a:pt x="5955076" y="546396"/>
                  </a:lnTo>
                  <a:lnTo>
                    <a:pt x="5997430" y="546396"/>
                  </a:lnTo>
                  <a:lnTo>
                    <a:pt x="6018608" y="576046"/>
                  </a:lnTo>
                  <a:lnTo>
                    <a:pt x="6052491" y="605695"/>
                  </a:lnTo>
                  <a:lnTo>
                    <a:pt x="6084257" y="626873"/>
                  </a:lnTo>
                  <a:lnTo>
                    <a:pt x="6084257" y="609931"/>
                  </a:lnTo>
                  <a:lnTo>
                    <a:pt x="6058845" y="582399"/>
                  </a:lnTo>
                  <a:lnTo>
                    <a:pt x="6039785" y="550632"/>
                  </a:lnTo>
                  <a:lnTo>
                    <a:pt x="6029196" y="508276"/>
                  </a:lnTo>
                  <a:lnTo>
                    <a:pt x="6018608" y="468037"/>
                  </a:lnTo>
                  <a:lnTo>
                    <a:pt x="6010137" y="423563"/>
                  </a:lnTo>
                  <a:lnTo>
                    <a:pt x="6058845" y="408738"/>
                  </a:lnTo>
                  <a:lnTo>
                    <a:pt x="6111788" y="398149"/>
                  </a:lnTo>
                  <a:lnTo>
                    <a:pt x="6126612" y="432034"/>
                  </a:lnTo>
                  <a:lnTo>
                    <a:pt x="6132965" y="432034"/>
                  </a:lnTo>
                  <a:lnTo>
                    <a:pt x="6141436" y="398149"/>
                  </a:lnTo>
                  <a:lnTo>
                    <a:pt x="6147790" y="362146"/>
                  </a:lnTo>
                  <a:lnTo>
                    <a:pt x="6158378" y="324026"/>
                  </a:lnTo>
                  <a:lnTo>
                    <a:pt x="6192262" y="304965"/>
                  </a:lnTo>
                  <a:lnTo>
                    <a:pt x="6217675" y="283787"/>
                  </a:lnTo>
                  <a:lnTo>
                    <a:pt x="6247323" y="260491"/>
                  </a:lnTo>
                  <a:lnTo>
                    <a:pt x="6276971" y="247784"/>
                  </a:lnTo>
                  <a:lnTo>
                    <a:pt x="6310855" y="235078"/>
                  </a:lnTo>
                  <a:lnTo>
                    <a:pt x="6355328" y="235078"/>
                  </a:lnTo>
                  <a:lnTo>
                    <a:pt x="6359563" y="220253"/>
                  </a:lnTo>
                  <a:lnTo>
                    <a:pt x="6365916" y="209664"/>
                  </a:lnTo>
                  <a:lnTo>
                    <a:pt x="6370152" y="199075"/>
                  </a:lnTo>
                  <a:lnTo>
                    <a:pt x="6376505" y="188486"/>
                  </a:lnTo>
                  <a:lnTo>
                    <a:pt x="6399800" y="188486"/>
                  </a:lnTo>
                  <a:lnTo>
                    <a:pt x="6429449" y="188486"/>
                  </a:lnTo>
                  <a:lnTo>
                    <a:pt x="6459097" y="188486"/>
                  </a:lnTo>
                  <a:lnTo>
                    <a:pt x="6480274" y="188486"/>
                  </a:lnTo>
                  <a:lnTo>
                    <a:pt x="6490863" y="188486"/>
                  </a:lnTo>
                  <a:lnTo>
                    <a:pt x="6505687" y="175779"/>
                  </a:lnTo>
                  <a:lnTo>
                    <a:pt x="6520511" y="165190"/>
                  </a:lnTo>
                  <a:lnTo>
                    <a:pt x="6535335" y="150366"/>
                  </a:lnTo>
                  <a:lnTo>
                    <a:pt x="6548042" y="139776"/>
                  </a:lnTo>
                  <a:lnTo>
                    <a:pt x="6558630" y="144011"/>
                  </a:lnTo>
                  <a:lnTo>
                    <a:pt x="6564984" y="144011"/>
                  </a:lnTo>
                  <a:lnTo>
                    <a:pt x="6577690" y="146129"/>
                  </a:lnTo>
                  <a:lnTo>
                    <a:pt x="6588279" y="146129"/>
                  </a:lnTo>
                  <a:lnTo>
                    <a:pt x="6588279" y="105891"/>
                  </a:lnTo>
                  <a:lnTo>
                    <a:pt x="6620045" y="91066"/>
                  </a:lnTo>
                  <a:lnTo>
                    <a:pt x="6647575" y="76241"/>
                  </a:lnTo>
                  <a:lnTo>
                    <a:pt x="6672988" y="57181"/>
                  </a:lnTo>
                  <a:lnTo>
                    <a:pt x="6694166" y="36003"/>
                  </a:lnTo>
                  <a:lnTo>
                    <a:pt x="6702637" y="0"/>
                  </a:lnTo>
                  <a:close/>
                </a:path>
              </a:pathLst>
            </a:custGeom>
            <a:solidFill>
              <a:schemeClr val="tx2"/>
            </a:solidFill>
            <a:ln>
              <a:noFill/>
            </a:ln>
            <a:effectLst/>
          </p:spPr>
          <p:txBody>
            <a:bodyPr vert="horz" wrap="square" lIns="91440" tIns="45720" rIns="91440" bIns="45720" numCol="1" spcCol="215900" anchor="t"/>
            <a:lstStyle/>
            <a:p>
              <a:pPr>
                <a:defRPr lang="en-US"/>
              </a:pPr>
              <a:endParaRPr lang="en-US" cap="none">
                <a:solidFill>
                  <a:srgbClr val="DCDBCB"/>
                </a:solidFill>
              </a:endParaRPr>
            </a:p>
          </p:txBody>
        </p:sp>
        <p:sp>
          <p:nvSpPr>
            <p:cNvPr id="3" name="Freeform 11"/>
            <p:cNvSpPr/>
            <p:nvPr/>
          </p:nvSpPr>
          <p:spPr>
            <a:xfrm>
              <a:off x="2609215" y="363855"/>
              <a:ext cx="6073775" cy="2066925"/>
            </a:xfrm>
            <a:custGeom>
              <a:avLst/>
              <a:gdLst/>
              <a:ahLst/>
              <a:cxnLst/>
              <a:rect l="0" t="0" r="6073775" b="2066925"/>
              <a:pathLst>
                <a:path w="6073775" h="2066925">
                  <a:moveTo>
                    <a:pt x="14824" y="514613"/>
                  </a:moveTo>
                  <a:lnTo>
                    <a:pt x="52944" y="525202"/>
                  </a:lnTo>
                  <a:lnTo>
                    <a:pt x="78357" y="544262"/>
                  </a:lnTo>
                  <a:lnTo>
                    <a:pt x="99535" y="561204"/>
                  </a:lnTo>
                  <a:lnTo>
                    <a:pt x="122830" y="584499"/>
                  </a:lnTo>
                  <a:lnTo>
                    <a:pt x="144008" y="601441"/>
                  </a:lnTo>
                  <a:lnTo>
                    <a:pt x="144008" y="595088"/>
                  </a:lnTo>
                  <a:lnTo>
                    <a:pt x="156715" y="595088"/>
                  </a:lnTo>
                  <a:lnTo>
                    <a:pt x="156715" y="601441"/>
                  </a:lnTo>
                  <a:lnTo>
                    <a:pt x="158833" y="609912"/>
                  </a:lnTo>
                  <a:lnTo>
                    <a:pt x="167304" y="620501"/>
                  </a:lnTo>
                  <a:lnTo>
                    <a:pt x="171539" y="635325"/>
                  </a:lnTo>
                  <a:lnTo>
                    <a:pt x="156715" y="635325"/>
                  </a:lnTo>
                  <a:lnTo>
                    <a:pt x="148244" y="635325"/>
                  </a:lnTo>
                  <a:lnTo>
                    <a:pt x="148244" y="639560"/>
                  </a:lnTo>
                  <a:lnTo>
                    <a:pt x="144008" y="639560"/>
                  </a:lnTo>
                  <a:lnTo>
                    <a:pt x="137655" y="639560"/>
                  </a:lnTo>
                  <a:lnTo>
                    <a:pt x="129184" y="643796"/>
                  </a:lnTo>
                  <a:lnTo>
                    <a:pt x="99535" y="620501"/>
                  </a:lnTo>
                  <a:lnTo>
                    <a:pt x="69886" y="609912"/>
                  </a:lnTo>
                  <a:lnTo>
                    <a:pt x="33884" y="601441"/>
                  </a:lnTo>
                  <a:lnTo>
                    <a:pt x="0" y="584499"/>
                  </a:lnTo>
                  <a:lnTo>
                    <a:pt x="12706" y="573910"/>
                  </a:lnTo>
                  <a:lnTo>
                    <a:pt x="14824" y="561204"/>
                  </a:lnTo>
                  <a:lnTo>
                    <a:pt x="12706" y="550615"/>
                  </a:lnTo>
                  <a:lnTo>
                    <a:pt x="12706" y="535791"/>
                  </a:lnTo>
                  <a:lnTo>
                    <a:pt x="14824" y="514613"/>
                  </a:lnTo>
                  <a:close/>
                  <a:moveTo>
                    <a:pt x="2587919" y="499789"/>
                  </a:moveTo>
                  <a:lnTo>
                    <a:pt x="2596390" y="499789"/>
                  </a:lnTo>
                  <a:lnTo>
                    <a:pt x="2602743" y="501906"/>
                  </a:lnTo>
                  <a:lnTo>
                    <a:pt x="2606979" y="506142"/>
                  </a:lnTo>
                  <a:lnTo>
                    <a:pt x="2611214" y="510377"/>
                  </a:lnTo>
                  <a:lnTo>
                    <a:pt x="2613332" y="514613"/>
                  </a:lnTo>
                  <a:lnTo>
                    <a:pt x="2613332" y="516731"/>
                  </a:lnTo>
                  <a:lnTo>
                    <a:pt x="2613332" y="520966"/>
                  </a:lnTo>
                  <a:lnTo>
                    <a:pt x="2617568" y="529437"/>
                  </a:lnTo>
                  <a:lnTo>
                    <a:pt x="2602743" y="529437"/>
                  </a:lnTo>
                  <a:lnTo>
                    <a:pt x="2596390" y="531555"/>
                  </a:lnTo>
                  <a:lnTo>
                    <a:pt x="2587919" y="531555"/>
                  </a:lnTo>
                  <a:lnTo>
                    <a:pt x="2581566" y="535791"/>
                  </a:lnTo>
                  <a:lnTo>
                    <a:pt x="2568859" y="535791"/>
                  </a:lnTo>
                  <a:lnTo>
                    <a:pt x="2568859" y="529437"/>
                  </a:lnTo>
                  <a:lnTo>
                    <a:pt x="2562506" y="529437"/>
                  </a:lnTo>
                  <a:lnTo>
                    <a:pt x="2562506" y="501906"/>
                  </a:lnTo>
                  <a:lnTo>
                    <a:pt x="2573095" y="501906"/>
                  </a:lnTo>
                  <a:lnTo>
                    <a:pt x="2583683" y="499789"/>
                  </a:lnTo>
                  <a:lnTo>
                    <a:pt x="2587919" y="499789"/>
                  </a:lnTo>
                  <a:close/>
                  <a:moveTo>
                    <a:pt x="129184" y="480729"/>
                  </a:moveTo>
                  <a:lnTo>
                    <a:pt x="163068" y="480729"/>
                  </a:lnTo>
                  <a:lnTo>
                    <a:pt x="163068" y="487082"/>
                  </a:lnTo>
                  <a:lnTo>
                    <a:pt x="156715" y="487082"/>
                  </a:lnTo>
                  <a:lnTo>
                    <a:pt x="148244" y="487082"/>
                  </a:lnTo>
                  <a:lnTo>
                    <a:pt x="144008" y="491318"/>
                  </a:lnTo>
                  <a:lnTo>
                    <a:pt x="141890" y="491318"/>
                  </a:lnTo>
                  <a:lnTo>
                    <a:pt x="137655" y="491318"/>
                  </a:lnTo>
                  <a:lnTo>
                    <a:pt x="133419" y="487082"/>
                  </a:lnTo>
                  <a:lnTo>
                    <a:pt x="129184" y="480729"/>
                  </a:lnTo>
                  <a:close/>
                  <a:moveTo>
                    <a:pt x="3634099" y="427785"/>
                  </a:moveTo>
                  <a:lnTo>
                    <a:pt x="3659512" y="427785"/>
                  </a:lnTo>
                  <a:lnTo>
                    <a:pt x="3667984" y="457434"/>
                  </a:lnTo>
                  <a:lnTo>
                    <a:pt x="3674337" y="476493"/>
                  </a:lnTo>
                  <a:lnTo>
                    <a:pt x="3689161" y="484964"/>
                  </a:lnTo>
                  <a:lnTo>
                    <a:pt x="3714575" y="495553"/>
                  </a:lnTo>
                  <a:lnTo>
                    <a:pt x="3703986" y="540026"/>
                  </a:lnTo>
                  <a:lnTo>
                    <a:pt x="3689161" y="584499"/>
                  </a:lnTo>
                  <a:lnTo>
                    <a:pt x="3667984" y="616265"/>
                  </a:lnTo>
                  <a:lnTo>
                    <a:pt x="3667984" y="576028"/>
                  </a:lnTo>
                  <a:lnTo>
                    <a:pt x="3619275" y="576028"/>
                  </a:lnTo>
                  <a:lnTo>
                    <a:pt x="3623510" y="529437"/>
                  </a:lnTo>
                  <a:lnTo>
                    <a:pt x="3627746" y="484964"/>
                  </a:lnTo>
                  <a:lnTo>
                    <a:pt x="3634099" y="427785"/>
                  </a:lnTo>
                  <a:close/>
                  <a:moveTo>
                    <a:pt x="5970004" y="332486"/>
                  </a:moveTo>
                  <a:lnTo>
                    <a:pt x="5978475" y="332486"/>
                  </a:lnTo>
                  <a:lnTo>
                    <a:pt x="5978475" y="340957"/>
                  </a:lnTo>
                  <a:lnTo>
                    <a:pt x="5980592" y="351546"/>
                  </a:lnTo>
                  <a:lnTo>
                    <a:pt x="5984828" y="355782"/>
                  </a:lnTo>
                  <a:lnTo>
                    <a:pt x="5989064" y="362135"/>
                  </a:lnTo>
                  <a:lnTo>
                    <a:pt x="5993299" y="366370"/>
                  </a:lnTo>
                  <a:lnTo>
                    <a:pt x="5999652" y="372723"/>
                  </a:lnTo>
                  <a:lnTo>
                    <a:pt x="6008124" y="366370"/>
                  </a:lnTo>
                  <a:lnTo>
                    <a:pt x="6010241" y="357899"/>
                  </a:lnTo>
                  <a:lnTo>
                    <a:pt x="6014477" y="355782"/>
                  </a:lnTo>
                  <a:lnTo>
                    <a:pt x="6022948" y="355782"/>
                  </a:lnTo>
                  <a:lnTo>
                    <a:pt x="6033537" y="351546"/>
                  </a:lnTo>
                  <a:lnTo>
                    <a:pt x="6039890" y="372724"/>
                  </a:lnTo>
                  <a:lnTo>
                    <a:pt x="6052597" y="387548"/>
                  </a:lnTo>
                  <a:lnTo>
                    <a:pt x="6063186" y="402372"/>
                  </a:lnTo>
                  <a:lnTo>
                    <a:pt x="6069539" y="421432"/>
                  </a:lnTo>
                  <a:lnTo>
                    <a:pt x="6073775" y="446845"/>
                  </a:lnTo>
                  <a:lnTo>
                    <a:pt x="6073775" y="451080"/>
                  </a:lnTo>
                  <a:lnTo>
                    <a:pt x="6069539" y="455316"/>
                  </a:lnTo>
                  <a:lnTo>
                    <a:pt x="6069539" y="457434"/>
                  </a:lnTo>
                  <a:lnTo>
                    <a:pt x="6069539" y="461669"/>
                  </a:lnTo>
                  <a:lnTo>
                    <a:pt x="6069539" y="465905"/>
                  </a:lnTo>
                  <a:lnTo>
                    <a:pt x="6067421" y="472258"/>
                  </a:lnTo>
                  <a:lnTo>
                    <a:pt x="6044126" y="487082"/>
                  </a:lnTo>
                  <a:lnTo>
                    <a:pt x="6010241" y="501906"/>
                  </a:lnTo>
                  <a:lnTo>
                    <a:pt x="5970004" y="510377"/>
                  </a:lnTo>
                  <a:lnTo>
                    <a:pt x="5929766" y="516731"/>
                  </a:lnTo>
                  <a:lnTo>
                    <a:pt x="5895882" y="520966"/>
                  </a:lnTo>
                  <a:lnTo>
                    <a:pt x="5900117" y="501906"/>
                  </a:lnTo>
                  <a:lnTo>
                    <a:pt x="5904353" y="495553"/>
                  </a:lnTo>
                  <a:lnTo>
                    <a:pt x="5908588" y="487082"/>
                  </a:lnTo>
                  <a:lnTo>
                    <a:pt x="5910706" y="484964"/>
                  </a:lnTo>
                  <a:lnTo>
                    <a:pt x="5914941" y="484964"/>
                  </a:lnTo>
                  <a:lnTo>
                    <a:pt x="5923413" y="480729"/>
                  </a:lnTo>
                  <a:lnTo>
                    <a:pt x="5925530" y="480729"/>
                  </a:lnTo>
                  <a:lnTo>
                    <a:pt x="5929766" y="476493"/>
                  </a:lnTo>
                  <a:lnTo>
                    <a:pt x="5938237" y="472258"/>
                  </a:lnTo>
                  <a:lnTo>
                    <a:pt x="5948826" y="442609"/>
                  </a:lnTo>
                  <a:lnTo>
                    <a:pt x="5948826" y="412961"/>
                  </a:lnTo>
                  <a:lnTo>
                    <a:pt x="5944590" y="385430"/>
                  </a:lnTo>
                  <a:lnTo>
                    <a:pt x="5950944" y="362135"/>
                  </a:lnTo>
                  <a:lnTo>
                    <a:pt x="5970004" y="340957"/>
                  </a:lnTo>
                  <a:lnTo>
                    <a:pt x="5970004" y="332486"/>
                  </a:lnTo>
                  <a:close/>
                  <a:moveTo>
                    <a:pt x="300723" y="317662"/>
                  </a:moveTo>
                  <a:lnTo>
                    <a:pt x="340961" y="362135"/>
                  </a:lnTo>
                  <a:lnTo>
                    <a:pt x="391788" y="396019"/>
                  </a:lnTo>
                  <a:lnTo>
                    <a:pt x="455321" y="421432"/>
                  </a:lnTo>
                  <a:lnTo>
                    <a:pt x="459556" y="457434"/>
                  </a:lnTo>
                  <a:lnTo>
                    <a:pt x="470145" y="484964"/>
                  </a:lnTo>
                  <a:lnTo>
                    <a:pt x="480734" y="499789"/>
                  </a:lnTo>
                  <a:lnTo>
                    <a:pt x="495559" y="514614"/>
                  </a:lnTo>
                  <a:lnTo>
                    <a:pt x="510383" y="535791"/>
                  </a:lnTo>
                  <a:lnTo>
                    <a:pt x="484970" y="540026"/>
                  </a:lnTo>
                  <a:lnTo>
                    <a:pt x="459556" y="544262"/>
                  </a:lnTo>
                  <a:lnTo>
                    <a:pt x="436261" y="554850"/>
                  </a:lnTo>
                  <a:lnTo>
                    <a:pt x="421436" y="569675"/>
                  </a:lnTo>
                  <a:lnTo>
                    <a:pt x="419319" y="576028"/>
                  </a:lnTo>
                  <a:lnTo>
                    <a:pt x="415083" y="584499"/>
                  </a:lnTo>
                  <a:lnTo>
                    <a:pt x="410848" y="590852"/>
                  </a:lnTo>
                  <a:lnTo>
                    <a:pt x="406612" y="595088"/>
                  </a:lnTo>
                  <a:lnTo>
                    <a:pt x="400259" y="601441"/>
                  </a:lnTo>
                  <a:lnTo>
                    <a:pt x="376963" y="605676"/>
                  </a:lnTo>
                  <a:lnTo>
                    <a:pt x="345197" y="609912"/>
                  </a:lnTo>
                  <a:lnTo>
                    <a:pt x="307077" y="605676"/>
                  </a:lnTo>
                  <a:lnTo>
                    <a:pt x="277428" y="601441"/>
                  </a:lnTo>
                  <a:lnTo>
                    <a:pt x="271075" y="580263"/>
                  </a:lnTo>
                  <a:lnTo>
                    <a:pt x="266839" y="565439"/>
                  </a:lnTo>
                  <a:lnTo>
                    <a:pt x="262603" y="554850"/>
                  </a:lnTo>
                  <a:lnTo>
                    <a:pt x="252015" y="535791"/>
                  </a:lnTo>
                  <a:lnTo>
                    <a:pt x="300723" y="520966"/>
                  </a:lnTo>
                  <a:lnTo>
                    <a:pt x="300723" y="514613"/>
                  </a:lnTo>
                  <a:lnTo>
                    <a:pt x="262603" y="510377"/>
                  </a:lnTo>
                  <a:lnTo>
                    <a:pt x="237190" y="501906"/>
                  </a:lnTo>
                  <a:lnTo>
                    <a:pt x="218130" y="487082"/>
                  </a:lnTo>
                  <a:lnTo>
                    <a:pt x="216012" y="476493"/>
                  </a:lnTo>
                  <a:lnTo>
                    <a:pt x="207541" y="465905"/>
                  </a:lnTo>
                  <a:lnTo>
                    <a:pt x="203306" y="455316"/>
                  </a:lnTo>
                  <a:lnTo>
                    <a:pt x="203306" y="442609"/>
                  </a:lnTo>
                  <a:lnTo>
                    <a:pt x="203306" y="436256"/>
                  </a:lnTo>
                  <a:lnTo>
                    <a:pt x="203306" y="427785"/>
                  </a:lnTo>
                  <a:lnTo>
                    <a:pt x="207541" y="427785"/>
                  </a:lnTo>
                  <a:lnTo>
                    <a:pt x="211777" y="425667"/>
                  </a:lnTo>
                  <a:lnTo>
                    <a:pt x="216012" y="425667"/>
                  </a:lnTo>
                  <a:lnTo>
                    <a:pt x="218130" y="425667"/>
                  </a:lnTo>
                  <a:lnTo>
                    <a:pt x="226601" y="421432"/>
                  </a:lnTo>
                  <a:lnTo>
                    <a:pt x="230837" y="410843"/>
                  </a:lnTo>
                  <a:lnTo>
                    <a:pt x="230837" y="398137"/>
                  </a:lnTo>
                  <a:lnTo>
                    <a:pt x="230837" y="391783"/>
                  </a:lnTo>
                  <a:lnTo>
                    <a:pt x="232955" y="387548"/>
                  </a:lnTo>
                  <a:lnTo>
                    <a:pt x="237190" y="381195"/>
                  </a:lnTo>
                  <a:lnTo>
                    <a:pt x="241426" y="381195"/>
                  </a:lnTo>
                  <a:lnTo>
                    <a:pt x="245661" y="376960"/>
                  </a:lnTo>
                  <a:lnTo>
                    <a:pt x="247779" y="376960"/>
                  </a:lnTo>
                  <a:lnTo>
                    <a:pt x="252015" y="376960"/>
                  </a:lnTo>
                  <a:lnTo>
                    <a:pt x="258368" y="372724"/>
                  </a:lnTo>
                  <a:lnTo>
                    <a:pt x="262603" y="357899"/>
                  </a:lnTo>
                  <a:lnTo>
                    <a:pt x="266839" y="347311"/>
                  </a:lnTo>
                  <a:lnTo>
                    <a:pt x="271075" y="336722"/>
                  </a:lnTo>
                  <a:lnTo>
                    <a:pt x="277428" y="326133"/>
                  </a:lnTo>
                  <a:lnTo>
                    <a:pt x="281663" y="321898"/>
                  </a:lnTo>
                  <a:lnTo>
                    <a:pt x="285899" y="321898"/>
                  </a:lnTo>
                  <a:lnTo>
                    <a:pt x="288017" y="317662"/>
                  </a:lnTo>
                  <a:lnTo>
                    <a:pt x="292252" y="317662"/>
                  </a:lnTo>
                  <a:lnTo>
                    <a:pt x="300723" y="317662"/>
                  </a:lnTo>
                  <a:close/>
                  <a:moveTo>
                    <a:pt x="2482030" y="277425"/>
                  </a:moveTo>
                  <a:lnTo>
                    <a:pt x="2492619" y="281660"/>
                  </a:lnTo>
                  <a:lnTo>
                    <a:pt x="2503208" y="283778"/>
                  </a:lnTo>
                  <a:lnTo>
                    <a:pt x="2509561" y="288014"/>
                  </a:lnTo>
                  <a:lnTo>
                    <a:pt x="2522268" y="292249"/>
                  </a:lnTo>
                  <a:lnTo>
                    <a:pt x="2522268" y="302838"/>
                  </a:lnTo>
                  <a:lnTo>
                    <a:pt x="2524386" y="311309"/>
                  </a:lnTo>
                  <a:lnTo>
                    <a:pt x="2524386" y="317662"/>
                  </a:lnTo>
                  <a:lnTo>
                    <a:pt x="2528621" y="326133"/>
                  </a:lnTo>
                  <a:lnTo>
                    <a:pt x="2503208" y="326133"/>
                  </a:lnTo>
                  <a:lnTo>
                    <a:pt x="2498972" y="317662"/>
                  </a:lnTo>
                  <a:lnTo>
                    <a:pt x="2494737" y="311309"/>
                  </a:lnTo>
                  <a:lnTo>
                    <a:pt x="2488384" y="302838"/>
                  </a:lnTo>
                  <a:lnTo>
                    <a:pt x="2484148" y="298602"/>
                  </a:lnTo>
                  <a:lnTo>
                    <a:pt x="2484148" y="288014"/>
                  </a:lnTo>
                  <a:lnTo>
                    <a:pt x="2482030" y="277425"/>
                  </a:lnTo>
                  <a:close/>
                  <a:moveTo>
                    <a:pt x="3511268" y="228717"/>
                  </a:moveTo>
                  <a:lnTo>
                    <a:pt x="3523975" y="247776"/>
                  </a:lnTo>
                  <a:lnTo>
                    <a:pt x="3534564" y="283778"/>
                  </a:lnTo>
                  <a:lnTo>
                    <a:pt x="3549388" y="317662"/>
                  </a:lnTo>
                  <a:lnTo>
                    <a:pt x="3568448" y="351546"/>
                  </a:lnTo>
                  <a:lnTo>
                    <a:pt x="3579037" y="366370"/>
                  </a:lnTo>
                  <a:lnTo>
                    <a:pt x="3585390" y="357899"/>
                  </a:lnTo>
                  <a:lnTo>
                    <a:pt x="3589626" y="355782"/>
                  </a:lnTo>
                  <a:lnTo>
                    <a:pt x="3598097" y="355782"/>
                  </a:lnTo>
                  <a:lnTo>
                    <a:pt x="3604450" y="351546"/>
                  </a:lnTo>
                  <a:lnTo>
                    <a:pt x="3619275" y="351546"/>
                  </a:lnTo>
                  <a:lnTo>
                    <a:pt x="3619275" y="357899"/>
                  </a:lnTo>
                  <a:lnTo>
                    <a:pt x="3627746" y="357899"/>
                  </a:lnTo>
                  <a:lnTo>
                    <a:pt x="3627746" y="381195"/>
                  </a:lnTo>
                  <a:lnTo>
                    <a:pt x="3570566" y="387548"/>
                  </a:lnTo>
                  <a:lnTo>
                    <a:pt x="3564213" y="446845"/>
                  </a:lnTo>
                  <a:lnTo>
                    <a:pt x="3545153" y="495553"/>
                  </a:lnTo>
                  <a:lnTo>
                    <a:pt x="3530328" y="544262"/>
                  </a:lnTo>
                  <a:lnTo>
                    <a:pt x="3523975" y="584499"/>
                  </a:lnTo>
                  <a:lnTo>
                    <a:pt x="3519739" y="624736"/>
                  </a:lnTo>
                  <a:lnTo>
                    <a:pt x="3519739" y="658620"/>
                  </a:lnTo>
                  <a:lnTo>
                    <a:pt x="3511268" y="690386"/>
                  </a:lnTo>
                  <a:lnTo>
                    <a:pt x="3504915" y="690386"/>
                  </a:lnTo>
                  <a:lnTo>
                    <a:pt x="3504915" y="684033"/>
                  </a:lnTo>
                  <a:lnTo>
                    <a:pt x="3494326" y="669209"/>
                  </a:lnTo>
                  <a:lnTo>
                    <a:pt x="3475266" y="650149"/>
                  </a:lnTo>
                  <a:lnTo>
                    <a:pt x="3454088" y="624736"/>
                  </a:lnTo>
                  <a:lnTo>
                    <a:pt x="3435028" y="599323"/>
                  </a:lnTo>
                  <a:lnTo>
                    <a:pt x="3420204" y="573910"/>
                  </a:lnTo>
                  <a:lnTo>
                    <a:pt x="3411733" y="550615"/>
                  </a:lnTo>
                  <a:lnTo>
                    <a:pt x="3415968" y="535791"/>
                  </a:lnTo>
                  <a:lnTo>
                    <a:pt x="3424440" y="531555"/>
                  </a:lnTo>
                  <a:lnTo>
                    <a:pt x="3430793" y="531555"/>
                  </a:lnTo>
                  <a:lnTo>
                    <a:pt x="3435028" y="531555"/>
                  </a:lnTo>
                  <a:lnTo>
                    <a:pt x="3439264" y="531555"/>
                  </a:lnTo>
                  <a:lnTo>
                    <a:pt x="3441382" y="531555"/>
                  </a:lnTo>
                  <a:lnTo>
                    <a:pt x="3445617" y="531555"/>
                  </a:lnTo>
                  <a:lnTo>
                    <a:pt x="3449853" y="529437"/>
                  </a:lnTo>
                  <a:lnTo>
                    <a:pt x="3456206" y="520966"/>
                  </a:lnTo>
                  <a:lnTo>
                    <a:pt x="3449853" y="520966"/>
                  </a:lnTo>
                  <a:lnTo>
                    <a:pt x="3449853" y="514613"/>
                  </a:lnTo>
                  <a:lnTo>
                    <a:pt x="3415968" y="510377"/>
                  </a:lnTo>
                  <a:lnTo>
                    <a:pt x="3396909" y="499789"/>
                  </a:lnTo>
                  <a:lnTo>
                    <a:pt x="3382084" y="480729"/>
                  </a:lnTo>
                  <a:lnTo>
                    <a:pt x="3396909" y="476493"/>
                  </a:lnTo>
                  <a:lnTo>
                    <a:pt x="3409615" y="472258"/>
                  </a:lnTo>
                  <a:lnTo>
                    <a:pt x="3415968" y="470140"/>
                  </a:lnTo>
                  <a:lnTo>
                    <a:pt x="3424440" y="465905"/>
                  </a:lnTo>
                  <a:lnTo>
                    <a:pt x="3430793" y="461669"/>
                  </a:lnTo>
                  <a:lnTo>
                    <a:pt x="3439264" y="455316"/>
                  </a:lnTo>
                  <a:lnTo>
                    <a:pt x="3439264" y="446845"/>
                  </a:lnTo>
                  <a:lnTo>
                    <a:pt x="3409615" y="446845"/>
                  </a:lnTo>
                  <a:lnTo>
                    <a:pt x="3401144" y="451080"/>
                  </a:lnTo>
                  <a:lnTo>
                    <a:pt x="3394791" y="451080"/>
                  </a:lnTo>
                  <a:lnTo>
                    <a:pt x="3386320" y="455316"/>
                  </a:lnTo>
                  <a:lnTo>
                    <a:pt x="3375731" y="455316"/>
                  </a:lnTo>
                  <a:lnTo>
                    <a:pt x="3356671" y="421432"/>
                  </a:lnTo>
                  <a:lnTo>
                    <a:pt x="3335493" y="387548"/>
                  </a:lnTo>
                  <a:lnTo>
                    <a:pt x="3337611" y="376959"/>
                  </a:lnTo>
                  <a:lnTo>
                    <a:pt x="3337611" y="370606"/>
                  </a:lnTo>
                  <a:lnTo>
                    <a:pt x="3341846" y="366371"/>
                  </a:lnTo>
                  <a:lnTo>
                    <a:pt x="3346082" y="357899"/>
                  </a:lnTo>
                  <a:lnTo>
                    <a:pt x="3346082" y="351546"/>
                  </a:lnTo>
                  <a:lnTo>
                    <a:pt x="3350318" y="340957"/>
                  </a:lnTo>
                  <a:lnTo>
                    <a:pt x="3341846" y="340957"/>
                  </a:lnTo>
                  <a:lnTo>
                    <a:pt x="3341846" y="332486"/>
                  </a:lnTo>
                  <a:lnTo>
                    <a:pt x="3335493" y="336722"/>
                  </a:lnTo>
                  <a:lnTo>
                    <a:pt x="3331258" y="336722"/>
                  </a:lnTo>
                  <a:lnTo>
                    <a:pt x="3327022" y="336722"/>
                  </a:lnTo>
                  <a:lnTo>
                    <a:pt x="3322786" y="336722"/>
                  </a:lnTo>
                  <a:lnTo>
                    <a:pt x="3322786" y="332486"/>
                  </a:lnTo>
                  <a:lnTo>
                    <a:pt x="3316433" y="326133"/>
                  </a:lnTo>
                  <a:lnTo>
                    <a:pt x="3312198" y="317662"/>
                  </a:lnTo>
                  <a:lnTo>
                    <a:pt x="3307962" y="311309"/>
                  </a:lnTo>
                  <a:lnTo>
                    <a:pt x="3305844" y="307073"/>
                  </a:lnTo>
                  <a:lnTo>
                    <a:pt x="3305844" y="296485"/>
                  </a:lnTo>
                  <a:lnTo>
                    <a:pt x="3301609" y="283778"/>
                  </a:lnTo>
                  <a:lnTo>
                    <a:pt x="3341846" y="258365"/>
                  </a:lnTo>
                  <a:lnTo>
                    <a:pt x="3382084" y="237188"/>
                  </a:lnTo>
                  <a:lnTo>
                    <a:pt x="3386320" y="247776"/>
                  </a:lnTo>
                  <a:lnTo>
                    <a:pt x="3390555" y="258365"/>
                  </a:lnTo>
                  <a:lnTo>
                    <a:pt x="3394791" y="262601"/>
                  </a:lnTo>
                  <a:lnTo>
                    <a:pt x="3401144" y="266836"/>
                  </a:lnTo>
                  <a:lnTo>
                    <a:pt x="3405380" y="266836"/>
                  </a:lnTo>
                  <a:lnTo>
                    <a:pt x="3409615" y="268954"/>
                  </a:lnTo>
                  <a:lnTo>
                    <a:pt x="3415968" y="273189"/>
                  </a:lnTo>
                  <a:lnTo>
                    <a:pt x="3424440" y="277425"/>
                  </a:lnTo>
                  <a:lnTo>
                    <a:pt x="3430793" y="298602"/>
                  </a:lnTo>
                  <a:lnTo>
                    <a:pt x="3435028" y="326133"/>
                  </a:lnTo>
                  <a:lnTo>
                    <a:pt x="3439264" y="351546"/>
                  </a:lnTo>
                  <a:lnTo>
                    <a:pt x="3456206" y="351546"/>
                  </a:lnTo>
                  <a:lnTo>
                    <a:pt x="3456206" y="332486"/>
                  </a:lnTo>
                  <a:lnTo>
                    <a:pt x="3449853" y="311309"/>
                  </a:lnTo>
                  <a:lnTo>
                    <a:pt x="3449853" y="283778"/>
                  </a:lnTo>
                  <a:lnTo>
                    <a:pt x="3456206" y="258365"/>
                  </a:lnTo>
                  <a:lnTo>
                    <a:pt x="3464677" y="237188"/>
                  </a:lnTo>
                  <a:lnTo>
                    <a:pt x="3511268" y="228717"/>
                  </a:lnTo>
                  <a:close/>
                  <a:moveTo>
                    <a:pt x="5593040" y="209657"/>
                  </a:moveTo>
                  <a:lnTo>
                    <a:pt x="5603629" y="218128"/>
                  </a:lnTo>
                  <a:lnTo>
                    <a:pt x="5612100" y="224481"/>
                  </a:lnTo>
                  <a:lnTo>
                    <a:pt x="5622689" y="224481"/>
                  </a:lnTo>
                  <a:lnTo>
                    <a:pt x="5633278" y="224481"/>
                  </a:lnTo>
                  <a:lnTo>
                    <a:pt x="5652338" y="228717"/>
                  </a:lnTo>
                  <a:lnTo>
                    <a:pt x="5648102" y="237188"/>
                  </a:lnTo>
                  <a:lnTo>
                    <a:pt x="5648102" y="239305"/>
                  </a:lnTo>
                  <a:lnTo>
                    <a:pt x="5648102" y="243541"/>
                  </a:lnTo>
                  <a:lnTo>
                    <a:pt x="5645984" y="247776"/>
                  </a:lnTo>
                  <a:lnTo>
                    <a:pt x="5645984" y="252012"/>
                  </a:lnTo>
                  <a:lnTo>
                    <a:pt x="5618453" y="266836"/>
                  </a:lnTo>
                  <a:lnTo>
                    <a:pt x="5582451" y="273189"/>
                  </a:lnTo>
                  <a:lnTo>
                    <a:pt x="5544331" y="277425"/>
                  </a:lnTo>
                  <a:lnTo>
                    <a:pt x="5542213" y="268954"/>
                  </a:lnTo>
                  <a:lnTo>
                    <a:pt x="5542213" y="262601"/>
                  </a:lnTo>
                  <a:lnTo>
                    <a:pt x="5537978" y="254130"/>
                  </a:lnTo>
                  <a:lnTo>
                    <a:pt x="5537978" y="243541"/>
                  </a:lnTo>
                  <a:lnTo>
                    <a:pt x="5548567" y="237188"/>
                  </a:lnTo>
                  <a:lnTo>
                    <a:pt x="5557038" y="228717"/>
                  </a:lnTo>
                  <a:lnTo>
                    <a:pt x="5563391" y="224481"/>
                  </a:lnTo>
                  <a:lnTo>
                    <a:pt x="5571862" y="218128"/>
                  </a:lnTo>
                  <a:lnTo>
                    <a:pt x="5578215" y="213892"/>
                  </a:lnTo>
                  <a:lnTo>
                    <a:pt x="5593040" y="209657"/>
                  </a:lnTo>
                  <a:close/>
                  <a:moveTo>
                    <a:pt x="4455795" y="209657"/>
                  </a:moveTo>
                  <a:lnTo>
                    <a:pt x="4485444" y="213892"/>
                  </a:lnTo>
                  <a:lnTo>
                    <a:pt x="4506622" y="224481"/>
                  </a:lnTo>
                  <a:lnTo>
                    <a:pt x="4527800" y="237188"/>
                  </a:lnTo>
                  <a:lnTo>
                    <a:pt x="4521446" y="243542"/>
                  </a:lnTo>
                  <a:lnTo>
                    <a:pt x="4517211" y="254130"/>
                  </a:lnTo>
                  <a:lnTo>
                    <a:pt x="4510858" y="258365"/>
                  </a:lnTo>
                  <a:lnTo>
                    <a:pt x="4500269" y="262601"/>
                  </a:lnTo>
                  <a:lnTo>
                    <a:pt x="4487562" y="266836"/>
                  </a:lnTo>
                  <a:lnTo>
                    <a:pt x="4472738" y="266836"/>
                  </a:lnTo>
                  <a:lnTo>
                    <a:pt x="4462149" y="273189"/>
                  </a:lnTo>
                  <a:lnTo>
                    <a:pt x="4451560" y="273189"/>
                  </a:lnTo>
                  <a:lnTo>
                    <a:pt x="4440971" y="277425"/>
                  </a:lnTo>
                  <a:lnTo>
                    <a:pt x="4426147" y="277425"/>
                  </a:lnTo>
                  <a:lnTo>
                    <a:pt x="4426147" y="254130"/>
                  </a:lnTo>
                  <a:lnTo>
                    <a:pt x="4428264" y="239305"/>
                  </a:lnTo>
                  <a:lnTo>
                    <a:pt x="4443089" y="228717"/>
                  </a:lnTo>
                  <a:lnTo>
                    <a:pt x="4455795" y="209657"/>
                  </a:lnTo>
                  <a:close/>
                  <a:moveTo>
                    <a:pt x="1620096" y="209657"/>
                  </a:moveTo>
                  <a:lnTo>
                    <a:pt x="1649745" y="209657"/>
                  </a:lnTo>
                  <a:lnTo>
                    <a:pt x="1656099" y="228717"/>
                  </a:lnTo>
                  <a:lnTo>
                    <a:pt x="1664570" y="239305"/>
                  </a:lnTo>
                  <a:lnTo>
                    <a:pt x="1670923" y="254130"/>
                  </a:lnTo>
                  <a:lnTo>
                    <a:pt x="1675159" y="277425"/>
                  </a:lnTo>
                  <a:lnTo>
                    <a:pt x="1668805" y="277425"/>
                  </a:lnTo>
                  <a:lnTo>
                    <a:pt x="1645510" y="262601"/>
                  </a:lnTo>
                  <a:lnTo>
                    <a:pt x="1630685" y="247776"/>
                  </a:lnTo>
                  <a:lnTo>
                    <a:pt x="1620096" y="232952"/>
                  </a:lnTo>
                  <a:lnTo>
                    <a:pt x="1620096" y="209657"/>
                  </a:lnTo>
                  <a:close/>
                  <a:moveTo>
                    <a:pt x="5789993" y="163066"/>
                  </a:moveTo>
                  <a:lnTo>
                    <a:pt x="5796346" y="163066"/>
                  </a:lnTo>
                  <a:lnTo>
                    <a:pt x="5804817" y="167302"/>
                  </a:lnTo>
                  <a:lnTo>
                    <a:pt x="5806935" y="167302"/>
                  </a:lnTo>
                  <a:lnTo>
                    <a:pt x="5811171" y="167302"/>
                  </a:lnTo>
                  <a:lnTo>
                    <a:pt x="5815406" y="169420"/>
                  </a:lnTo>
                  <a:lnTo>
                    <a:pt x="5806935" y="177891"/>
                  </a:lnTo>
                  <a:lnTo>
                    <a:pt x="5800582" y="184244"/>
                  </a:lnTo>
                  <a:lnTo>
                    <a:pt x="5796346" y="194833"/>
                  </a:lnTo>
                  <a:lnTo>
                    <a:pt x="5792111" y="203304"/>
                  </a:lnTo>
                  <a:lnTo>
                    <a:pt x="5789993" y="218128"/>
                  </a:lnTo>
                  <a:lnTo>
                    <a:pt x="5796346" y="218128"/>
                  </a:lnTo>
                  <a:lnTo>
                    <a:pt x="5804817" y="207539"/>
                  </a:lnTo>
                  <a:lnTo>
                    <a:pt x="5811171" y="199068"/>
                  </a:lnTo>
                  <a:lnTo>
                    <a:pt x="5819642" y="192715"/>
                  </a:lnTo>
                  <a:lnTo>
                    <a:pt x="5830231" y="188479"/>
                  </a:lnTo>
                  <a:lnTo>
                    <a:pt x="5851408" y="209656"/>
                  </a:lnTo>
                  <a:lnTo>
                    <a:pt x="5878939" y="228717"/>
                  </a:lnTo>
                  <a:lnTo>
                    <a:pt x="5895882" y="243541"/>
                  </a:lnTo>
                  <a:lnTo>
                    <a:pt x="5895882" y="292249"/>
                  </a:lnTo>
                  <a:lnTo>
                    <a:pt x="5908588" y="302838"/>
                  </a:lnTo>
                  <a:lnTo>
                    <a:pt x="5919177" y="311309"/>
                  </a:lnTo>
                  <a:lnTo>
                    <a:pt x="5929766" y="313427"/>
                  </a:lnTo>
                  <a:lnTo>
                    <a:pt x="5938237" y="328251"/>
                  </a:lnTo>
                  <a:lnTo>
                    <a:pt x="5944590" y="357899"/>
                  </a:lnTo>
                  <a:lnTo>
                    <a:pt x="5929766" y="376959"/>
                  </a:lnTo>
                  <a:lnTo>
                    <a:pt x="5923413" y="396019"/>
                  </a:lnTo>
                  <a:lnTo>
                    <a:pt x="5908588" y="406608"/>
                  </a:lnTo>
                  <a:lnTo>
                    <a:pt x="5889528" y="410843"/>
                  </a:lnTo>
                  <a:lnTo>
                    <a:pt x="5855644" y="412961"/>
                  </a:lnTo>
                  <a:lnTo>
                    <a:pt x="5830231" y="391783"/>
                  </a:lnTo>
                  <a:lnTo>
                    <a:pt x="5792111" y="372724"/>
                  </a:lnTo>
                  <a:lnTo>
                    <a:pt x="5751873" y="362135"/>
                  </a:lnTo>
                  <a:lnTo>
                    <a:pt x="5711635" y="347311"/>
                  </a:lnTo>
                  <a:lnTo>
                    <a:pt x="5675633" y="332486"/>
                  </a:lnTo>
                  <a:lnTo>
                    <a:pt x="5652338" y="311309"/>
                  </a:lnTo>
                  <a:lnTo>
                    <a:pt x="5667162" y="302838"/>
                  </a:lnTo>
                  <a:lnTo>
                    <a:pt x="5677751" y="296485"/>
                  </a:lnTo>
                  <a:lnTo>
                    <a:pt x="5686222" y="288014"/>
                  </a:lnTo>
                  <a:lnTo>
                    <a:pt x="5690457" y="277425"/>
                  </a:lnTo>
                  <a:lnTo>
                    <a:pt x="5692575" y="258365"/>
                  </a:lnTo>
                  <a:lnTo>
                    <a:pt x="5690457" y="252012"/>
                  </a:lnTo>
                  <a:lnTo>
                    <a:pt x="5686222" y="239305"/>
                  </a:lnTo>
                  <a:lnTo>
                    <a:pt x="5686222" y="224481"/>
                  </a:lnTo>
                  <a:lnTo>
                    <a:pt x="5686222" y="209657"/>
                  </a:lnTo>
                  <a:lnTo>
                    <a:pt x="5686222" y="207539"/>
                  </a:lnTo>
                  <a:lnTo>
                    <a:pt x="5690457" y="207539"/>
                  </a:lnTo>
                  <a:lnTo>
                    <a:pt x="5692575" y="203304"/>
                  </a:lnTo>
                  <a:lnTo>
                    <a:pt x="5726460" y="194833"/>
                  </a:lnTo>
                  <a:lnTo>
                    <a:pt x="5762462" y="177891"/>
                  </a:lnTo>
                  <a:lnTo>
                    <a:pt x="5789993" y="163066"/>
                  </a:lnTo>
                  <a:close/>
                  <a:moveTo>
                    <a:pt x="5319847" y="154595"/>
                  </a:moveTo>
                  <a:lnTo>
                    <a:pt x="5341025" y="154595"/>
                  </a:lnTo>
                  <a:lnTo>
                    <a:pt x="5370674" y="184244"/>
                  </a:lnTo>
                  <a:lnTo>
                    <a:pt x="5408794" y="209657"/>
                  </a:lnTo>
                  <a:lnTo>
                    <a:pt x="5408794" y="218128"/>
                  </a:lnTo>
                  <a:lnTo>
                    <a:pt x="5400322" y="218128"/>
                  </a:lnTo>
                  <a:lnTo>
                    <a:pt x="5400322" y="228717"/>
                  </a:lnTo>
                  <a:lnTo>
                    <a:pt x="5364320" y="209657"/>
                  </a:lnTo>
                  <a:lnTo>
                    <a:pt x="5338907" y="184244"/>
                  </a:lnTo>
                  <a:lnTo>
                    <a:pt x="5319847" y="154595"/>
                  </a:lnTo>
                  <a:close/>
                  <a:moveTo>
                    <a:pt x="4576508" y="144007"/>
                  </a:moveTo>
                  <a:lnTo>
                    <a:pt x="4606157" y="152478"/>
                  </a:lnTo>
                  <a:lnTo>
                    <a:pt x="4629453" y="158831"/>
                  </a:lnTo>
                  <a:lnTo>
                    <a:pt x="4650631" y="169420"/>
                  </a:lnTo>
                  <a:lnTo>
                    <a:pt x="4650631" y="188479"/>
                  </a:lnTo>
                  <a:lnTo>
                    <a:pt x="4631571" y="192715"/>
                  </a:lnTo>
                  <a:lnTo>
                    <a:pt x="4614628" y="199068"/>
                  </a:lnTo>
                  <a:lnTo>
                    <a:pt x="4587097" y="203304"/>
                  </a:lnTo>
                  <a:lnTo>
                    <a:pt x="4576508" y="207539"/>
                  </a:lnTo>
                  <a:lnTo>
                    <a:pt x="4570155" y="209657"/>
                  </a:lnTo>
                  <a:lnTo>
                    <a:pt x="4557449" y="209657"/>
                  </a:lnTo>
                  <a:lnTo>
                    <a:pt x="4546860" y="209657"/>
                  </a:lnTo>
                  <a:lnTo>
                    <a:pt x="4546860" y="188479"/>
                  </a:lnTo>
                  <a:lnTo>
                    <a:pt x="4555331" y="177891"/>
                  </a:lnTo>
                  <a:lnTo>
                    <a:pt x="4565920" y="163066"/>
                  </a:lnTo>
                  <a:lnTo>
                    <a:pt x="4576508" y="144007"/>
                  </a:lnTo>
                  <a:close/>
                  <a:moveTo>
                    <a:pt x="3674337" y="122829"/>
                  </a:moveTo>
                  <a:lnTo>
                    <a:pt x="3674337" y="163066"/>
                  </a:lnTo>
                  <a:lnTo>
                    <a:pt x="3689161" y="163066"/>
                  </a:lnTo>
                  <a:lnTo>
                    <a:pt x="3697632" y="158831"/>
                  </a:lnTo>
                  <a:lnTo>
                    <a:pt x="3703986" y="158831"/>
                  </a:lnTo>
                  <a:lnTo>
                    <a:pt x="3712457" y="158831"/>
                  </a:lnTo>
                  <a:lnTo>
                    <a:pt x="3714575" y="158831"/>
                  </a:lnTo>
                  <a:lnTo>
                    <a:pt x="3723046" y="163066"/>
                  </a:lnTo>
                  <a:lnTo>
                    <a:pt x="3733635" y="169420"/>
                  </a:lnTo>
                  <a:lnTo>
                    <a:pt x="3733635" y="188479"/>
                  </a:lnTo>
                  <a:lnTo>
                    <a:pt x="3742106" y="192715"/>
                  </a:lnTo>
                  <a:lnTo>
                    <a:pt x="3752695" y="192715"/>
                  </a:lnTo>
                  <a:lnTo>
                    <a:pt x="3759048" y="188479"/>
                  </a:lnTo>
                  <a:lnTo>
                    <a:pt x="3771754" y="188479"/>
                  </a:lnTo>
                  <a:lnTo>
                    <a:pt x="3773872" y="184244"/>
                  </a:lnTo>
                  <a:lnTo>
                    <a:pt x="3782343" y="188479"/>
                  </a:lnTo>
                  <a:lnTo>
                    <a:pt x="3788697" y="194833"/>
                  </a:lnTo>
                  <a:lnTo>
                    <a:pt x="3797168" y="207539"/>
                  </a:lnTo>
                  <a:lnTo>
                    <a:pt x="3803521" y="218128"/>
                  </a:lnTo>
                  <a:lnTo>
                    <a:pt x="3792932" y="243541"/>
                  </a:lnTo>
                  <a:lnTo>
                    <a:pt x="3782343" y="268954"/>
                  </a:lnTo>
                  <a:lnTo>
                    <a:pt x="3773872" y="298602"/>
                  </a:lnTo>
                  <a:lnTo>
                    <a:pt x="3748459" y="298602"/>
                  </a:lnTo>
                  <a:lnTo>
                    <a:pt x="3729399" y="307073"/>
                  </a:lnTo>
                  <a:lnTo>
                    <a:pt x="3712457" y="317662"/>
                  </a:lnTo>
                  <a:lnTo>
                    <a:pt x="3682808" y="326133"/>
                  </a:lnTo>
                  <a:lnTo>
                    <a:pt x="3663748" y="311309"/>
                  </a:lnTo>
                  <a:lnTo>
                    <a:pt x="3638335" y="302838"/>
                  </a:lnTo>
                  <a:lnTo>
                    <a:pt x="3612921" y="292249"/>
                  </a:lnTo>
                  <a:lnTo>
                    <a:pt x="3608686" y="283778"/>
                  </a:lnTo>
                  <a:lnTo>
                    <a:pt x="3608686" y="277425"/>
                  </a:lnTo>
                  <a:lnTo>
                    <a:pt x="3604450" y="268954"/>
                  </a:lnTo>
                  <a:lnTo>
                    <a:pt x="3600215" y="258365"/>
                  </a:lnTo>
                  <a:lnTo>
                    <a:pt x="3589626" y="247776"/>
                  </a:lnTo>
                  <a:lnTo>
                    <a:pt x="3579037" y="237187"/>
                  </a:lnTo>
                  <a:lnTo>
                    <a:pt x="3570566" y="228716"/>
                  </a:lnTo>
                  <a:lnTo>
                    <a:pt x="3564213" y="213892"/>
                  </a:lnTo>
                  <a:lnTo>
                    <a:pt x="3559977" y="188479"/>
                  </a:lnTo>
                  <a:lnTo>
                    <a:pt x="3574802" y="169420"/>
                  </a:lnTo>
                  <a:lnTo>
                    <a:pt x="3585390" y="154595"/>
                  </a:lnTo>
                  <a:lnTo>
                    <a:pt x="3600215" y="154595"/>
                  </a:lnTo>
                  <a:lnTo>
                    <a:pt x="3612921" y="158831"/>
                  </a:lnTo>
                  <a:lnTo>
                    <a:pt x="3627746" y="163066"/>
                  </a:lnTo>
                  <a:lnTo>
                    <a:pt x="3642570" y="163066"/>
                  </a:lnTo>
                  <a:lnTo>
                    <a:pt x="3642570" y="137653"/>
                  </a:lnTo>
                  <a:lnTo>
                    <a:pt x="3648924" y="133418"/>
                  </a:lnTo>
                  <a:lnTo>
                    <a:pt x="3657395" y="129182"/>
                  </a:lnTo>
                  <a:lnTo>
                    <a:pt x="3659512" y="129182"/>
                  </a:lnTo>
                  <a:lnTo>
                    <a:pt x="3667984" y="124947"/>
                  </a:lnTo>
                  <a:lnTo>
                    <a:pt x="3674337" y="122829"/>
                  </a:lnTo>
                  <a:close/>
                  <a:moveTo>
                    <a:pt x="4629453" y="95298"/>
                  </a:moveTo>
                  <a:lnTo>
                    <a:pt x="4659102" y="95298"/>
                  </a:lnTo>
                  <a:lnTo>
                    <a:pt x="4676044" y="114358"/>
                  </a:lnTo>
                  <a:lnTo>
                    <a:pt x="4695104" y="124947"/>
                  </a:lnTo>
                  <a:lnTo>
                    <a:pt x="4709928" y="139771"/>
                  </a:lnTo>
                  <a:lnTo>
                    <a:pt x="4724753" y="163066"/>
                  </a:lnTo>
                  <a:lnTo>
                    <a:pt x="4690868" y="163066"/>
                  </a:lnTo>
                  <a:lnTo>
                    <a:pt x="4669691" y="139771"/>
                  </a:lnTo>
                  <a:lnTo>
                    <a:pt x="4646395" y="122829"/>
                  </a:lnTo>
                  <a:lnTo>
                    <a:pt x="4629453" y="95298"/>
                  </a:lnTo>
                  <a:close/>
                  <a:moveTo>
                    <a:pt x="891582" y="95298"/>
                  </a:moveTo>
                  <a:lnTo>
                    <a:pt x="916996" y="95298"/>
                  </a:lnTo>
                  <a:lnTo>
                    <a:pt x="927584" y="103769"/>
                  </a:lnTo>
                  <a:lnTo>
                    <a:pt x="936055" y="110123"/>
                  </a:lnTo>
                  <a:lnTo>
                    <a:pt x="940291" y="118594"/>
                  </a:lnTo>
                  <a:lnTo>
                    <a:pt x="946644" y="129182"/>
                  </a:lnTo>
                  <a:lnTo>
                    <a:pt x="950880" y="137653"/>
                  </a:lnTo>
                  <a:lnTo>
                    <a:pt x="969940" y="118593"/>
                  </a:lnTo>
                  <a:lnTo>
                    <a:pt x="991118" y="110123"/>
                  </a:lnTo>
                  <a:lnTo>
                    <a:pt x="1025002" y="114358"/>
                  </a:lnTo>
                  <a:lnTo>
                    <a:pt x="1025002" y="144007"/>
                  </a:lnTo>
                  <a:lnTo>
                    <a:pt x="1071593" y="148242"/>
                  </a:lnTo>
                  <a:lnTo>
                    <a:pt x="1113948" y="154595"/>
                  </a:lnTo>
                  <a:lnTo>
                    <a:pt x="1149951" y="163066"/>
                  </a:lnTo>
                  <a:lnTo>
                    <a:pt x="1190188" y="167302"/>
                  </a:lnTo>
                  <a:lnTo>
                    <a:pt x="1234662" y="163066"/>
                  </a:lnTo>
                  <a:lnTo>
                    <a:pt x="1234662" y="188479"/>
                  </a:lnTo>
                  <a:lnTo>
                    <a:pt x="1243133" y="188479"/>
                  </a:lnTo>
                  <a:lnTo>
                    <a:pt x="1249486" y="188479"/>
                  </a:lnTo>
                  <a:lnTo>
                    <a:pt x="1253722" y="188479"/>
                  </a:lnTo>
                  <a:lnTo>
                    <a:pt x="1257957" y="192714"/>
                  </a:lnTo>
                  <a:lnTo>
                    <a:pt x="1262193" y="194833"/>
                  </a:lnTo>
                  <a:lnTo>
                    <a:pt x="1253722" y="194833"/>
                  </a:lnTo>
                  <a:lnTo>
                    <a:pt x="1219837" y="218128"/>
                  </a:lnTo>
                  <a:lnTo>
                    <a:pt x="1179599" y="243541"/>
                  </a:lnTo>
                  <a:lnTo>
                    <a:pt x="1130891" y="266836"/>
                  </a:lnTo>
                  <a:lnTo>
                    <a:pt x="1086417" y="292249"/>
                  </a:lnTo>
                  <a:lnTo>
                    <a:pt x="1054651" y="313427"/>
                  </a:lnTo>
                  <a:lnTo>
                    <a:pt x="1031355" y="332486"/>
                  </a:lnTo>
                  <a:lnTo>
                    <a:pt x="1065240" y="332486"/>
                  </a:lnTo>
                  <a:lnTo>
                    <a:pt x="1075829" y="326133"/>
                  </a:lnTo>
                  <a:lnTo>
                    <a:pt x="1086417" y="321898"/>
                  </a:lnTo>
                  <a:lnTo>
                    <a:pt x="1099124" y="317662"/>
                  </a:lnTo>
                  <a:lnTo>
                    <a:pt x="1113948" y="317662"/>
                  </a:lnTo>
                  <a:lnTo>
                    <a:pt x="1113948" y="326133"/>
                  </a:lnTo>
                  <a:lnTo>
                    <a:pt x="1069475" y="357899"/>
                  </a:lnTo>
                  <a:lnTo>
                    <a:pt x="1031355" y="391783"/>
                  </a:lnTo>
                  <a:lnTo>
                    <a:pt x="999589" y="425667"/>
                  </a:lnTo>
                  <a:lnTo>
                    <a:pt x="961469" y="455316"/>
                  </a:lnTo>
                  <a:lnTo>
                    <a:pt x="921231" y="480729"/>
                  </a:lnTo>
                  <a:lnTo>
                    <a:pt x="868287" y="495553"/>
                  </a:lnTo>
                  <a:lnTo>
                    <a:pt x="868287" y="520966"/>
                  </a:lnTo>
                  <a:lnTo>
                    <a:pt x="842873" y="525202"/>
                  </a:lnTo>
                  <a:lnTo>
                    <a:pt x="813225" y="535791"/>
                  </a:lnTo>
                  <a:lnTo>
                    <a:pt x="796282" y="550615"/>
                  </a:lnTo>
                  <a:lnTo>
                    <a:pt x="806871" y="559086"/>
                  </a:lnTo>
                  <a:lnTo>
                    <a:pt x="813225" y="565440"/>
                  </a:lnTo>
                  <a:lnTo>
                    <a:pt x="817460" y="569675"/>
                  </a:lnTo>
                  <a:lnTo>
                    <a:pt x="817460" y="576028"/>
                  </a:lnTo>
                  <a:lnTo>
                    <a:pt x="817460" y="584499"/>
                  </a:lnTo>
                  <a:lnTo>
                    <a:pt x="813225" y="595088"/>
                  </a:lnTo>
                  <a:lnTo>
                    <a:pt x="813225" y="609912"/>
                  </a:lnTo>
                  <a:lnTo>
                    <a:pt x="732749" y="616265"/>
                  </a:lnTo>
                  <a:lnTo>
                    <a:pt x="732749" y="624736"/>
                  </a:lnTo>
                  <a:lnTo>
                    <a:pt x="743338" y="628972"/>
                  </a:lnTo>
                  <a:lnTo>
                    <a:pt x="747574" y="628972"/>
                  </a:lnTo>
                  <a:lnTo>
                    <a:pt x="753927" y="628972"/>
                  </a:lnTo>
                  <a:lnTo>
                    <a:pt x="758162" y="631089"/>
                  </a:lnTo>
                  <a:lnTo>
                    <a:pt x="758162" y="635325"/>
                  </a:lnTo>
                  <a:lnTo>
                    <a:pt x="766634" y="643797"/>
                  </a:lnTo>
                  <a:lnTo>
                    <a:pt x="753927" y="643797"/>
                  </a:lnTo>
                  <a:lnTo>
                    <a:pt x="736985" y="650149"/>
                  </a:lnTo>
                  <a:lnTo>
                    <a:pt x="713689" y="658620"/>
                  </a:lnTo>
                  <a:lnTo>
                    <a:pt x="692512" y="664973"/>
                  </a:lnTo>
                  <a:lnTo>
                    <a:pt x="698865" y="669209"/>
                  </a:lnTo>
                  <a:lnTo>
                    <a:pt x="703100" y="669209"/>
                  </a:lnTo>
                  <a:lnTo>
                    <a:pt x="707336" y="669209"/>
                  </a:lnTo>
                  <a:lnTo>
                    <a:pt x="709454" y="673444"/>
                  </a:lnTo>
                  <a:lnTo>
                    <a:pt x="713689" y="673444"/>
                  </a:lnTo>
                  <a:lnTo>
                    <a:pt x="709454" y="679798"/>
                  </a:lnTo>
                  <a:lnTo>
                    <a:pt x="707336" y="688269"/>
                  </a:lnTo>
                  <a:lnTo>
                    <a:pt x="703100" y="690386"/>
                  </a:lnTo>
                  <a:lnTo>
                    <a:pt x="707336" y="694622"/>
                  </a:lnTo>
                  <a:lnTo>
                    <a:pt x="707336" y="698857"/>
                  </a:lnTo>
                  <a:lnTo>
                    <a:pt x="709454" y="705211"/>
                  </a:lnTo>
                  <a:lnTo>
                    <a:pt x="713689" y="713682"/>
                  </a:lnTo>
                  <a:lnTo>
                    <a:pt x="698865" y="717917"/>
                  </a:lnTo>
                  <a:lnTo>
                    <a:pt x="688276" y="717917"/>
                  </a:lnTo>
                  <a:lnTo>
                    <a:pt x="677687" y="717917"/>
                  </a:lnTo>
                  <a:lnTo>
                    <a:pt x="664980" y="724270"/>
                  </a:lnTo>
                  <a:lnTo>
                    <a:pt x="703100" y="724270"/>
                  </a:lnTo>
                  <a:lnTo>
                    <a:pt x="732749" y="732741"/>
                  </a:lnTo>
                  <a:lnTo>
                    <a:pt x="732749" y="747566"/>
                  </a:lnTo>
                  <a:lnTo>
                    <a:pt x="684040" y="747566"/>
                  </a:lnTo>
                  <a:lnTo>
                    <a:pt x="679805" y="758154"/>
                  </a:lnTo>
                  <a:lnTo>
                    <a:pt x="679805" y="762390"/>
                  </a:lnTo>
                  <a:lnTo>
                    <a:pt x="679805" y="764508"/>
                  </a:lnTo>
                  <a:lnTo>
                    <a:pt x="677687" y="768743"/>
                  </a:lnTo>
                  <a:lnTo>
                    <a:pt x="673452" y="772978"/>
                  </a:lnTo>
                  <a:lnTo>
                    <a:pt x="654392" y="779332"/>
                  </a:lnTo>
                  <a:lnTo>
                    <a:pt x="628978" y="779332"/>
                  </a:lnTo>
                  <a:lnTo>
                    <a:pt x="603565" y="779332"/>
                  </a:lnTo>
                  <a:lnTo>
                    <a:pt x="578152" y="764508"/>
                  </a:lnTo>
                  <a:lnTo>
                    <a:pt x="544267" y="764508"/>
                  </a:lnTo>
                  <a:lnTo>
                    <a:pt x="510383" y="768743"/>
                  </a:lnTo>
                  <a:lnTo>
                    <a:pt x="474381" y="772979"/>
                  </a:lnTo>
                  <a:lnTo>
                    <a:pt x="440496" y="768743"/>
                  </a:lnTo>
                  <a:lnTo>
                    <a:pt x="406612" y="758154"/>
                  </a:lnTo>
                  <a:lnTo>
                    <a:pt x="404494" y="753919"/>
                  </a:lnTo>
                  <a:lnTo>
                    <a:pt x="404494" y="749683"/>
                  </a:lnTo>
                  <a:lnTo>
                    <a:pt x="400259" y="749683"/>
                  </a:lnTo>
                  <a:lnTo>
                    <a:pt x="400259" y="747566"/>
                  </a:lnTo>
                  <a:lnTo>
                    <a:pt x="400259" y="739095"/>
                  </a:lnTo>
                  <a:lnTo>
                    <a:pt x="406612" y="739095"/>
                  </a:lnTo>
                  <a:lnTo>
                    <a:pt x="410848" y="732741"/>
                  </a:lnTo>
                  <a:lnTo>
                    <a:pt x="419319" y="724270"/>
                  </a:lnTo>
                  <a:lnTo>
                    <a:pt x="421436" y="720035"/>
                  </a:lnTo>
                  <a:lnTo>
                    <a:pt x="429908" y="717917"/>
                  </a:lnTo>
                  <a:lnTo>
                    <a:pt x="434143" y="709446"/>
                  </a:lnTo>
                  <a:lnTo>
                    <a:pt x="440496" y="698857"/>
                  </a:lnTo>
                  <a:lnTo>
                    <a:pt x="425672" y="694622"/>
                  </a:lnTo>
                  <a:lnTo>
                    <a:pt x="415083" y="688269"/>
                  </a:lnTo>
                  <a:lnTo>
                    <a:pt x="406612" y="675562"/>
                  </a:lnTo>
                  <a:lnTo>
                    <a:pt x="404494" y="664973"/>
                  </a:lnTo>
                  <a:lnTo>
                    <a:pt x="400259" y="650149"/>
                  </a:lnTo>
                  <a:lnTo>
                    <a:pt x="415083" y="650149"/>
                  </a:lnTo>
                  <a:lnTo>
                    <a:pt x="440496" y="643796"/>
                  </a:lnTo>
                  <a:lnTo>
                    <a:pt x="470145" y="650149"/>
                  </a:lnTo>
                  <a:lnTo>
                    <a:pt x="495559" y="660738"/>
                  </a:lnTo>
                  <a:lnTo>
                    <a:pt x="520972" y="673444"/>
                  </a:lnTo>
                  <a:lnTo>
                    <a:pt x="520972" y="658620"/>
                  </a:lnTo>
                  <a:lnTo>
                    <a:pt x="495559" y="645914"/>
                  </a:lnTo>
                  <a:lnTo>
                    <a:pt x="474381" y="635325"/>
                  </a:lnTo>
                  <a:lnTo>
                    <a:pt x="455321" y="616265"/>
                  </a:lnTo>
                  <a:lnTo>
                    <a:pt x="461674" y="616265"/>
                  </a:lnTo>
                  <a:lnTo>
                    <a:pt x="480734" y="588734"/>
                  </a:lnTo>
                  <a:lnTo>
                    <a:pt x="504030" y="569675"/>
                  </a:lnTo>
                  <a:lnTo>
                    <a:pt x="533678" y="554850"/>
                  </a:lnTo>
                  <a:lnTo>
                    <a:pt x="569681" y="544262"/>
                  </a:lnTo>
                  <a:lnTo>
                    <a:pt x="569681" y="535791"/>
                  </a:lnTo>
                  <a:lnTo>
                    <a:pt x="535796" y="525202"/>
                  </a:lnTo>
                  <a:lnTo>
                    <a:pt x="510383" y="506142"/>
                  </a:lnTo>
                  <a:lnTo>
                    <a:pt x="489205" y="480729"/>
                  </a:lnTo>
                  <a:lnTo>
                    <a:pt x="470145" y="455316"/>
                  </a:lnTo>
                  <a:lnTo>
                    <a:pt x="480734" y="451080"/>
                  </a:lnTo>
                  <a:lnTo>
                    <a:pt x="489205" y="451080"/>
                  </a:lnTo>
                  <a:lnTo>
                    <a:pt x="499794" y="446845"/>
                  </a:lnTo>
                  <a:lnTo>
                    <a:pt x="510383" y="446845"/>
                  </a:lnTo>
                  <a:lnTo>
                    <a:pt x="525207" y="457434"/>
                  </a:lnTo>
                  <a:lnTo>
                    <a:pt x="535796" y="470140"/>
                  </a:lnTo>
                  <a:lnTo>
                    <a:pt x="550621" y="480729"/>
                  </a:lnTo>
                  <a:lnTo>
                    <a:pt x="550621" y="472258"/>
                  </a:lnTo>
                  <a:lnTo>
                    <a:pt x="548503" y="465905"/>
                  </a:lnTo>
                  <a:lnTo>
                    <a:pt x="544267" y="465905"/>
                  </a:lnTo>
                  <a:lnTo>
                    <a:pt x="544267" y="461669"/>
                  </a:lnTo>
                  <a:lnTo>
                    <a:pt x="540032" y="457434"/>
                  </a:lnTo>
                  <a:lnTo>
                    <a:pt x="540032" y="455316"/>
                  </a:lnTo>
                  <a:lnTo>
                    <a:pt x="535796" y="446845"/>
                  </a:lnTo>
                  <a:lnTo>
                    <a:pt x="544267" y="446845"/>
                  </a:lnTo>
                  <a:lnTo>
                    <a:pt x="544267" y="440492"/>
                  </a:lnTo>
                  <a:lnTo>
                    <a:pt x="578152" y="427785"/>
                  </a:lnTo>
                  <a:lnTo>
                    <a:pt x="609918" y="421432"/>
                  </a:lnTo>
                  <a:lnTo>
                    <a:pt x="643803" y="417196"/>
                  </a:lnTo>
                  <a:lnTo>
                    <a:pt x="684040" y="421432"/>
                  </a:lnTo>
                  <a:lnTo>
                    <a:pt x="664980" y="398137"/>
                  </a:lnTo>
                  <a:lnTo>
                    <a:pt x="688276" y="391783"/>
                  </a:lnTo>
                  <a:lnTo>
                    <a:pt x="713689" y="381195"/>
                  </a:lnTo>
                  <a:lnTo>
                    <a:pt x="739103" y="370606"/>
                  </a:lnTo>
                  <a:lnTo>
                    <a:pt x="753927" y="357899"/>
                  </a:lnTo>
                  <a:lnTo>
                    <a:pt x="766634" y="357899"/>
                  </a:lnTo>
                  <a:lnTo>
                    <a:pt x="766634" y="351546"/>
                  </a:lnTo>
                  <a:lnTo>
                    <a:pt x="747574" y="351546"/>
                  </a:lnTo>
                  <a:lnTo>
                    <a:pt x="739103" y="355782"/>
                  </a:lnTo>
                  <a:lnTo>
                    <a:pt x="732749" y="357899"/>
                  </a:lnTo>
                  <a:lnTo>
                    <a:pt x="728514" y="357899"/>
                  </a:lnTo>
                  <a:lnTo>
                    <a:pt x="724278" y="357899"/>
                  </a:lnTo>
                  <a:lnTo>
                    <a:pt x="722160" y="357899"/>
                  </a:lnTo>
                  <a:lnTo>
                    <a:pt x="717925" y="355782"/>
                  </a:lnTo>
                  <a:lnTo>
                    <a:pt x="713689" y="351546"/>
                  </a:lnTo>
                  <a:lnTo>
                    <a:pt x="707336" y="351546"/>
                  </a:lnTo>
                  <a:lnTo>
                    <a:pt x="698865" y="357899"/>
                  </a:lnTo>
                  <a:lnTo>
                    <a:pt x="688276" y="370606"/>
                  </a:lnTo>
                  <a:lnTo>
                    <a:pt x="677687" y="381195"/>
                  </a:lnTo>
                  <a:lnTo>
                    <a:pt x="669216" y="391783"/>
                  </a:lnTo>
                  <a:lnTo>
                    <a:pt x="658627" y="398137"/>
                  </a:lnTo>
                  <a:lnTo>
                    <a:pt x="618389" y="410843"/>
                  </a:lnTo>
                  <a:lnTo>
                    <a:pt x="580269" y="410843"/>
                  </a:lnTo>
                  <a:lnTo>
                    <a:pt x="544267" y="402372"/>
                  </a:lnTo>
                  <a:lnTo>
                    <a:pt x="510383" y="387548"/>
                  </a:lnTo>
                  <a:lnTo>
                    <a:pt x="506147" y="387548"/>
                  </a:lnTo>
                  <a:lnTo>
                    <a:pt x="499794" y="391783"/>
                  </a:lnTo>
                  <a:lnTo>
                    <a:pt x="489205" y="396019"/>
                  </a:lnTo>
                  <a:lnTo>
                    <a:pt x="480734" y="398137"/>
                  </a:lnTo>
                  <a:lnTo>
                    <a:pt x="474381" y="402372"/>
                  </a:lnTo>
                  <a:lnTo>
                    <a:pt x="461674" y="406608"/>
                  </a:lnTo>
                  <a:lnTo>
                    <a:pt x="455321" y="387548"/>
                  </a:lnTo>
                  <a:lnTo>
                    <a:pt x="461674" y="385430"/>
                  </a:lnTo>
                  <a:lnTo>
                    <a:pt x="465910" y="381194"/>
                  </a:lnTo>
                  <a:lnTo>
                    <a:pt x="470145" y="372724"/>
                  </a:lnTo>
                  <a:lnTo>
                    <a:pt x="448968" y="372724"/>
                  </a:lnTo>
                  <a:lnTo>
                    <a:pt x="440496" y="376959"/>
                  </a:lnTo>
                  <a:lnTo>
                    <a:pt x="429908" y="381195"/>
                  </a:lnTo>
                  <a:lnTo>
                    <a:pt x="419319" y="381195"/>
                  </a:lnTo>
                  <a:lnTo>
                    <a:pt x="406612" y="381195"/>
                  </a:lnTo>
                  <a:lnTo>
                    <a:pt x="400259" y="357899"/>
                  </a:lnTo>
                  <a:lnTo>
                    <a:pt x="406612" y="355782"/>
                  </a:lnTo>
                  <a:lnTo>
                    <a:pt x="410848" y="355782"/>
                  </a:lnTo>
                  <a:lnTo>
                    <a:pt x="415083" y="355782"/>
                  </a:lnTo>
                  <a:lnTo>
                    <a:pt x="419319" y="351546"/>
                  </a:lnTo>
                  <a:lnTo>
                    <a:pt x="421436" y="351546"/>
                  </a:lnTo>
                  <a:lnTo>
                    <a:pt x="374845" y="357899"/>
                  </a:lnTo>
                  <a:lnTo>
                    <a:pt x="370610" y="347311"/>
                  </a:lnTo>
                  <a:lnTo>
                    <a:pt x="362139" y="340957"/>
                  </a:lnTo>
                  <a:lnTo>
                    <a:pt x="360021" y="336722"/>
                  </a:lnTo>
                  <a:lnTo>
                    <a:pt x="355785" y="328251"/>
                  </a:lnTo>
                  <a:lnTo>
                    <a:pt x="347314" y="317662"/>
                  </a:lnTo>
                  <a:lnTo>
                    <a:pt x="360021" y="313427"/>
                  </a:lnTo>
                  <a:lnTo>
                    <a:pt x="366374" y="313427"/>
                  </a:lnTo>
                  <a:lnTo>
                    <a:pt x="370610" y="313427"/>
                  </a:lnTo>
                  <a:lnTo>
                    <a:pt x="374845" y="313427"/>
                  </a:lnTo>
                  <a:lnTo>
                    <a:pt x="374845" y="311309"/>
                  </a:lnTo>
                  <a:lnTo>
                    <a:pt x="376963" y="307073"/>
                  </a:lnTo>
                  <a:lnTo>
                    <a:pt x="381199" y="298602"/>
                  </a:lnTo>
                  <a:lnTo>
                    <a:pt x="366374" y="296485"/>
                  </a:lnTo>
                  <a:lnTo>
                    <a:pt x="351550" y="292249"/>
                  </a:lnTo>
                  <a:lnTo>
                    <a:pt x="345197" y="283778"/>
                  </a:lnTo>
                  <a:lnTo>
                    <a:pt x="332490" y="277425"/>
                  </a:lnTo>
                  <a:lnTo>
                    <a:pt x="340961" y="277425"/>
                  </a:lnTo>
                  <a:lnTo>
                    <a:pt x="340961" y="266836"/>
                  </a:lnTo>
                  <a:lnTo>
                    <a:pt x="376963" y="273189"/>
                  </a:lnTo>
                  <a:lnTo>
                    <a:pt x="396023" y="268954"/>
                  </a:lnTo>
                  <a:lnTo>
                    <a:pt x="410848" y="262601"/>
                  </a:lnTo>
                  <a:lnTo>
                    <a:pt x="419319" y="252012"/>
                  </a:lnTo>
                  <a:lnTo>
                    <a:pt x="429908" y="237188"/>
                  </a:lnTo>
                  <a:lnTo>
                    <a:pt x="448968" y="228717"/>
                  </a:lnTo>
                  <a:lnTo>
                    <a:pt x="470145" y="222363"/>
                  </a:lnTo>
                  <a:lnTo>
                    <a:pt x="484970" y="228717"/>
                  </a:lnTo>
                  <a:lnTo>
                    <a:pt x="504030" y="237188"/>
                  </a:lnTo>
                  <a:lnTo>
                    <a:pt x="518854" y="239305"/>
                  </a:lnTo>
                  <a:lnTo>
                    <a:pt x="535796" y="237188"/>
                  </a:lnTo>
                  <a:lnTo>
                    <a:pt x="529443" y="232952"/>
                  </a:lnTo>
                  <a:lnTo>
                    <a:pt x="520972" y="228717"/>
                  </a:lnTo>
                  <a:lnTo>
                    <a:pt x="518854" y="228717"/>
                  </a:lnTo>
                  <a:lnTo>
                    <a:pt x="518854" y="224481"/>
                  </a:lnTo>
                  <a:lnTo>
                    <a:pt x="514619" y="222363"/>
                  </a:lnTo>
                  <a:lnTo>
                    <a:pt x="514619" y="213892"/>
                  </a:lnTo>
                  <a:lnTo>
                    <a:pt x="510383" y="203304"/>
                  </a:lnTo>
                  <a:lnTo>
                    <a:pt x="520972" y="199068"/>
                  </a:lnTo>
                  <a:lnTo>
                    <a:pt x="529443" y="194833"/>
                  </a:lnTo>
                  <a:lnTo>
                    <a:pt x="535796" y="194833"/>
                  </a:lnTo>
                  <a:lnTo>
                    <a:pt x="540032" y="192715"/>
                  </a:lnTo>
                  <a:lnTo>
                    <a:pt x="548503" y="188479"/>
                  </a:lnTo>
                  <a:lnTo>
                    <a:pt x="563327" y="188479"/>
                  </a:lnTo>
                  <a:lnTo>
                    <a:pt x="569681" y="192715"/>
                  </a:lnTo>
                  <a:lnTo>
                    <a:pt x="578152" y="199068"/>
                  </a:lnTo>
                  <a:lnTo>
                    <a:pt x="584505" y="203304"/>
                  </a:lnTo>
                  <a:lnTo>
                    <a:pt x="584505" y="194833"/>
                  </a:lnTo>
                  <a:lnTo>
                    <a:pt x="580269" y="192715"/>
                  </a:lnTo>
                  <a:lnTo>
                    <a:pt x="580269" y="188479"/>
                  </a:lnTo>
                  <a:lnTo>
                    <a:pt x="580269" y="184244"/>
                  </a:lnTo>
                  <a:lnTo>
                    <a:pt x="578152" y="177891"/>
                  </a:lnTo>
                  <a:lnTo>
                    <a:pt x="588741" y="173655"/>
                  </a:lnTo>
                  <a:lnTo>
                    <a:pt x="595094" y="169420"/>
                  </a:lnTo>
                  <a:lnTo>
                    <a:pt x="607801" y="163066"/>
                  </a:lnTo>
                  <a:lnTo>
                    <a:pt x="614154" y="154595"/>
                  </a:lnTo>
                  <a:lnTo>
                    <a:pt x="618389" y="154595"/>
                  </a:lnTo>
                  <a:lnTo>
                    <a:pt x="633214" y="154595"/>
                  </a:lnTo>
                  <a:lnTo>
                    <a:pt x="643803" y="158831"/>
                  </a:lnTo>
                  <a:lnTo>
                    <a:pt x="652274" y="167302"/>
                  </a:lnTo>
                  <a:lnTo>
                    <a:pt x="664980" y="167302"/>
                  </a:lnTo>
                  <a:lnTo>
                    <a:pt x="684040" y="163066"/>
                  </a:lnTo>
                  <a:lnTo>
                    <a:pt x="692512" y="137653"/>
                  </a:lnTo>
                  <a:lnTo>
                    <a:pt x="703100" y="133418"/>
                  </a:lnTo>
                  <a:lnTo>
                    <a:pt x="713689" y="133418"/>
                  </a:lnTo>
                  <a:lnTo>
                    <a:pt x="724278" y="133418"/>
                  </a:lnTo>
                  <a:lnTo>
                    <a:pt x="732749" y="137653"/>
                  </a:lnTo>
                  <a:lnTo>
                    <a:pt x="739103" y="137653"/>
                  </a:lnTo>
                  <a:lnTo>
                    <a:pt x="753927" y="114358"/>
                  </a:lnTo>
                  <a:lnTo>
                    <a:pt x="777222" y="110123"/>
                  </a:lnTo>
                  <a:lnTo>
                    <a:pt x="792047" y="118594"/>
                  </a:lnTo>
                  <a:lnTo>
                    <a:pt x="806871" y="124947"/>
                  </a:lnTo>
                  <a:lnTo>
                    <a:pt x="821696" y="129182"/>
                  </a:lnTo>
                  <a:lnTo>
                    <a:pt x="840756" y="122829"/>
                  </a:lnTo>
                  <a:lnTo>
                    <a:pt x="866169" y="108005"/>
                  </a:lnTo>
                  <a:lnTo>
                    <a:pt x="891582" y="95298"/>
                  </a:lnTo>
                  <a:close/>
                  <a:moveTo>
                    <a:pt x="4455795" y="88945"/>
                  </a:moveTo>
                  <a:lnTo>
                    <a:pt x="4470620" y="93181"/>
                  </a:lnTo>
                  <a:lnTo>
                    <a:pt x="4485444" y="99534"/>
                  </a:lnTo>
                  <a:lnTo>
                    <a:pt x="4491798" y="108005"/>
                  </a:lnTo>
                  <a:lnTo>
                    <a:pt x="4502386" y="114358"/>
                  </a:lnTo>
                  <a:lnTo>
                    <a:pt x="4515093" y="122829"/>
                  </a:lnTo>
                  <a:lnTo>
                    <a:pt x="4506622" y="144007"/>
                  </a:lnTo>
                  <a:lnTo>
                    <a:pt x="4462149" y="169420"/>
                  </a:lnTo>
                  <a:lnTo>
                    <a:pt x="4428264" y="199068"/>
                  </a:lnTo>
                  <a:lnTo>
                    <a:pt x="4398615" y="237188"/>
                  </a:lnTo>
                  <a:lnTo>
                    <a:pt x="4392262" y="237188"/>
                  </a:lnTo>
                  <a:lnTo>
                    <a:pt x="4392262" y="228717"/>
                  </a:lnTo>
                  <a:lnTo>
                    <a:pt x="4381673" y="222363"/>
                  </a:lnTo>
                  <a:lnTo>
                    <a:pt x="4373202" y="213892"/>
                  </a:lnTo>
                  <a:lnTo>
                    <a:pt x="4368967" y="207539"/>
                  </a:lnTo>
                  <a:lnTo>
                    <a:pt x="4362613" y="199068"/>
                  </a:lnTo>
                  <a:lnTo>
                    <a:pt x="4358378" y="188479"/>
                  </a:lnTo>
                  <a:lnTo>
                    <a:pt x="4366849" y="173655"/>
                  </a:lnTo>
                  <a:lnTo>
                    <a:pt x="4368967" y="163066"/>
                  </a:lnTo>
                  <a:lnTo>
                    <a:pt x="4373202" y="144007"/>
                  </a:lnTo>
                  <a:lnTo>
                    <a:pt x="4318140" y="144007"/>
                  </a:lnTo>
                  <a:lnTo>
                    <a:pt x="4318140" y="129182"/>
                  </a:lnTo>
                  <a:lnTo>
                    <a:pt x="4347789" y="118594"/>
                  </a:lnTo>
                  <a:lnTo>
                    <a:pt x="4377438" y="110123"/>
                  </a:lnTo>
                  <a:lnTo>
                    <a:pt x="4413440" y="103769"/>
                  </a:lnTo>
                  <a:lnTo>
                    <a:pt x="4417675" y="114358"/>
                  </a:lnTo>
                  <a:lnTo>
                    <a:pt x="4421911" y="118594"/>
                  </a:lnTo>
                  <a:lnTo>
                    <a:pt x="4421911" y="122829"/>
                  </a:lnTo>
                  <a:lnTo>
                    <a:pt x="4426147" y="122829"/>
                  </a:lnTo>
                  <a:lnTo>
                    <a:pt x="4426147" y="124947"/>
                  </a:lnTo>
                  <a:lnTo>
                    <a:pt x="4432500" y="129182"/>
                  </a:lnTo>
                  <a:lnTo>
                    <a:pt x="4436735" y="118594"/>
                  </a:lnTo>
                  <a:lnTo>
                    <a:pt x="4440971" y="110123"/>
                  </a:lnTo>
                  <a:lnTo>
                    <a:pt x="4443089" y="103769"/>
                  </a:lnTo>
                  <a:lnTo>
                    <a:pt x="4451560" y="95298"/>
                  </a:lnTo>
                  <a:lnTo>
                    <a:pt x="4455795" y="88945"/>
                  </a:lnTo>
                  <a:close/>
                  <a:moveTo>
                    <a:pt x="4546860" y="48708"/>
                  </a:moveTo>
                  <a:lnTo>
                    <a:pt x="4555331" y="50826"/>
                  </a:lnTo>
                  <a:lnTo>
                    <a:pt x="4557449" y="50826"/>
                  </a:lnTo>
                  <a:lnTo>
                    <a:pt x="4561684" y="55061"/>
                  </a:lnTo>
                  <a:lnTo>
                    <a:pt x="4565920" y="59297"/>
                  </a:lnTo>
                  <a:lnTo>
                    <a:pt x="4570155" y="65650"/>
                  </a:lnTo>
                  <a:lnTo>
                    <a:pt x="4576508" y="78356"/>
                  </a:lnTo>
                  <a:lnTo>
                    <a:pt x="4584980" y="88945"/>
                  </a:lnTo>
                  <a:lnTo>
                    <a:pt x="4587097" y="103769"/>
                  </a:lnTo>
                  <a:lnTo>
                    <a:pt x="4570155" y="103769"/>
                  </a:lnTo>
                  <a:lnTo>
                    <a:pt x="4570155" y="95298"/>
                  </a:lnTo>
                  <a:lnTo>
                    <a:pt x="4561684" y="88945"/>
                  </a:lnTo>
                  <a:lnTo>
                    <a:pt x="4555331" y="80474"/>
                  </a:lnTo>
                  <a:lnTo>
                    <a:pt x="4551095" y="74121"/>
                  </a:lnTo>
                  <a:lnTo>
                    <a:pt x="4546860" y="63532"/>
                  </a:lnTo>
                  <a:lnTo>
                    <a:pt x="4546860" y="48708"/>
                  </a:lnTo>
                  <a:close/>
                  <a:moveTo>
                    <a:pt x="1997060" y="40237"/>
                  </a:moveTo>
                  <a:lnTo>
                    <a:pt x="2047887" y="40237"/>
                  </a:lnTo>
                  <a:lnTo>
                    <a:pt x="2100831" y="48708"/>
                  </a:lnTo>
                  <a:lnTo>
                    <a:pt x="2147422" y="55061"/>
                  </a:lnTo>
                  <a:lnTo>
                    <a:pt x="2189778" y="65650"/>
                  </a:lnTo>
                  <a:lnTo>
                    <a:pt x="2251193" y="55061"/>
                  </a:lnTo>
                  <a:lnTo>
                    <a:pt x="2259664" y="63532"/>
                  </a:lnTo>
                  <a:lnTo>
                    <a:pt x="2266017" y="65650"/>
                  </a:lnTo>
                  <a:lnTo>
                    <a:pt x="2274488" y="78356"/>
                  </a:lnTo>
                  <a:lnTo>
                    <a:pt x="2278724" y="84710"/>
                  </a:lnTo>
                  <a:lnTo>
                    <a:pt x="2285077" y="88945"/>
                  </a:lnTo>
                  <a:lnTo>
                    <a:pt x="2321079" y="103769"/>
                  </a:lnTo>
                  <a:lnTo>
                    <a:pt x="2363435" y="114358"/>
                  </a:lnTo>
                  <a:lnTo>
                    <a:pt x="2399437" y="122829"/>
                  </a:lnTo>
                  <a:lnTo>
                    <a:pt x="2399437" y="137653"/>
                  </a:lnTo>
                  <a:lnTo>
                    <a:pt x="2340139" y="137653"/>
                  </a:lnTo>
                  <a:lnTo>
                    <a:pt x="2314726" y="124947"/>
                  </a:lnTo>
                  <a:lnTo>
                    <a:pt x="2285077" y="124947"/>
                  </a:lnTo>
                  <a:lnTo>
                    <a:pt x="2251193" y="129182"/>
                  </a:lnTo>
                  <a:lnTo>
                    <a:pt x="2219426" y="137653"/>
                  </a:lnTo>
                  <a:lnTo>
                    <a:pt x="2219426" y="154595"/>
                  </a:lnTo>
                  <a:lnTo>
                    <a:pt x="2259664" y="154595"/>
                  </a:lnTo>
                  <a:lnTo>
                    <a:pt x="2289313" y="148242"/>
                  </a:lnTo>
                  <a:lnTo>
                    <a:pt x="2325315" y="144007"/>
                  </a:lnTo>
                  <a:lnTo>
                    <a:pt x="2369788" y="144007"/>
                  </a:lnTo>
                  <a:lnTo>
                    <a:pt x="2414262" y="144007"/>
                  </a:lnTo>
                  <a:lnTo>
                    <a:pt x="2448146" y="144007"/>
                  </a:lnTo>
                  <a:lnTo>
                    <a:pt x="2477795" y="173656"/>
                  </a:lnTo>
                  <a:lnTo>
                    <a:pt x="2513797" y="194833"/>
                  </a:lnTo>
                  <a:lnTo>
                    <a:pt x="2503208" y="218128"/>
                  </a:lnTo>
                  <a:lnTo>
                    <a:pt x="2482030" y="232952"/>
                  </a:lnTo>
                  <a:lnTo>
                    <a:pt x="2462970" y="243541"/>
                  </a:lnTo>
                  <a:lnTo>
                    <a:pt x="2437557" y="252012"/>
                  </a:lnTo>
                  <a:lnTo>
                    <a:pt x="2399437" y="252012"/>
                  </a:lnTo>
                  <a:lnTo>
                    <a:pt x="2365553" y="262601"/>
                  </a:lnTo>
                  <a:lnTo>
                    <a:pt x="2329551" y="262601"/>
                  </a:lnTo>
                  <a:lnTo>
                    <a:pt x="2289313" y="258365"/>
                  </a:lnTo>
                  <a:lnTo>
                    <a:pt x="2251193" y="254130"/>
                  </a:lnTo>
                  <a:lnTo>
                    <a:pt x="2215191" y="254130"/>
                  </a:lnTo>
                  <a:lnTo>
                    <a:pt x="2185542" y="262601"/>
                  </a:lnTo>
                  <a:lnTo>
                    <a:pt x="2162246" y="283778"/>
                  </a:lnTo>
                  <a:lnTo>
                    <a:pt x="2251193" y="283778"/>
                  </a:lnTo>
                  <a:lnTo>
                    <a:pt x="2278724" y="277425"/>
                  </a:lnTo>
                  <a:lnTo>
                    <a:pt x="2310491" y="273189"/>
                  </a:lnTo>
                  <a:lnTo>
                    <a:pt x="2348611" y="277425"/>
                  </a:lnTo>
                  <a:lnTo>
                    <a:pt x="2374024" y="283778"/>
                  </a:lnTo>
                  <a:lnTo>
                    <a:pt x="2380377" y="311309"/>
                  </a:lnTo>
                  <a:lnTo>
                    <a:pt x="2393084" y="307073"/>
                  </a:lnTo>
                  <a:lnTo>
                    <a:pt x="2410026" y="296485"/>
                  </a:lnTo>
                  <a:lnTo>
                    <a:pt x="2433321" y="288014"/>
                  </a:lnTo>
                  <a:lnTo>
                    <a:pt x="2454499" y="283778"/>
                  </a:lnTo>
                  <a:lnTo>
                    <a:pt x="2458735" y="296485"/>
                  </a:lnTo>
                  <a:lnTo>
                    <a:pt x="2462970" y="302838"/>
                  </a:lnTo>
                  <a:lnTo>
                    <a:pt x="2467206" y="307074"/>
                  </a:lnTo>
                  <a:lnTo>
                    <a:pt x="2473559" y="311309"/>
                  </a:lnTo>
                  <a:lnTo>
                    <a:pt x="2482030" y="317662"/>
                  </a:lnTo>
                  <a:lnTo>
                    <a:pt x="2448146" y="381195"/>
                  </a:lnTo>
                  <a:lnTo>
                    <a:pt x="2462970" y="381195"/>
                  </a:lnTo>
                  <a:lnTo>
                    <a:pt x="2488384" y="366370"/>
                  </a:lnTo>
                  <a:lnTo>
                    <a:pt x="2522268" y="347311"/>
                  </a:lnTo>
                  <a:lnTo>
                    <a:pt x="2562506" y="332486"/>
                  </a:lnTo>
                  <a:lnTo>
                    <a:pt x="2606979" y="317662"/>
                  </a:lnTo>
                  <a:lnTo>
                    <a:pt x="2655688" y="307073"/>
                  </a:lnTo>
                  <a:lnTo>
                    <a:pt x="2698043" y="307073"/>
                  </a:lnTo>
                  <a:lnTo>
                    <a:pt x="2740399" y="311309"/>
                  </a:lnTo>
                  <a:lnTo>
                    <a:pt x="2770048" y="328251"/>
                  </a:lnTo>
                  <a:lnTo>
                    <a:pt x="2786990" y="357899"/>
                  </a:lnTo>
                  <a:lnTo>
                    <a:pt x="2799696" y="357899"/>
                  </a:lnTo>
                  <a:lnTo>
                    <a:pt x="2799696" y="362135"/>
                  </a:lnTo>
                  <a:lnTo>
                    <a:pt x="2795461" y="366370"/>
                  </a:lnTo>
                  <a:lnTo>
                    <a:pt x="2791225" y="366370"/>
                  </a:lnTo>
                  <a:lnTo>
                    <a:pt x="2786990" y="366370"/>
                  </a:lnTo>
                  <a:lnTo>
                    <a:pt x="2780636" y="372724"/>
                  </a:lnTo>
                  <a:lnTo>
                    <a:pt x="2770048" y="376959"/>
                  </a:lnTo>
                  <a:lnTo>
                    <a:pt x="2757341" y="381195"/>
                  </a:lnTo>
                  <a:lnTo>
                    <a:pt x="2742516" y="385430"/>
                  </a:lnTo>
                  <a:lnTo>
                    <a:pt x="2731928" y="387548"/>
                  </a:lnTo>
                  <a:lnTo>
                    <a:pt x="2706514" y="427785"/>
                  </a:lnTo>
                  <a:lnTo>
                    <a:pt x="2657806" y="457434"/>
                  </a:lnTo>
                  <a:lnTo>
                    <a:pt x="2602743" y="476493"/>
                  </a:lnTo>
                  <a:lnTo>
                    <a:pt x="2537092" y="487082"/>
                  </a:lnTo>
                  <a:lnTo>
                    <a:pt x="2537092" y="499789"/>
                  </a:lnTo>
                  <a:lnTo>
                    <a:pt x="2537092" y="506142"/>
                  </a:lnTo>
                  <a:lnTo>
                    <a:pt x="2537092" y="510377"/>
                  </a:lnTo>
                  <a:lnTo>
                    <a:pt x="2532857" y="514612"/>
                  </a:lnTo>
                  <a:lnTo>
                    <a:pt x="2537092" y="516731"/>
                  </a:lnTo>
                  <a:lnTo>
                    <a:pt x="2537092" y="520966"/>
                  </a:lnTo>
                  <a:lnTo>
                    <a:pt x="2543446" y="529437"/>
                  </a:lnTo>
                  <a:lnTo>
                    <a:pt x="2554035" y="535791"/>
                  </a:lnTo>
                  <a:lnTo>
                    <a:pt x="2562506" y="540026"/>
                  </a:lnTo>
                  <a:lnTo>
                    <a:pt x="2568859" y="546379"/>
                  </a:lnTo>
                  <a:lnTo>
                    <a:pt x="2577330" y="550615"/>
                  </a:lnTo>
                  <a:lnTo>
                    <a:pt x="2583683" y="561204"/>
                  </a:lnTo>
                  <a:lnTo>
                    <a:pt x="2577330" y="576028"/>
                  </a:lnTo>
                  <a:lnTo>
                    <a:pt x="2568859" y="609912"/>
                  </a:lnTo>
                  <a:lnTo>
                    <a:pt x="2562506" y="650149"/>
                  </a:lnTo>
                  <a:lnTo>
                    <a:pt x="2554035" y="690386"/>
                  </a:lnTo>
                  <a:lnTo>
                    <a:pt x="2554035" y="724270"/>
                  </a:lnTo>
                  <a:lnTo>
                    <a:pt x="2562506" y="720035"/>
                  </a:lnTo>
                  <a:lnTo>
                    <a:pt x="2568859" y="720035"/>
                  </a:lnTo>
                  <a:lnTo>
                    <a:pt x="2573095" y="720035"/>
                  </a:lnTo>
                  <a:lnTo>
                    <a:pt x="2581566" y="720035"/>
                  </a:lnTo>
                  <a:lnTo>
                    <a:pt x="2583683" y="720035"/>
                  </a:lnTo>
                  <a:lnTo>
                    <a:pt x="2596390" y="724270"/>
                  </a:lnTo>
                  <a:lnTo>
                    <a:pt x="2592155" y="734859"/>
                  </a:lnTo>
                  <a:lnTo>
                    <a:pt x="2592155" y="739095"/>
                  </a:lnTo>
                  <a:lnTo>
                    <a:pt x="2592155" y="747566"/>
                  </a:lnTo>
                  <a:lnTo>
                    <a:pt x="2592155" y="749683"/>
                  </a:lnTo>
                  <a:lnTo>
                    <a:pt x="2592155" y="758154"/>
                  </a:lnTo>
                  <a:lnTo>
                    <a:pt x="2596390" y="772979"/>
                  </a:lnTo>
                  <a:lnTo>
                    <a:pt x="2583683" y="772979"/>
                  </a:lnTo>
                  <a:lnTo>
                    <a:pt x="2583683" y="779332"/>
                  </a:lnTo>
                  <a:lnTo>
                    <a:pt x="2577330" y="777214"/>
                  </a:lnTo>
                  <a:lnTo>
                    <a:pt x="2568859" y="768743"/>
                  </a:lnTo>
                  <a:lnTo>
                    <a:pt x="2566741" y="764508"/>
                  </a:lnTo>
                  <a:lnTo>
                    <a:pt x="2558270" y="762390"/>
                  </a:lnTo>
                  <a:lnTo>
                    <a:pt x="2551917" y="758154"/>
                  </a:lnTo>
                  <a:lnTo>
                    <a:pt x="2537092" y="758154"/>
                  </a:lnTo>
                  <a:lnTo>
                    <a:pt x="2528621" y="762390"/>
                  </a:lnTo>
                  <a:lnTo>
                    <a:pt x="2522268" y="764508"/>
                  </a:lnTo>
                  <a:lnTo>
                    <a:pt x="2513797" y="768743"/>
                  </a:lnTo>
                  <a:lnTo>
                    <a:pt x="2509561" y="772979"/>
                  </a:lnTo>
                  <a:lnTo>
                    <a:pt x="2503208" y="777214"/>
                  </a:lnTo>
                  <a:lnTo>
                    <a:pt x="2498972" y="783567"/>
                  </a:lnTo>
                  <a:lnTo>
                    <a:pt x="2494737" y="798392"/>
                  </a:lnTo>
                  <a:lnTo>
                    <a:pt x="2543446" y="813216"/>
                  </a:lnTo>
                  <a:lnTo>
                    <a:pt x="2554035" y="878866"/>
                  </a:lnTo>
                  <a:lnTo>
                    <a:pt x="2543446" y="878866"/>
                  </a:lnTo>
                  <a:lnTo>
                    <a:pt x="2537092" y="878866"/>
                  </a:lnTo>
                  <a:lnTo>
                    <a:pt x="2528621" y="883102"/>
                  </a:lnTo>
                  <a:lnTo>
                    <a:pt x="2522268" y="887337"/>
                  </a:lnTo>
                  <a:lnTo>
                    <a:pt x="2522268" y="902161"/>
                  </a:lnTo>
                  <a:lnTo>
                    <a:pt x="2539210" y="912750"/>
                  </a:lnTo>
                  <a:lnTo>
                    <a:pt x="2551917" y="927574"/>
                  </a:lnTo>
                  <a:lnTo>
                    <a:pt x="2558270" y="946634"/>
                  </a:lnTo>
                  <a:lnTo>
                    <a:pt x="2562506" y="976283"/>
                  </a:lnTo>
                  <a:lnTo>
                    <a:pt x="2543446" y="976283"/>
                  </a:lnTo>
                  <a:lnTo>
                    <a:pt x="2539210" y="976283"/>
                  </a:lnTo>
                  <a:lnTo>
                    <a:pt x="2528621" y="972047"/>
                  </a:lnTo>
                  <a:lnTo>
                    <a:pt x="2522268" y="976283"/>
                  </a:lnTo>
                  <a:lnTo>
                    <a:pt x="2509561" y="976283"/>
                  </a:lnTo>
                  <a:lnTo>
                    <a:pt x="2503208" y="982636"/>
                  </a:lnTo>
                  <a:lnTo>
                    <a:pt x="2494737" y="991107"/>
                  </a:lnTo>
                  <a:lnTo>
                    <a:pt x="2507444" y="997460"/>
                  </a:lnTo>
                  <a:lnTo>
                    <a:pt x="2513797" y="1001696"/>
                  </a:lnTo>
                  <a:lnTo>
                    <a:pt x="2518032" y="1005931"/>
                  </a:lnTo>
                  <a:lnTo>
                    <a:pt x="2522268" y="1008049"/>
                  </a:lnTo>
                  <a:lnTo>
                    <a:pt x="2524386" y="1020755"/>
                  </a:lnTo>
                  <a:lnTo>
                    <a:pt x="2528621" y="1031344"/>
                  </a:lnTo>
                  <a:lnTo>
                    <a:pt x="2524386" y="1035579"/>
                  </a:lnTo>
                  <a:lnTo>
                    <a:pt x="2524386" y="1037698"/>
                  </a:lnTo>
                  <a:lnTo>
                    <a:pt x="2522268" y="1041933"/>
                  </a:lnTo>
                  <a:lnTo>
                    <a:pt x="2522268" y="1050404"/>
                  </a:lnTo>
                  <a:lnTo>
                    <a:pt x="2492619" y="1050404"/>
                  </a:lnTo>
                  <a:lnTo>
                    <a:pt x="2462970" y="1056757"/>
                  </a:lnTo>
                  <a:lnTo>
                    <a:pt x="2439675" y="1065228"/>
                  </a:lnTo>
                  <a:lnTo>
                    <a:pt x="2448146" y="1065228"/>
                  </a:lnTo>
                  <a:lnTo>
                    <a:pt x="2458735" y="1071582"/>
                  </a:lnTo>
                  <a:lnTo>
                    <a:pt x="2467206" y="1075817"/>
                  </a:lnTo>
                  <a:lnTo>
                    <a:pt x="2473559" y="1075817"/>
                  </a:lnTo>
                  <a:lnTo>
                    <a:pt x="2482030" y="1080053"/>
                  </a:lnTo>
                  <a:lnTo>
                    <a:pt x="2488384" y="1086407"/>
                  </a:lnTo>
                  <a:lnTo>
                    <a:pt x="2494737" y="1096995"/>
                  </a:lnTo>
                  <a:lnTo>
                    <a:pt x="2482030" y="1116054"/>
                  </a:lnTo>
                  <a:lnTo>
                    <a:pt x="2473559" y="1139350"/>
                  </a:lnTo>
                  <a:lnTo>
                    <a:pt x="2462970" y="1164763"/>
                  </a:lnTo>
                  <a:lnTo>
                    <a:pt x="2458735" y="1154174"/>
                  </a:lnTo>
                  <a:lnTo>
                    <a:pt x="2452381" y="1145703"/>
                  </a:lnTo>
                  <a:lnTo>
                    <a:pt x="2448146" y="1141468"/>
                  </a:lnTo>
                  <a:lnTo>
                    <a:pt x="2439675" y="1141468"/>
                  </a:lnTo>
                  <a:lnTo>
                    <a:pt x="2429086" y="1139350"/>
                  </a:lnTo>
                  <a:lnTo>
                    <a:pt x="2414262" y="1139350"/>
                  </a:lnTo>
                  <a:lnTo>
                    <a:pt x="2414262" y="1145703"/>
                  </a:lnTo>
                  <a:lnTo>
                    <a:pt x="2422733" y="1145703"/>
                  </a:lnTo>
                  <a:lnTo>
                    <a:pt x="2448146" y="1171116"/>
                  </a:lnTo>
                  <a:lnTo>
                    <a:pt x="2469324" y="1200764"/>
                  </a:lnTo>
                  <a:lnTo>
                    <a:pt x="2482030" y="1238884"/>
                  </a:lnTo>
                  <a:lnTo>
                    <a:pt x="2488384" y="1283357"/>
                  </a:lnTo>
                  <a:lnTo>
                    <a:pt x="2482030" y="1283357"/>
                  </a:lnTo>
                  <a:lnTo>
                    <a:pt x="2482030" y="1293945"/>
                  </a:lnTo>
                  <a:lnTo>
                    <a:pt x="2422733" y="1300299"/>
                  </a:lnTo>
                  <a:lnTo>
                    <a:pt x="2422733" y="1260061"/>
                  </a:lnTo>
                  <a:lnTo>
                    <a:pt x="2414262" y="1253708"/>
                  </a:lnTo>
                  <a:lnTo>
                    <a:pt x="2407908" y="1249473"/>
                  </a:lnTo>
                  <a:lnTo>
                    <a:pt x="2403673" y="1245238"/>
                  </a:lnTo>
                  <a:lnTo>
                    <a:pt x="2393084" y="1238884"/>
                  </a:lnTo>
                  <a:lnTo>
                    <a:pt x="2380377" y="1234648"/>
                  </a:lnTo>
                  <a:lnTo>
                    <a:pt x="2363435" y="1245237"/>
                  </a:lnTo>
                  <a:lnTo>
                    <a:pt x="2340139" y="1253708"/>
                  </a:lnTo>
                  <a:lnTo>
                    <a:pt x="2314726" y="1255826"/>
                  </a:lnTo>
                  <a:lnTo>
                    <a:pt x="2291431" y="1264297"/>
                  </a:lnTo>
                  <a:lnTo>
                    <a:pt x="2278724" y="1274886"/>
                  </a:lnTo>
                  <a:lnTo>
                    <a:pt x="2291431" y="1274886"/>
                  </a:lnTo>
                  <a:lnTo>
                    <a:pt x="2310491" y="1274886"/>
                  </a:lnTo>
                  <a:lnTo>
                    <a:pt x="2340139" y="1270650"/>
                  </a:lnTo>
                  <a:lnTo>
                    <a:pt x="2374024" y="1268532"/>
                  </a:lnTo>
                  <a:lnTo>
                    <a:pt x="2374024" y="1283357"/>
                  </a:lnTo>
                  <a:lnTo>
                    <a:pt x="2299902" y="1308770"/>
                  </a:lnTo>
                  <a:lnTo>
                    <a:pt x="2299902" y="1315123"/>
                  </a:lnTo>
                  <a:lnTo>
                    <a:pt x="2318962" y="1315123"/>
                  </a:lnTo>
                  <a:lnTo>
                    <a:pt x="2329551" y="1313005"/>
                  </a:lnTo>
                  <a:lnTo>
                    <a:pt x="2344375" y="1308770"/>
                  </a:lnTo>
                  <a:lnTo>
                    <a:pt x="2359199" y="1304534"/>
                  </a:lnTo>
                  <a:lnTo>
                    <a:pt x="2374024" y="1300299"/>
                  </a:lnTo>
                  <a:lnTo>
                    <a:pt x="2378259" y="1319358"/>
                  </a:lnTo>
                  <a:lnTo>
                    <a:pt x="2393084" y="1327829"/>
                  </a:lnTo>
                  <a:lnTo>
                    <a:pt x="2407908" y="1329947"/>
                  </a:lnTo>
                  <a:lnTo>
                    <a:pt x="2433321" y="1327829"/>
                  </a:lnTo>
                  <a:lnTo>
                    <a:pt x="2462970" y="1327829"/>
                  </a:lnTo>
                  <a:lnTo>
                    <a:pt x="2462970" y="1334183"/>
                  </a:lnTo>
                  <a:lnTo>
                    <a:pt x="2454499" y="1334183"/>
                  </a:lnTo>
                  <a:lnTo>
                    <a:pt x="2414262" y="1372302"/>
                  </a:lnTo>
                  <a:lnTo>
                    <a:pt x="2369788" y="1408304"/>
                  </a:lnTo>
                  <a:lnTo>
                    <a:pt x="2325315" y="1437952"/>
                  </a:lnTo>
                  <a:lnTo>
                    <a:pt x="2274488" y="1463365"/>
                  </a:lnTo>
                  <a:lnTo>
                    <a:pt x="2219426" y="1473954"/>
                  </a:lnTo>
                  <a:lnTo>
                    <a:pt x="2155893" y="1471836"/>
                  </a:lnTo>
                  <a:lnTo>
                    <a:pt x="2155893" y="1482425"/>
                  </a:lnTo>
                  <a:lnTo>
                    <a:pt x="2155893" y="1493014"/>
                  </a:lnTo>
                  <a:lnTo>
                    <a:pt x="2151658" y="1501485"/>
                  </a:lnTo>
                  <a:lnTo>
                    <a:pt x="2147422" y="1503603"/>
                  </a:lnTo>
                  <a:lnTo>
                    <a:pt x="2145304" y="1503603"/>
                  </a:lnTo>
                  <a:lnTo>
                    <a:pt x="2141069" y="1507838"/>
                  </a:lnTo>
                  <a:lnTo>
                    <a:pt x="2132598" y="1512074"/>
                  </a:lnTo>
                  <a:lnTo>
                    <a:pt x="2126244" y="1516309"/>
                  </a:lnTo>
                  <a:lnTo>
                    <a:pt x="2122009" y="1518427"/>
                  </a:lnTo>
                  <a:lnTo>
                    <a:pt x="2115655" y="1526898"/>
                  </a:lnTo>
                  <a:lnTo>
                    <a:pt x="2107184" y="1548075"/>
                  </a:lnTo>
                  <a:lnTo>
                    <a:pt x="2102949" y="1575606"/>
                  </a:lnTo>
                  <a:lnTo>
                    <a:pt x="2096595" y="1592548"/>
                  </a:lnTo>
                  <a:lnTo>
                    <a:pt x="2077536" y="1611607"/>
                  </a:lnTo>
                  <a:lnTo>
                    <a:pt x="2045769" y="1632786"/>
                  </a:lnTo>
                  <a:lnTo>
                    <a:pt x="2003413" y="1651845"/>
                  </a:lnTo>
                  <a:lnTo>
                    <a:pt x="1967411" y="1666670"/>
                  </a:lnTo>
                  <a:lnTo>
                    <a:pt x="1933527" y="1675141"/>
                  </a:lnTo>
                  <a:lnTo>
                    <a:pt x="1933527" y="1666670"/>
                  </a:lnTo>
                  <a:lnTo>
                    <a:pt x="1933527" y="1660316"/>
                  </a:lnTo>
                  <a:lnTo>
                    <a:pt x="1929291" y="1660316"/>
                  </a:lnTo>
                  <a:lnTo>
                    <a:pt x="1929291" y="1656081"/>
                  </a:lnTo>
                  <a:lnTo>
                    <a:pt x="1927174" y="1651845"/>
                  </a:lnTo>
                  <a:lnTo>
                    <a:pt x="1922938" y="1681494"/>
                  </a:lnTo>
                  <a:lnTo>
                    <a:pt x="1912349" y="1706907"/>
                  </a:lnTo>
                  <a:lnTo>
                    <a:pt x="1903878" y="1730202"/>
                  </a:lnTo>
                  <a:lnTo>
                    <a:pt x="1893289" y="1751380"/>
                  </a:lnTo>
                  <a:lnTo>
                    <a:pt x="1884818" y="1781028"/>
                  </a:lnTo>
                  <a:lnTo>
                    <a:pt x="1893289" y="1785264"/>
                  </a:lnTo>
                  <a:lnTo>
                    <a:pt x="1893289" y="1789499"/>
                  </a:lnTo>
                  <a:lnTo>
                    <a:pt x="1897525" y="1789499"/>
                  </a:lnTo>
                  <a:lnTo>
                    <a:pt x="1897525" y="1793735"/>
                  </a:lnTo>
                  <a:lnTo>
                    <a:pt x="1893289" y="1795852"/>
                  </a:lnTo>
                  <a:lnTo>
                    <a:pt x="1884818" y="1804323"/>
                  </a:lnTo>
                  <a:lnTo>
                    <a:pt x="1878465" y="1808559"/>
                  </a:lnTo>
                  <a:lnTo>
                    <a:pt x="1872111" y="1814913"/>
                  </a:lnTo>
                  <a:lnTo>
                    <a:pt x="1863640" y="1819148"/>
                  </a:lnTo>
                  <a:lnTo>
                    <a:pt x="1859405" y="1825501"/>
                  </a:lnTo>
                  <a:lnTo>
                    <a:pt x="1853051" y="1836090"/>
                  </a:lnTo>
                  <a:lnTo>
                    <a:pt x="1838227" y="1878445"/>
                  </a:lnTo>
                  <a:lnTo>
                    <a:pt x="1827638" y="1922917"/>
                  </a:lnTo>
                  <a:lnTo>
                    <a:pt x="1823403" y="1973743"/>
                  </a:lnTo>
                  <a:lnTo>
                    <a:pt x="1814932" y="2022452"/>
                  </a:lnTo>
                  <a:lnTo>
                    <a:pt x="1804343" y="2066925"/>
                  </a:lnTo>
                  <a:lnTo>
                    <a:pt x="1797989" y="2062689"/>
                  </a:lnTo>
                  <a:lnTo>
                    <a:pt x="1793754" y="2062689"/>
                  </a:lnTo>
                  <a:lnTo>
                    <a:pt x="1793754" y="2058453"/>
                  </a:lnTo>
                  <a:lnTo>
                    <a:pt x="1789518" y="2058453"/>
                  </a:lnTo>
                  <a:lnTo>
                    <a:pt x="1778929" y="2052100"/>
                  </a:lnTo>
                  <a:lnTo>
                    <a:pt x="1759869" y="2037276"/>
                  </a:lnTo>
                  <a:lnTo>
                    <a:pt x="1730221" y="2018216"/>
                  </a:lnTo>
                  <a:lnTo>
                    <a:pt x="1696336" y="1999156"/>
                  </a:lnTo>
                  <a:lnTo>
                    <a:pt x="1664570" y="1977979"/>
                  </a:lnTo>
                  <a:lnTo>
                    <a:pt x="1639156" y="1958919"/>
                  </a:lnTo>
                  <a:lnTo>
                    <a:pt x="1615861" y="1948330"/>
                  </a:lnTo>
                  <a:lnTo>
                    <a:pt x="1609508" y="1944095"/>
                  </a:lnTo>
                  <a:lnTo>
                    <a:pt x="1601036" y="1863620"/>
                  </a:lnTo>
                  <a:lnTo>
                    <a:pt x="1596801" y="1855149"/>
                  </a:lnTo>
                  <a:lnTo>
                    <a:pt x="1586212" y="1848796"/>
                  </a:lnTo>
                  <a:lnTo>
                    <a:pt x="1579859" y="1844561"/>
                  </a:lnTo>
                  <a:lnTo>
                    <a:pt x="1567152" y="1836090"/>
                  </a:lnTo>
                  <a:lnTo>
                    <a:pt x="1560799" y="1829737"/>
                  </a:lnTo>
                  <a:lnTo>
                    <a:pt x="1567152" y="1825501"/>
                  </a:lnTo>
                  <a:lnTo>
                    <a:pt x="1567152" y="1821265"/>
                  </a:lnTo>
                  <a:lnTo>
                    <a:pt x="1571388" y="1819148"/>
                  </a:lnTo>
                  <a:lnTo>
                    <a:pt x="1575623" y="1810677"/>
                  </a:lnTo>
                  <a:lnTo>
                    <a:pt x="1579859" y="1804323"/>
                  </a:lnTo>
                  <a:lnTo>
                    <a:pt x="1560799" y="1804323"/>
                  </a:lnTo>
                  <a:lnTo>
                    <a:pt x="1550210" y="1804323"/>
                  </a:lnTo>
                  <a:lnTo>
                    <a:pt x="1541739" y="1804323"/>
                  </a:lnTo>
                  <a:lnTo>
                    <a:pt x="1537503" y="1800087"/>
                  </a:lnTo>
                  <a:lnTo>
                    <a:pt x="1535385" y="1793735"/>
                  </a:lnTo>
                  <a:lnTo>
                    <a:pt x="1526914" y="1781028"/>
                  </a:lnTo>
                  <a:lnTo>
                    <a:pt x="1522679" y="1774675"/>
                  </a:lnTo>
                  <a:lnTo>
                    <a:pt x="1522679" y="1766204"/>
                  </a:lnTo>
                  <a:lnTo>
                    <a:pt x="1522679" y="1764086"/>
                  </a:lnTo>
                  <a:lnTo>
                    <a:pt x="1522679" y="1755615"/>
                  </a:lnTo>
                  <a:lnTo>
                    <a:pt x="1526914" y="1749262"/>
                  </a:lnTo>
                  <a:lnTo>
                    <a:pt x="1526914" y="1740791"/>
                  </a:lnTo>
                  <a:lnTo>
                    <a:pt x="1505737" y="1740791"/>
                  </a:lnTo>
                  <a:lnTo>
                    <a:pt x="1505737" y="1730202"/>
                  </a:lnTo>
                  <a:lnTo>
                    <a:pt x="1507854" y="1719613"/>
                  </a:lnTo>
                  <a:lnTo>
                    <a:pt x="1512090" y="1715377"/>
                  </a:lnTo>
                  <a:lnTo>
                    <a:pt x="1512090" y="1706907"/>
                  </a:lnTo>
                  <a:lnTo>
                    <a:pt x="1516325" y="1700554"/>
                  </a:lnTo>
                  <a:lnTo>
                    <a:pt x="1520561" y="1689965"/>
                  </a:lnTo>
                  <a:lnTo>
                    <a:pt x="1507854" y="1689965"/>
                  </a:lnTo>
                  <a:lnTo>
                    <a:pt x="1497266" y="1689965"/>
                  </a:lnTo>
                  <a:lnTo>
                    <a:pt x="1490912" y="1685729"/>
                  </a:lnTo>
                  <a:lnTo>
                    <a:pt x="1478206" y="1681494"/>
                  </a:lnTo>
                  <a:lnTo>
                    <a:pt x="1476088" y="1626432"/>
                  </a:lnTo>
                  <a:lnTo>
                    <a:pt x="1471852" y="1575606"/>
                  </a:lnTo>
                  <a:lnTo>
                    <a:pt x="1471852" y="1526898"/>
                  </a:lnTo>
                  <a:lnTo>
                    <a:pt x="1486677" y="1478190"/>
                  </a:lnTo>
                  <a:lnTo>
                    <a:pt x="1501501" y="1457012"/>
                  </a:lnTo>
                  <a:lnTo>
                    <a:pt x="1520561" y="1442188"/>
                  </a:lnTo>
                  <a:lnTo>
                    <a:pt x="1535385" y="1429481"/>
                  </a:lnTo>
                  <a:lnTo>
                    <a:pt x="1545974" y="1412539"/>
                  </a:lnTo>
                  <a:lnTo>
                    <a:pt x="1556563" y="1389244"/>
                  </a:lnTo>
                  <a:lnTo>
                    <a:pt x="1560799" y="1349007"/>
                  </a:lnTo>
                  <a:lnTo>
                    <a:pt x="1552328" y="1349007"/>
                  </a:lnTo>
                  <a:lnTo>
                    <a:pt x="1545974" y="1357478"/>
                  </a:lnTo>
                  <a:lnTo>
                    <a:pt x="1537503" y="1359596"/>
                  </a:lnTo>
                  <a:lnTo>
                    <a:pt x="1535385" y="1359596"/>
                  </a:lnTo>
                  <a:lnTo>
                    <a:pt x="1526914" y="1359596"/>
                  </a:lnTo>
                  <a:lnTo>
                    <a:pt x="1520561" y="1357478"/>
                  </a:lnTo>
                  <a:lnTo>
                    <a:pt x="1490912" y="1349007"/>
                  </a:lnTo>
                  <a:lnTo>
                    <a:pt x="1467617" y="1334183"/>
                  </a:lnTo>
                  <a:lnTo>
                    <a:pt x="1452792" y="1313005"/>
                  </a:lnTo>
                  <a:lnTo>
                    <a:pt x="1446439" y="1274886"/>
                  </a:lnTo>
                  <a:lnTo>
                    <a:pt x="1457028" y="1274886"/>
                  </a:lnTo>
                  <a:lnTo>
                    <a:pt x="1457028" y="1268532"/>
                  </a:lnTo>
                  <a:lnTo>
                    <a:pt x="1476088" y="1279121"/>
                  </a:lnTo>
                  <a:lnTo>
                    <a:pt x="1497266" y="1293945"/>
                  </a:lnTo>
                  <a:lnTo>
                    <a:pt x="1516325" y="1300299"/>
                  </a:lnTo>
                  <a:lnTo>
                    <a:pt x="1537503" y="1300299"/>
                  </a:lnTo>
                  <a:lnTo>
                    <a:pt x="1537503" y="1298181"/>
                  </a:lnTo>
                  <a:lnTo>
                    <a:pt x="1541739" y="1293945"/>
                  </a:lnTo>
                  <a:lnTo>
                    <a:pt x="1541739" y="1289710"/>
                  </a:lnTo>
                  <a:lnTo>
                    <a:pt x="1545974" y="1283357"/>
                  </a:lnTo>
                  <a:lnTo>
                    <a:pt x="1505737" y="1253708"/>
                  </a:lnTo>
                  <a:lnTo>
                    <a:pt x="1471852" y="1211353"/>
                  </a:lnTo>
                  <a:lnTo>
                    <a:pt x="1461263" y="1215589"/>
                  </a:lnTo>
                  <a:lnTo>
                    <a:pt x="1452792" y="1219824"/>
                  </a:lnTo>
                  <a:lnTo>
                    <a:pt x="1442203" y="1224060"/>
                  </a:lnTo>
                  <a:lnTo>
                    <a:pt x="1431615" y="1226177"/>
                  </a:lnTo>
                  <a:lnTo>
                    <a:pt x="1423143" y="1219824"/>
                  </a:lnTo>
                  <a:lnTo>
                    <a:pt x="1421026" y="1215589"/>
                  </a:lnTo>
                  <a:lnTo>
                    <a:pt x="1416790" y="1209235"/>
                  </a:lnTo>
                  <a:lnTo>
                    <a:pt x="1412555" y="1205000"/>
                  </a:lnTo>
                  <a:lnTo>
                    <a:pt x="1406201" y="1194411"/>
                  </a:lnTo>
                  <a:lnTo>
                    <a:pt x="1427379" y="1171116"/>
                  </a:lnTo>
                  <a:lnTo>
                    <a:pt x="1431615" y="1139350"/>
                  </a:lnTo>
                  <a:lnTo>
                    <a:pt x="1427379" y="1096995"/>
                  </a:lnTo>
                  <a:lnTo>
                    <a:pt x="1416790" y="1052522"/>
                  </a:lnTo>
                  <a:lnTo>
                    <a:pt x="1397730" y="1005931"/>
                  </a:lnTo>
                  <a:lnTo>
                    <a:pt x="1376552" y="961458"/>
                  </a:lnTo>
                  <a:lnTo>
                    <a:pt x="1349021" y="921221"/>
                  </a:lnTo>
                  <a:lnTo>
                    <a:pt x="1327844" y="883102"/>
                  </a:lnTo>
                  <a:lnTo>
                    <a:pt x="1308784" y="853453"/>
                  </a:lnTo>
                  <a:lnTo>
                    <a:pt x="1264310" y="823805"/>
                  </a:lnTo>
                  <a:lnTo>
                    <a:pt x="1213484" y="813216"/>
                  </a:lnTo>
                  <a:lnTo>
                    <a:pt x="1160539" y="813216"/>
                  </a:lnTo>
                  <a:lnTo>
                    <a:pt x="1101242" y="813216"/>
                  </a:lnTo>
                  <a:lnTo>
                    <a:pt x="1044062" y="817451"/>
                  </a:lnTo>
                  <a:lnTo>
                    <a:pt x="984764" y="813216"/>
                  </a:lnTo>
                  <a:lnTo>
                    <a:pt x="984764" y="802627"/>
                  </a:lnTo>
                  <a:lnTo>
                    <a:pt x="984764" y="794156"/>
                  </a:lnTo>
                  <a:lnTo>
                    <a:pt x="986882" y="792038"/>
                  </a:lnTo>
                  <a:lnTo>
                    <a:pt x="986882" y="787803"/>
                  </a:lnTo>
                  <a:lnTo>
                    <a:pt x="986882" y="783567"/>
                  </a:lnTo>
                  <a:lnTo>
                    <a:pt x="984764" y="779332"/>
                  </a:lnTo>
                  <a:lnTo>
                    <a:pt x="961469" y="768743"/>
                  </a:lnTo>
                  <a:lnTo>
                    <a:pt x="940291" y="762390"/>
                  </a:lnTo>
                  <a:lnTo>
                    <a:pt x="916996" y="747566"/>
                  </a:lnTo>
                  <a:lnTo>
                    <a:pt x="936055" y="747566"/>
                  </a:lnTo>
                  <a:lnTo>
                    <a:pt x="957233" y="739095"/>
                  </a:lnTo>
                  <a:lnTo>
                    <a:pt x="986882" y="732741"/>
                  </a:lnTo>
                  <a:lnTo>
                    <a:pt x="1020766" y="728506"/>
                  </a:lnTo>
                  <a:lnTo>
                    <a:pt x="1046180" y="720035"/>
                  </a:lnTo>
                  <a:lnTo>
                    <a:pt x="1065240" y="705211"/>
                  </a:lnTo>
                  <a:lnTo>
                    <a:pt x="976293" y="705211"/>
                  </a:lnTo>
                  <a:lnTo>
                    <a:pt x="955115" y="698857"/>
                  </a:lnTo>
                  <a:lnTo>
                    <a:pt x="936055" y="698857"/>
                  </a:lnTo>
                  <a:lnTo>
                    <a:pt x="912760" y="694622"/>
                  </a:lnTo>
                  <a:lnTo>
                    <a:pt x="895818" y="690386"/>
                  </a:lnTo>
                  <a:lnTo>
                    <a:pt x="876758" y="684033"/>
                  </a:lnTo>
                  <a:lnTo>
                    <a:pt x="866169" y="664973"/>
                  </a:lnTo>
                  <a:lnTo>
                    <a:pt x="861933" y="635325"/>
                  </a:lnTo>
                  <a:lnTo>
                    <a:pt x="906407" y="628972"/>
                  </a:lnTo>
                  <a:lnTo>
                    <a:pt x="946644" y="614147"/>
                  </a:lnTo>
                  <a:lnTo>
                    <a:pt x="980529" y="599323"/>
                  </a:lnTo>
                  <a:lnTo>
                    <a:pt x="1016531" y="584499"/>
                  </a:lnTo>
                  <a:lnTo>
                    <a:pt x="1090653" y="584499"/>
                  </a:lnTo>
                  <a:lnTo>
                    <a:pt x="1120302" y="487082"/>
                  </a:lnTo>
                  <a:lnTo>
                    <a:pt x="1050415" y="487082"/>
                  </a:lnTo>
                  <a:lnTo>
                    <a:pt x="1031355" y="461669"/>
                  </a:lnTo>
                  <a:lnTo>
                    <a:pt x="1054651" y="446845"/>
                  </a:lnTo>
                  <a:lnTo>
                    <a:pt x="1071593" y="432021"/>
                  </a:lnTo>
                  <a:lnTo>
                    <a:pt x="1094889" y="421432"/>
                  </a:lnTo>
                  <a:lnTo>
                    <a:pt x="1120302" y="412961"/>
                  </a:lnTo>
                  <a:lnTo>
                    <a:pt x="1120302" y="387548"/>
                  </a:lnTo>
                  <a:lnTo>
                    <a:pt x="1149951" y="372724"/>
                  </a:lnTo>
                  <a:lnTo>
                    <a:pt x="1164775" y="355782"/>
                  </a:lnTo>
                  <a:lnTo>
                    <a:pt x="1179599" y="332486"/>
                  </a:lnTo>
                  <a:lnTo>
                    <a:pt x="1202895" y="317662"/>
                  </a:lnTo>
                  <a:lnTo>
                    <a:pt x="1228308" y="307073"/>
                  </a:lnTo>
                  <a:lnTo>
                    <a:pt x="1249486" y="307073"/>
                  </a:lnTo>
                  <a:lnTo>
                    <a:pt x="1268546" y="313427"/>
                  </a:lnTo>
                  <a:lnTo>
                    <a:pt x="1293959" y="311309"/>
                  </a:lnTo>
                  <a:lnTo>
                    <a:pt x="1274899" y="302838"/>
                  </a:lnTo>
                  <a:lnTo>
                    <a:pt x="1264310" y="298602"/>
                  </a:lnTo>
                  <a:lnTo>
                    <a:pt x="1253722" y="296485"/>
                  </a:lnTo>
                  <a:lnTo>
                    <a:pt x="1243133" y="283778"/>
                  </a:lnTo>
                  <a:lnTo>
                    <a:pt x="1279135" y="277425"/>
                  </a:lnTo>
                  <a:lnTo>
                    <a:pt x="1313019" y="266836"/>
                  </a:lnTo>
                  <a:lnTo>
                    <a:pt x="1342668" y="258365"/>
                  </a:lnTo>
                  <a:lnTo>
                    <a:pt x="1376552" y="252012"/>
                  </a:lnTo>
                  <a:lnTo>
                    <a:pt x="1378670" y="266836"/>
                  </a:lnTo>
                  <a:lnTo>
                    <a:pt x="1382906" y="273189"/>
                  </a:lnTo>
                  <a:lnTo>
                    <a:pt x="1387141" y="283778"/>
                  </a:lnTo>
                  <a:lnTo>
                    <a:pt x="1391377" y="292249"/>
                  </a:lnTo>
                  <a:lnTo>
                    <a:pt x="1401966" y="296485"/>
                  </a:lnTo>
                  <a:lnTo>
                    <a:pt x="1416790" y="298602"/>
                  </a:lnTo>
                  <a:lnTo>
                    <a:pt x="1416790" y="288014"/>
                  </a:lnTo>
                  <a:lnTo>
                    <a:pt x="1423143" y="277425"/>
                  </a:lnTo>
                  <a:lnTo>
                    <a:pt x="1427379" y="262601"/>
                  </a:lnTo>
                  <a:lnTo>
                    <a:pt x="1431615" y="252012"/>
                  </a:lnTo>
                  <a:lnTo>
                    <a:pt x="1437968" y="262601"/>
                  </a:lnTo>
                  <a:lnTo>
                    <a:pt x="1450674" y="273189"/>
                  </a:lnTo>
                  <a:lnTo>
                    <a:pt x="1457028" y="281660"/>
                  </a:lnTo>
                  <a:lnTo>
                    <a:pt x="1471852" y="288014"/>
                  </a:lnTo>
                  <a:lnTo>
                    <a:pt x="1486677" y="292249"/>
                  </a:lnTo>
                  <a:lnTo>
                    <a:pt x="1478206" y="243541"/>
                  </a:lnTo>
                  <a:lnTo>
                    <a:pt x="1505737" y="237188"/>
                  </a:lnTo>
                  <a:lnTo>
                    <a:pt x="1526914" y="228717"/>
                  </a:lnTo>
                  <a:lnTo>
                    <a:pt x="1560799" y="237188"/>
                  </a:lnTo>
                  <a:lnTo>
                    <a:pt x="1596801" y="252012"/>
                  </a:lnTo>
                  <a:lnTo>
                    <a:pt x="1634921" y="273189"/>
                  </a:lnTo>
                  <a:lnTo>
                    <a:pt x="1675159" y="292249"/>
                  </a:lnTo>
                  <a:lnTo>
                    <a:pt x="1709043" y="307073"/>
                  </a:lnTo>
                  <a:lnTo>
                    <a:pt x="1740809" y="317662"/>
                  </a:lnTo>
                  <a:lnTo>
                    <a:pt x="1740809" y="311309"/>
                  </a:lnTo>
                  <a:lnTo>
                    <a:pt x="1719632" y="292249"/>
                  </a:lnTo>
                  <a:lnTo>
                    <a:pt x="1704807" y="277424"/>
                  </a:lnTo>
                  <a:lnTo>
                    <a:pt x="1696336" y="258365"/>
                  </a:lnTo>
                  <a:lnTo>
                    <a:pt x="1709043" y="237188"/>
                  </a:lnTo>
                  <a:lnTo>
                    <a:pt x="1700572" y="228717"/>
                  </a:lnTo>
                  <a:lnTo>
                    <a:pt x="1689983" y="218128"/>
                  </a:lnTo>
                  <a:lnTo>
                    <a:pt x="1679394" y="209657"/>
                  </a:lnTo>
                  <a:lnTo>
                    <a:pt x="1668805" y="203304"/>
                  </a:lnTo>
                  <a:lnTo>
                    <a:pt x="1660334" y="194833"/>
                  </a:lnTo>
                  <a:lnTo>
                    <a:pt x="1668805" y="177891"/>
                  </a:lnTo>
                  <a:lnTo>
                    <a:pt x="1689983" y="184244"/>
                  </a:lnTo>
                  <a:lnTo>
                    <a:pt x="1719632" y="188479"/>
                  </a:lnTo>
                  <a:lnTo>
                    <a:pt x="1745045" y="184244"/>
                  </a:lnTo>
                  <a:lnTo>
                    <a:pt x="1764105" y="169420"/>
                  </a:lnTo>
                  <a:lnTo>
                    <a:pt x="1675159" y="169420"/>
                  </a:lnTo>
                  <a:lnTo>
                    <a:pt x="1675159" y="163066"/>
                  </a:lnTo>
                  <a:lnTo>
                    <a:pt x="1668805" y="163066"/>
                  </a:lnTo>
                  <a:lnTo>
                    <a:pt x="1668805" y="154595"/>
                  </a:lnTo>
                  <a:lnTo>
                    <a:pt x="1679394" y="148242"/>
                  </a:lnTo>
                  <a:lnTo>
                    <a:pt x="1689983" y="139771"/>
                  </a:lnTo>
                  <a:lnTo>
                    <a:pt x="1700572" y="133418"/>
                  </a:lnTo>
                  <a:lnTo>
                    <a:pt x="1711161" y="124947"/>
                  </a:lnTo>
                  <a:lnTo>
                    <a:pt x="1723867" y="122829"/>
                  </a:lnTo>
                  <a:lnTo>
                    <a:pt x="1770458" y="129182"/>
                  </a:lnTo>
                  <a:lnTo>
                    <a:pt x="1783165" y="95298"/>
                  </a:lnTo>
                  <a:lnTo>
                    <a:pt x="1838227" y="103769"/>
                  </a:lnTo>
                  <a:lnTo>
                    <a:pt x="1842463" y="103769"/>
                  </a:lnTo>
                  <a:lnTo>
                    <a:pt x="1844580" y="95298"/>
                  </a:lnTo>
                  <a:lnTo>
                    <a:pt x="1848816" y="93181"/>
                  </a:lnTo>
                  <a:lnTo>
                    <a:pt x="1853051" y="84710"/>
                  </a:lnTo>
                  <a:lnTo>
                    <a:pt x="1863640" y="80474"/>
                  </a:lnTo>
                  <a:lnTo>
                    <a:pt x="1872111" y="93181"/>
                  </a:lnTo>
                  <a:lnTo>
                    <a:pt x="1882700" y="103770"/>
                  </a:lnTo>
                  <a:lnTo>
                    <a:pt x="1893289" y="114359"/>
                  </a:lnTo>
                  <a:lnTo>
                    <a:pt x="1893289" y="95298"/>
                  </a:lnTo>
                  <a:lnTo>
                    <a:pt x="1897525" y="93181"/>
                  </a:lnTo>
                  <a:lnTo>
                    <a:pt x="1897525" y="88945"/>
                  </a:lnTo>
                  <a:lnTo>
                    <a:pt x="1897525" y="84710"/>
                  </a:lnTo>
                  <a:lnTo>
                    <a:pt x="1897525" y="80474"/>
                  </a:lnTo>
                  <a:lnTo>
                    <a:pt x="1899643" y="74121"/>
                  </a:lnTo>
                  <a:lnTo>
                    <a:pt x="1903878" y="69886"/>
                  </a:lnTo>
                  <a:lnTo>
                    <a:pt x="1912349" y="65650"/>
                  </a:lnTo>
                  <a:lnTo>
                    <a:pt x="1948351" y="48708"/>
                  </a:lnTo>
                  <a:lnTo>
                    <a:pt x="1997060" y="40237"/>
                  </a:lnTo>
                  <a:close/>
                  <a:moveTo>
                    <a:pt x="4669691" y="33884"/>
                  </a:moveTo>
                  <a:lnTo>
                    <a:pt x="4690868" y="40237"/>
                  </a:lnTo>
                  <a:lnTo>
                    <a:pt x="4690868" y="55061"/>
                  </a:lnTo>
                  <a:lnTo>
                    <a:pt x="4659102" y="55061"/>
                  </a:lnTo>
                  <a:lnTo>
                    <a:pt x="4669691" y="33884"/>
                  </a:lnTo>
                  <a:close/>
                  <a:moveTo>
                    <a:pt x="5667162" y="0"/>
                  </a:moveTo>
                  <a:lnTo>
                    <a:pt x="5677751" y="6353"/>
                  </a:lnTo>
                  <a:lnTo>
                    <a:pt x="5686222" y="14824"/>
                  </a:lnTo>
                  <a:lnTo>
                    <a:pt x="5690457" y="21177"/>
                  </a:lnTo>
                  <a:lnTo>
                    <a:pt x="5692575" y="33884"/>
                  </a:lnTo>
                  <a:lnTo>
                    <a:pt x="5696811" y="40237"/>
                  </a:lnTo>
                  <a:lnTo>
                    <a:pt x="5701046" y="50826"/>
                  </a:lnTo>
                  <a:lnTo>
                    <a:pt x="5707400" y="55061"/>
                  </a:lnTo>
                  <a:lnTo>
                    <a:pt x="5730695" y="65650"/>
                  </a:lnTo>
                  <a:lnTo>
                    <a:pt x="5751873" y="69885"/>
                  </a:lnTo>
                  <a:lnTo>
                    <a:pt x="5766697" y="69885"/>
                  </a:lnTo>
                  <a:lnTo>
                    <a:pt x="5777286" y="78356"/>
                  </a:lnTo>
                  <a:lnTo>
                    <a:pt x="5785757" y="93181"/>
                  </a:lnTo>
                  <a:lnTo>
                    <a:pt x="5789993" y="122829"/>
                  </a:lnTo>
                  <a:lnTo>
                    <a:pt x="5785757" y="124947"/>
                  </a:lnTo>
                  <a:lnTo>
                    <a:pt x="5785757" y="129182"/>
                  </a:lnTo>
                  <a:lnTo>
                    <a:pt x="5785757" y="133418"/>
                  </a:lnTo>
                  <a:lnTo>
                    <a:pt x="5781522" y="137653"/>
                  </a:lnTo>
                  <a:lnTo>
                    <a:pt x="5734931" y="137653"/>
                  </a:lnTo>
                  <a:lnTo>
                    <a:pt x="5686222" y="137653"/>
                  </a:lnTo>
                  <a:lnTo>
                    <a:pt x="5645984" y="154595"/>
                  </a:lnTo>
                  <a:lnTo>
                    <a:pt x="5637513" y="158831"/>
                  </a:lnTo>
                  <a:lnTo>
                    <a:pt x="5633278" y="167302"/>
                  </a:lnTo>
                  <a:lnTo>
                    <a:pt x="5631160" y="169420"/>
                  </a:lnTo>
                  <a:lnTo>
                    <a:pt x="5626924" y="173656"/>
                  </a:lnTo>
                  <a:lnTo>
                    <a:pt x="5622689" y="177891"/>
                  </a:lnTo>
                  <a:lnTo>
                    <a:pt x="5616335" y="182126"/>
                  </a:lnTo>
                  <a:lnTo>
                    <a:pt x="5603629" y="188479"/>
                  </a:lnTo>
                  <a:lnTo>
                    <a:pt x="5597275" y="177891"/>
                  </a:lnTo>
                  <a:lnTo>
                    <a:pt x="5593040" y="169420"/>
                  </a:lnTo>
                  <a:lnTo>
                    <a:pt x="5586687" y="163067"/>
                  </a:lnTo>
                  <a:lnTo>
                    <a:pt x="5612100" y="99534"/>
                  </a:lnTo>
                  <a:lnTo>
                    <a:pt x="5637513" y="48708"/>
                  </a:lnTo>
                  <a:lnTo>
                    <a:pt x="5667162" y="0"/>
                  </a:lnTo>
                  <a:close/>
                  <a:moveTo>
                    <a:pt x="5408794" y="0"/>
                  </a:moveTo>
                  <a:lnTo>
                    <a:pt x="5427854" y="19060"/>
                  </a:lnTo>
                  <a:lnTo>
                    <a:pt x="5438442" y="40237"/>
                  </a:lnTo>
                  <a:lnTo>
                    <a:pt x="5449031" y="65650"/>
                  </a:lnTo>
                  <a:lnTo>
                    <a:pt x="5429971" y="65650"/>
                  </a:lnTo>
                  <a:lnTo>
                    <a:pt x="5429971" y="55061"/>
                  </a:lnTo>
                  <a:lnTo>
                    <a:pt x="5423618" y="48708"/>
                  </a:lnTo>
                  <a:lnTo>
                    <a:pt x="5415147" y="40237"/>
                  </a:lnTo>
                  <a:lnTo>
                    <a:pt x="5413029" y="29648"/>
                  </a:lnTo>
                  <a:lnTo>
                    <a:pt x="5408794" y="19059"/>
                  </a:lnTo>
                  <a:lnTo>
                    <a:pt x="5408794" y="0"/>
                  </a:lnTo>
                  <a:close/>
                </a:path>
              </a:pathLst>
            </a:custGeom>
            <a:solidFill>
              <a:schemeClr val="tx2"/>
            </a:solidFill>
            <a:ln>
              <a:noFill/>
            </a:ln>
            <a:effectLst/>
          </p:spPr>
          <p:txBody>
            <a:bodyPr vert="horz" wrap="square" lIns="91440" tIns="45720" rIns="91440" bIns="45720" numCol="1" spcCol="215900" anchor="t"/>
            <a:lstStyle/>
            <a:p>
              <a:pPr>
                <a:defRPr lang="en-US"/>
              </a:pPr>
              <a:endParaRPr lang="en-US" cap="none">
                <a:solidFill>
                  <a:srgbClr val="DCDBCB"/>
                </a:solidFill>
              </a:endParaRPr>
            </a:p>
          </p:txBody>
        </p:sp>
      </p:grpSp>
      <p:sp>
        <p:nvSpPr>
          <p:cNvPr id="7" name="Title 8"/>
          <p:cNvSpPr>
            <a:spLocks noGrp="1" noChangeArrowheads="1"/>
          </p:cNvSpPr>
          <p:nvPr>
            <p:ph type="title"/>
          </p:nvPr>
        </p:nvSpPr>
        <p:spPr/>
        <p:txBody>
          <a:bodyPr/>
          <a:lstStyle>
            <a:lvl1pPr>
              <a:defRPr lang="en-US" sz="6000" u="none" strike="noStrike" kern="1" cap="small" spc="0">
                <a:solidFill>
                  <a:schemeClr val="bg2"/>
                </a:solidFill>
                <a:effectLst>
                  <a:outerShdw blurRad="50800" dist="38100" dir="2700000" algn="tl" rotWithShape="0">
                    <a:prstClr val="black">
                      <a:alpha val="40000"/>
                    </a:prstClr>
                  </a:outerShdw>
                </a:effectLst>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defRPr lang="en-US"/>
            </a:pPr>
            <a:endParaRPr dirty="0"/>
          </a:p>
        </p:txBody>
      </p:sp>
      <p:sp>
        <p:nvSpPr>
          <p:cNvPr id="8" name="Content Placeholder 2">
            <a:extLst>
              <a:ext uri="{FF2B5EF4-FFF2-40B4-BE49-F238E27FC236}">
                <a16:creationId xmlns:a16="http://schemas.microsoft.com/office/drawing/2014/main" id="{774D779E-B8EB-4100-18A1-DAC7DF44E0E5}"/>
              </a:ext>
            </a:extLst>
          </p:cNvPr>
          <p:cNvSpPr>
            <a:spLocks noGrp="1" noChangeArrowheads="1"/>
          </p:cNvSpPr>
          <p:nvPr>
            <p:ph type="body" idx="1"/>
          </p:nvPr>
        </p:nvSpPr>
        <p:spPr>
          <a:xfrm>
            <a:off x="838200" y="1691005"/>
            <a:ext cx="10515600" cy="5031740"/>
          </a:xfrm>
        </p:spPr>
        <p:txBody>
          <a:bodyPr/>
          <a:lstStyle>
            <a:lvl1pPr>
              <a:defRPr>
                <a:solidFill>
                  <a:schemeClr val="bg2"/>
                </a:solidFill>
              </a:defRPr>
            </a:lvl1pPr>
          </a:lstStyle>
          <a:p>
            <a:pPr marL="457200" indent="-457200">
              <a:buFont typeface="Arial" panose="020B0604020202020204" pitchFamily="34" charset="0"/>
              <a:buChar char="•"/>
              <a:defRPr lang="en-US"/>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Custom Layout">
    <p:bg>
      <p:bgPr>
        <a:gradFill flip="none" rotWithShape="0">
          <a:gsLst>
            <a:gs pos="0">
              <a:srgbClr val="BFC8C5"/>
            </a:gs>
            <a:gs pos="70000">
              <a:srgbClr val="495450"/>
            </a:gs>
            <a:gs pos="100000">
              <a:srgbClr val="495450"/>
            </a:gs>
          </a:gsLst>
          <a:lin ang="6600000" scaled="0"/>
          <a:tileRect/>
        </a:gradFill>
        <a:effectLst/>
      </p:bgPr>
    </p:bg>
    <p:spTree>
      <p:nvGrpSpPr>
        <p:cNvPr id="1" name=""/>
        <p:cNvGrpSpPr/>
        <p:nvPr/>
      </p:nvGrpSpPr>
      <p:grpSpPr>
        <a:xfrm>
          <a:off x="0" y="0"/>
          <a:ext cx="0" cy="0"/>
          <a:chOff x="0" y="0"/>
          <a:chExt cx="0" cy="0"/>
        </a:xfrm>
      </p:grpSpPr>
      <p:grpSp>
        <p:nvGrpSpPr>
          <p:cNvPr id="2" name="Group 23"/>
          <p:cNvGrpSpPr/>
          <p:nvPr/>
        </p:nvGrpSpPr>
        <p:grpSpPr>
          <a:xfrm>
            <a:off x="7276465" y="600710"/>
            <a:ext cx="4593590" cy="4415155"/>
            <a:chOff x="7276465" y="600710"/>
            <a:chExt cx="4593590" cy="4415155"/>
          </a:xfrm>
        </p:grpSpPr>
        <p:pic>
          <p:nvPicPr>
            <p:cNvPr id="4" name="Picture 21" descr="Cultures2"/>
            <p:cNvPicPr>
              <a:picLocks noChangeAspect="1"/>
            </p:cNvPicPr>
            <p:nvPr/>
          </p:nvPicPr>
          <p:blipFill>
            <a:blip r:embed="rId2"/>
            <a:stretch>
              <a:fillRect/>
            </a:stretch>
          </p:blipFill>
          <p:spPr>
            <a:xfrm>
              <a:off x="7668260" y="600710"/>
              <a:ext cx="3810000" cy="3810000"/>
            </a:xfrm>
            <a:prstGeom prst="rect">
              <a:avLst/>
            </a:prstGeom>
            <a:noFill/>
            <a:ln>
              <a:noFill/>
            </a:ln>
            <a:effectLst/>
          </p:spPr>
        </p:pic>
        <p:sp>
          <p:nvSpPr>
            <p:cNvPr id="3" name="Title 3"/>
            <p:cNvSpPr/>
            <p:nvPr/>
          </p:nvSpPr>
          <p:spPr>
            <a:xfrm>
              <a:off x="7276465" y="4246245"/>
              <a:ext cx="4593590" cy="769620"/>
            </a:xfrm>
            <a:prstGeom prst="rect">
              <a:avLst/>
            </a:prstGeom>
            <a:noFill/>
            <a:ln>
              <a:noFill/>
            </a:ln>
            <a:effectLst/>
          </p:spPr>
          <p:txBody>
            <a:bodyPr vert="horz" wrap="square" lIns="91440" tIns="45720" rIns="91440" bIns="45720" numCol="1" spcCol="215900" anchor="t"/>
            <a:lstStyle>
              <a:lvl1pPr marL="0" marR="0" algn="l" defTabSz="914400">
                <a:lnSpc>
                  <a:spcPct val="90000"/>
                </a:lnSpc>
                <a:spcBef>
                  <a:spcPts val="0"/>
                </a:spcBef>
                <a:buNone/>
                <a:defRPr sz="8000" b="0" i="0" u="none" strike="noStrike" kern="1" cap="small" spc="0" baseline="0" noProof="1">
                  <a:solidFill>
                    <a:srgbClr val="BFC8C5"/>
                  </a:solidFill>
                  <a:latin typeface="Georgia" panose="02040502050405020303" charset="0"/>
                  <a:ea typeface="Trebuchet MS" panose="020B0603020202020204" charset="0"/>
                  <a:cs typeface="Trebuchet MS" panose="020B0603020202020204" charset="0"/>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lgn="ctr">
                <a:defRPr noProof="1"/>
              </a:pPr>
              <a:r>
                <a:rPr lang="en-US" sz="4800" cap="small">
                  <a:solidFill>
                    <a:srgbClr val="EAECEB"/>
                  </a:solidFill>
                  <a:effectLst>
                    <a:outerShdw dist="63500" dir="3600000" algn="tl" rotWithShape="0">
                      <a:srgbClr val="000000">
                        <a:alpha val="40000"/>
                      </a:srgbClr>
                    </a:outerShdw>
                  </a:effectLst>
                </a:rPr>
                <a:t>Questions</a:t>
              </a: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1_Thinking01">
    <p:bg>
      <p:bgPr>
        <a:gradFill flip="none" rotWithShape="0">
          <a:gsLst>
            <a:gs pos="0">
              <a:srgbClr val="D5DBD9"/>
            </a:gs>
            <a:gs pos="70000">
              <a:srgbClr val="D5DBD9"/>
            </a:gs>
            <a:gs pos="100000">
              <a:srgbClr val="6C7D76"/>
            </a:gs>
          </a:gsLst>
          <a:lin ang="16200000" scaled="0"/>
          <a:tileRect/>
        </a:gradFill>
        <a:effectLst/>
      </p:bgPr>
    </p:bg>
    <p:spTree>
      <p:nvGrpSpPr>
        <p:cNvPr id="1" name=""/>
        <p:cNvGrpSpPr/>
        <p:nvPr/>
      </p:nvGrpSpPr>
      <p:grpSpPr>
        <a:xfrm>
          <a:off x="0" y="0"/>
          <a:ext cx="0" cy="0"/>
          <a:chOff x="0" y="0"/>
          <a:chExt cx="0" cy="0"/>
        </a:xfrm>
      </p:grpSpPr>
      <p:pic>
        <p:nvPicPr>
          <p:cNvPr id="2" name="DeafSymbol"/>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378200" y="841375"/>
            <a:ext cx="5459095" cy="5574030"/>
          </a:xfrm>
          <a:prstGeom prst="rect">
            <a:avLst/>
          </a:prstGeom>
          <a:noFill/>
          <a:effectLst/>
        </p:spPr>
      </p:pic>
      <p:sp>
        <p:nvSpPr>
          <p:cNvPr id="3" name="Title"/>
          <p:cNvSpPr>
            <a:spLocks noGrp="1" noChangeArrowheads="1"/>
          </p:cNvSpPr>
          <p:nvPr>
            <p:ph type="title"/>
          </p:nvPr>
        </p:nvSpPr>
        <p:spPr>
          <a:xfrm>
            <a:off x="640080" y="0"/>
            <a:ext cx="10515600" cy="1325880"/>
          </a:xfrm>
        </p:spPr>
        <p:txBody>
          <a:bodyPr vert="horz" wrap="square" lIns="91440" tIns="45720" rIns="91440" bIns="45720" numCol="1" spcCol="215900" anchor="t"/>
          <a:lstStyle>
            <a:lvl1pPr marL="0" marR="0" algn="l" defTabSz="914400">
              <a:lnSpc>
                <a:spcPct val="90000"/>
              </a:lnSpc>
              <a:spcBef>
                <a:spcPts val="0"/>
              </a:spcBef>
              <a:buNone/>
              <a:defRPr sz="8000" b="1" i="0" u="none" strike="noStrike" kern="1" cap="small" spc="0" baseline="0" noProof="1">
                <a:ln w="6350">
                  <a:solidFill>
                    <a:schemeClr val="accent4">
                      <a:lumMod val="50000"/>
                      <a:alpha val="50000"/>
                    </a:schemeClr>
                  </a:solidFill>
                </a:ln>
                <a:solidFill>
                  <a:srgbClr val="EAECEB"/>
                </a:solidFill>
                <a:effectLst>
                  <a:outerShdw blurRad="50800" dist="38100" dir="2700000" algn="tl" rotWithShape="0">
                    <a:prstClr val="black">
                      <a:alpha val="40000"/>
                    </a:prstClr>
                  </a:outerShdw>
                </a:effectLst>
                <a:latin typeface="Georgia" panose="02040502050405020303" charset="0"/>
                <a:ea typeface="Georgia" panose="02040502050405020303" charset="0"/>
                <a:cs typeface="Georgia" panose="02040502050405020303" charset="0"/>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defRPr noProof="1"/>
            </a:pPr>
            <a:r>
              <a:rPr lang="en-US" cap="small" dirty="0"/>
              <a:t>Click to edit Master title style</a:t>
            </a:r>
          </a:p>
        </p:txBody>
      </p:sp>
      <p:grpSp>
        <p:nvGrpSpPr>
          <p:cNvPr id="4" name="Border"/>
          <p:cNvGrpSpPr/>
          <p:nvPr/>
        </p:nvGrpSpPr>
        <p:grpSpPr>
          <a:xfrm>
            <a:off x="361315" y="365760"/>
            <a:ext cx="11469370" cy="6277610"/>
            <a:chOff x="361315" y="365760"/>
            <a:chExt cx="11469370" cy="6277610"/>
          </a:xfrm>
        </p:grpSpPr>
        <p:sp>
          <p:nvSpPr>
            <p:cNvPr id="10" name="Straight Connector 22"/>
            <p:cNvSpPr/>
            <p:nvPr/>
          </p:nvSpPr>
          <p:spPr>
            <a:xfrm>
              <a:off x="10770870" y="365760"/>
              <a:ext cx="1059815" cy="0"/>
            </a:xfrm>
            <a:prstGeom prst="line">
              <a:avLst/>
            </a:prstGeom>
            <a:noFill/>
            <a:ln w="19050" cap="flat" cmpd="sng" algn="ctr">
              <a:solidFill>
                <a:srgbClr val="EAECEB"/>
              </a:solidFill>
              <a:prstDash val="solid"/>
              <a:headEnd type="none"/>
              <a:tailEnd type="none"/>
            </a:ln>
            <a:effectLst/>
          </p:spPr>
        </p:sp>
        <p:sp>
          <p:nvSpPr>
            <p:cNvPr id="9" name="Straight Connector 23"/>
            <p:cNvSpPr/>
            <p:nvPr/>
          </p:nvSpPr>
          <p:spPr>
            <a:xfrm>
              <a:off x="11830685" y="365760"/>
              <a:ext cx="0" cy="6277610"/>
            </a:xfrm>
            <a:prstGeom prst="line">
              <a:avLst/>
            </a:prstGeom>
            <a:noFill/>
            <a:ln w="19050" cap="flat" cmpd="sng" algn="ctr">
              <a:solidFill>
                <a:srgbClr val="EAECEB"/>
              </a:solidFill>
              <a:prstDash val="solid"/>
              <a:headEnd type="none"/>
              <a:tailEnd type="none"/>
            </a:ln>
            <a:effectLst/>
          </p:spPr>
        </p:sp>
        <p:sp>
          <p:nvSpPr>
            <p:cNvPr id="8" name="Straight Connector 25"/>
            <p:cNvSpPr/>
            <p:nvPr/>
          </p:nvSpPr>
          <p:spPr>
            <a:xfrm flipH="1">
              <a:off x="361315" y="365760"/>
              <a:ext cx="190500" cy="0"/>
            </a:xfrm>
            <a:prstGeom prst="line">
              <a:avLst/>
            </a:prstGeom>
            <a:noFill/>
            <a:ln w="19050" cap="flat" cmpd="sng" algn="ctr">
              <a:solidFill>
                <a:srgbClr val="EAECEB"/>
              </a:solidFill>
              <a:prstDash val="solid"/>
              <a:headEnd type="none"/>
              <a:tailEnd type="none"/>
            </a:ln>
            <a:effectLst/>
          </p:spPr>
        </p:sp>
        <p:sp>
          <p:nvSpPr>
            <p:cNvPr id="7" name="Straight Connector 26"/>
            <p:cNvSpPr/>
            <p:nvPr/>
          </p:nvSpPr>
          <p:spPr>
            <a:xfrm>
              <a:off x="361315" y="365760"/>
              <a:ext cx="0" cy="6277610"/>
            </a:xfrm>
            <a:prstGeom prst="line">
              <a:avLst/>
            </a:prstGeom>
            <a:noFill/>
            <a:ln w="19050" cap="flat" cmpd="sng" algn="ctr">
              <a:solidFill>
                <a:srgbClr val="EAECEB"/>
              </a:solidFill>
              <a:prstDash val="solid"/>
              <a:headEnd type="none"/>
              <a:tailEnd type="none"/>
            </a:ln>
            <a:effectLst/>
          </p:spPr>
        </p:sp>
        <p:sp>
          <p:nvSpPr>
            <p:cNvPr id="6" name="Straight Connector 27"/>
            <p:cNvSpPr/>
            <p:nvPr/>
          </p:nvSpPr>
          <p:spPr>
            <a:xfrm>
              <a:off x="361315" y="6643370"/>
              <a:ext cx="11333480" cy="0"/>
            </a:xfrm>
            <a:prstGeom prst="line">
              <a:avLst/>
            </a:prstGeom>
            <a:noFill/>
            <a:ln w="19050" cap="flat" cmpd="sng" algn="ctr">
              <a:solidFill>
                <a:srgbClr val="EAECEB"/>
              </a:solidFill>
              <a:prstDash val="solid"/>
              <a:headEnd type="none"/>
              <a:tailEnd type="none"/>
            </a:ln>
            <a:effectLst/>
          </p:spPr>
        </p:sp>
        <p:sp>
          <p:nvSpPr>
            <p:cNvPr id="5" name="Straight Connector 28"/>
            <p:cNvSpPr/>
            <p:nvPr/>
          </p:nvSpPr>
          <p:spPr>
            <a:xfrm flipH="1">
              <a:off x="11640185" y="6643370"/>
              <a:ext cx="190500" cy="0"/>
            </a:xfrm>
            <a:prstGeom prst="line">
              <a:avLst/>
            </a:prstGeom>
            <a:noFill/>
            <a:ln w="19050" cap="flat" cmpd="sng" algn="ctr">
              <a:solidFill>
                <a:srgbClr val="EAECEB"/>
              </a:solidFill>
              <a:prstDash val="solid"/>
              <a:headEnd type="none"/>
              <a:tailEnd type="none"/>
            </a:ln>
            <a:effectLst/>
          </p:spPr>
        </p:sp>
      </p:grpSp>
      <p:sp>
        <p:nvSpPr>
          <p:cNvPr id="11" name="Content Placeholder"/>
          <p:cNvSpPr>
            <a:spLocks noGrp="1" noChangeArrowheads="1"/>
          </p:cNvSpPr>
          <p:nvPr>
            <p:ph idx="1"/>
          </p:nvPr>
        </p:nvSpPr>
        <p:spPr>
          <a:xfrm>
            <a:off x="360680" y="1203960"/>
            <a:ext cx="11470005" cy="5212080"/>
          </a:xfrm>
        </p:spPr>
        <p:txBody>
          <a:bodyPr vert="horz" wrap="square" lIns="91440" tIns="45720" rIns="91440" bIns="45720" numCol="1" spcCol="215900" anchor="t"/>
          <a:lstStyle>
            <a:lvl1pPr>
              <a:lnSpc>
                <a:spcPct val="100000"/>
              </a:lnSpc>
              <a:spcBef>
                <a:spcPts val="1000"/>
              </a:spcBef>
              <a:defRPr lang="en-US" cap="none">
                <a:solidFill>
                  <a:srgbClr val="495450"/>
                </a:solidFill>
              </a:defRPr>
            </a:lvl1pPr>
            <a:lvl2pPr>
              <a:lnSpc>
                <a:spcPct val="100000"/>
              </a:lnSpc>
              <a:spcBef>
                <a:spcPts val="1000"/>
              </a:spcBef>
              <a:defRPr lang="en-US" cap="none">
                <a:solidFill>
                  <a:srgbClr val="495450"/>
                </a:solidFill>
              </a:defRPr>
            </a:lvl2pPr>
            <a:lvl3pPr>
              <a:lnSpc>
                <a:spcPct val="100000"/>
              </a:lnSpc>
              <a:spcBef>
                <a:spcPts val="1000"/>
              </a:spcBef>
              <a:defRPr lang="en-US" cap="none">
                <a:solidFill>
                  <a:srgbClr val="495450"/>
                </a:solidFill>
              </a:defRPr>
            </a:lvl3pPr>
            <a:lvl4pPr>
              <a:lnSpc>
                <a:spcPct val="100000"/>
              </a:lnSpc>
              <a:spcBef>
                <a:spcPts val="1000"/>
              </a:spcBef>
              <a:defRPr lang="en-US" cap="none">
                <a:solidFill>
                  <a:srgbClr val="495450"/>
                </a:solidFill>
              </a:defRPr>
            </a:lvl4pPr>
            <a:lvl5pPr>
              <a:lnSpc>
                <a:spcPct val="100000"/>
              </a:lnSpc>
              <a:spcBef>
                <a:spcPts val="1000"/>
              </a:spcBef>
              <a:defRPr lang="en-US" cap="none">
                <a:solidFill>
                  <a:srgbClr val="495450"/>
                </a:solidFill>
              </a:defRPr>
            </a:lvl5pPr>
            <a:lvl6pPr>
              <a:defRPr lang="en-US"/>
            </a:lvl6pPr>
            <a:lvl7pPr>
              <a:defRPr lang="en-US"/>
            </a:lvl7pPr>
            <a:lvl8pPr>
              <a:defRPr lang="en-US"/>
            </a:lvl8pPr>
            <a:lvl9pPr>
              <a:defRPr lang="en-US"/>
            </a:lvl9pPr>
          </a:lstStyle>
          <a:p>
            <a:pPr>
              <a:defRPr lang="en-US"/>
            </a:pPr>
            <a:r>
              <a:t>Click to edit Master text styles</a:t>
            </a:r>
          </a:p>
          <a:p>
            <a:pPr lvl="1">
              <a:defRPr lang="en-US"/>
            </a:pPr>
            <a:r>
              <a:t>Second level</a:t>
            </a:r>
          </a:p>
          <a:p>
            <a:pPr lvl="2">
              <a:defRPr lang="en-US"/>
            </a:pPr>
            <a:r>
              <a:t>Third level</a:t>
            </a:r>
          </a:p>
          <a:p>
            <a:pPr lvl="3">
              <a:defRPr lang="en-US"/>
            </a:pPr>
            <a:r>
              <a:t>Fourth level</a:t>
            </a:r>
          </a:p>
          <a:p>
            <a:pPr lvl="4">
              <a:defRPr lang="en-US"/>
            </a:pPr>
            <a:r>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1_Custom Layout">
    <p:spTree>
      <p:nvGrpSpPr>
        <p:cNvPr id="1" name=""/>
        <p:cNvGrpSpPr/>
        <p:nvPr/>
      </p:nvGrpSpPr>
      <p:grpSpPr>
        <a:xfrm>
          <a:off x="0" y="0"/>
          <a:ext cx="0" cy="0"/>
          <a:chOff x="0" y="0"/>
          <a:chExt cx="0" cy="0"/>
        </a:xfrm>
      </p:grpSpPr>
      <p:sp>
        <p:nvSpPr>
          <p:cNvPr id="2" name="Title 1"/>
          <p:cNvSpPr>
            <a:spLocks noGrp="1" noChangeArrowheads="1"/>
          </p:cNvSpPr>
          <p:nvPr>
            <p:ph type="title"/>
          </p:nvPr>
        </p:nvSpPr>
        <p:spPr/>
        <p:txBody>
          <a:bodyPr/>
          <a:lstStyle/>
          <a:p>
            <a:pPr>
              <a:defRPr lang="en-US"/>
            </a:pPr>
            <a:r>
              <a:t>Click to edit Master title style</a:t>
            </a:r>
          </a:p>
        </p:txBody>
      </p:sp>
      <p:sp>
        <p:nvSpPr>
          <p:cNvPr id="3" name="Date Placeholder 2"/>
          <p:cNvSpPr>
            <a:spLocks noGrp="1" noChangeArrowheads="1"/>
          </p:cNvSpPr>
          <p:nvPr>
            <p:ph type="dt" sz="half" idx="10"/>
          </p:nvPr>
        </p:nvSpPr>
        <p:spPr/>
        <p:txBody>
          <a:bodyPr/>
          <a:lstStyle/>
          <a:p>
            <a:pPr>
              <a:defRPr lang="en-US"/>
            </a:pPr>
            <a:fld id="{28E13E5B-15C5-B4C8-8B59-E39D70177DB6}" type="datetime1">
              <a:rPr lang="en-US"/>
              <a:t>7/27/2026</a:t>
            </a:fld>
            <a:endParaRPr/>
          </a:p>
        </p:txBody>
      </p:sp>
      <p:sp>
        <p:nvSpPr>
          <p:cNvPr id="4" name="Footer Placeholder 3"/>
          <p:cNvSpPr>
            <a:spLocks noGrp="1" noChangeArrowheads="1"/>
          </p:cNvSpPr>
          <p:nvPr>
            <p:ph type="ftr" sz="quarter" idx="11"/>
          </p:nvPr>
        </p:nvSpPr>
        <p:spPr/>
        <p:txBody>
          <a:bodyPr/>
          <a:lstStyle/>
          <a:p>
            <a:pPr>
              <a:defRPr lang="en-US"/>
            </a:pPr>
            <a:endParaRPr/>
          </a:p>
        </p:txBody>
      </p:sp>
      <p:sp>
        <p:nvSpPr>
          <p:cNvPr id="5" name="Slide Number Placeholder 4"/>
          <p:cNvSpPr>
            <a:spLocks noGrp="1" noChangeArrowheads="1"/>
          </p:cNvSpPr>
          <p:nvPr>
            <p:ph type="sldNum" sz="quarter" idx="12"/>
          </p:nvPr>
        </p:nvSpPr>
        <p:spPr/>
        <p:txBody>
          <a:bodyPr/>
          <a:lstStyle/>
          <a:p>
            <a:pPr>
              <a:defRPr lang="en-US"/>
            </a:pPr>
            <a:fld id="{28E135BD-F3C5-B4C3-8B59-05967B177D50}" type="slidenum">
              <a:rPr/>
              <a:t>‹#›</a:t>
            </a:fld>
            <a:endParaRPr/>
          </a:p>
        </p:txBody>
      </p:sp>
    </p:spTree>
  </p:cSld>
  <p:clrMapOvr>
    <a:masterClrMapping/>
  </p:clrMapOvr>
  <p:hf hdr="0" ft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noChangeArrowheads="1"/>
          </p:cNvSpPr>
          <p:nvPr>
            <p:ph type="dt" sz="half" idx="10"/>
          </p:nvPr>
        </p:nvSpPr>
        <p:spPr/>
        <p:txBody>
          <a:bodyPr/>
          <a:lstStyle/>
          <a:p>
            <a:pPr>
              <a:defRPr lang="en-US"/>
            </a:pPr>
            <a:fld id="{28E137FE-B0C5-B4C1-8B59-469479177D13}" type="datetime1">
              <a:rPr lang="en-US"/>
              <a:t>7/27/2026</a:t>
            </a:fld>
            <a:endParaRPr/>
          </a:p>
        </p:txBody>
      </p:sp>
      <p:sp>
        <p:nvSpPr>
          <p:cNvPr id="3" name="Footer Placeholder 2"/>
          <p:cNvSpPr>
            <a:spLocks noGrp="1" noChangeArrowheads="1"/>
          </p:cNvSpPr>
          <p:nvPr>
            <p:ph type="ftr" sz="quarter" idx="11"/>
          </p:nvPr>
        </p:nvSpPr>
        <p:spPr/>
        <p:txBody>
          <a:bodyPr/>
          <a:lstStyle/>
          <a:p>
            <a:pPr>
              <a:defRPr lang="en-US"/>
            </a:pPr>
            <a:endParaRPr/>
          </a:p>
        </p:txBody>
      </p:sp>
      <p:sp>
        <p:nvSpPr>
          <p:cNvPr id="4" name="Slide Number Placeholder 3"/>
          <p:cNvSpPr>
            <a:spLocks noGrp="1" noChangeArrowheads="1"/>
          </p:cNvSpPr>
          <p:nvPr>
            <p:ph type="sldNum" sz="quarter" idx="12"/>
          </p:nvPr>
        </p:nvSpPr>
        <p:spPr/>
        <p:txBody>
          <a:bodyPr/>
          <a:lstStyle/>
          <a:p>
            <a:pPr>
              <a:defRPr lang="en-US"/>
            </a:pPr>
            <a:fld id="{28E170EB-A5C5-B486-8B59-53D33E177D06}" type="slidenum">
              <a:rPr/>
              <a:t>‹#›</a:t>
            </a:fld>
            <a:endParaRPr/>
          </a:p>
        </p:txBody>
      </p:sp>
    </p:spTree>
  </p:cSld>
  <p:clrMapOvr>
    <a:masterClrMapping/>
  </p:clrMapOvr>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noChangeArrowheads="1"/>
          </p:cNvSpPr>
          <p:nvPr>
            <p:ph type="title"/>
          </p:nvPr>
        </p:nvSpPr>
        <p:spPr/>
        <p:txBody>
          <a:bodyPr/>
          <a:lstStyle/>
          <a:p>
            <a:pPr>
              <a:defRPr lang="en-US"/>
            </a:pPr>
            <a:r>
              <a:t>Click to edit Master title style</a:t>
            </a:r>
          </a:p>
        </p:txBody>
      </p:sp>
      <p:sp>
        <p:nvSpPr>
          <p:cNvPr id="3" name="Content Placeholder 2"/>
          <p:cNvSpPr>
            <a:spLocks noGrp="1" noChangeArrowheads="1"/>
          </p:cNvSpPr>
          <p:nvPr>
            <p:ph idx="1"/>
          </p:nvPr>
        </p:nvSpPr>
        <p:spPr/>
        <p:txBody>
          <a:bodyPr/>
          <a:lstStyle/>
          <a:p>
            <a:pPr>
              <a:defRPr lang="en-US"/>
            </a:pPr>
            <a:r>
              <a:t>Click to edit Master text styles</a:t>
            </a:r>
          </a:p>
          <a:p>
            <a:pPr lvl="1">
              <a:defRPr lang="en-US"/>
            </a:pPr>
            <a:r>
              <a:t>Second level</a:t>
            </a:r>
          </a:p>
          <a:p>
            <a:pPr lvl="2">
              <a:defRPr lang="en-US"/>
            </a:pPr>
            <a:r>
              <a:t>Third level</a:t>
            </a:r>
          </a:p>
          <a:p>
            <a:pPr lvl="3">
              <a:defRPr lang="en-US"/>
            </a:pPr>
            <a:r>
              <a:t>Fourth level</a:t>
            </a:r>
          </a:p>
          <a:p>
            <a:pPr lvl="4">
              <a:defRPr lang="en-US"/>
            </a:pPr>
            <a:r>
              <a:t>Fifth level</a:t>
            </a:r>
          </a:p>
        </p:txBody>
      </p:sp>
      <p:sp>
        <p:nvSpPr>
          <p:cNvPr id="4" name="Date Placeholder 3"/>
          <p:cNvSpPr>
            <a:spLocks noGrp="1" noChangeArrowheads="1"/>
          </p:cNvSpPr>
          <p:nvPr>
            <p:ph type="dt" sz="half" idx="10"/>
          </p:nvPr>
        </p:nvSpPr>
        <p:spPr/>
        <p:txBody>
          <a:bodyPr/>
          <a:lstStyle/>
          <a:p>
            <a:pPr>
              <a:defRPr lang="en-US"/>
            </a:pPr>
            <a:fld id="{28E13D4A-04C5-B4CB-8B59-F29E73177DA7}" type="datetime1">
              <a:rPr lang="en-US"/>
              <a:t>7/27/2026</a:t>
            </a:fld>
            <a:endParaRPr/>
          </a:p>
        </p:txBody>
      </p:sp>
      <p:sp>
        <p:nvSpPr>
          <p:cNvPr id="5" name="Footer Placeholder 4"/>
          <p:cNvSpPr>
            <a:spLocks noGrp="1" noChangeArrowheads="1"/>
          </p:cNvSpPr>
          <p:nvPr>
            <p:ph type="ftr" sz="quarter" idx="11"/>
          </p:nvPr>
        </p:nvSpPr>
        <p:spPr/>
        <p:txBody>
          <a:bodyPr/>
          <a:lstStyle/>
          <a:p>
            <a:pPr>
              <a:defRPr lang="en-US"/>
            </a:pPr>
            <a:endParaRPr/>
          </a:p>
        </p:txBody>
      </p:sp>
      <p:sp>
        <p:nvSpPr>
          <p:cNvPr id="6" name="Slide Number Placeholder 5"/>
          <p:cNvSpPr>
            <a:spLocks noGrp="1" noChangeArrowheads="1"/>
          </p:cNvSpPr>
          <p:nvPr>
            <p:ph type="sldNum" sz="quarter" idx="12"/>
          </p:nvPr>
        </p:nvSpPr>
        <p:spPr/>
        <p:txBody>
          <a:bodyPr/>
          <a:lstStyle/>
          <a:p>
            <a:pPr>
              <a:defRPr lang="en-US"/>
            </a:pPr>
            <a:fld id="{28E17937-79C5-B48F-8B59-8FDA37177DDA}" type="slidenum">
              <a:rPr/>
              <a:t>‹#›</a:t>
            </a:fld>
            <a:endParaRPr/>
          </a:p>
        </p:txBody>
      </p:sp>
    </p:spTree>
  </p:cSld>
  <p:clrMapOvr>
    <a:masterClrMapping/>
  </p:clrMapOvr>
  <p:hf hdr="0" ftr="0"/>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noChangeArrowheads="1"/>
          </p:cNvSpPr>
          <p:nvPr>
            <p:ph type="title"/>
          </p:nvPr>
        </p:nvSpPr>
        <p:spPr>
          <a:xfrm>
            <a:off x="831850" y="1710055"/>
            <a:ext cx="10515600" cy="2852420"/>
          </a:xfrm>
        </p:spPr>
        <p:txBody>
          <a:bodyPr vert="horz" wrap="square" lIns="91440" tIns="45720" rIns="91440" bIns="45720" numCol="1" spcCol="215900" anchor="b"/>
          <a:lstStyle>
            <a:lvl1pPr>
              <a:defRPr lang="en-US" sz="6000" cap="none"/>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defRPr lang="en-US"/>
            </a:pPr>
            <a:r>
              <a:t>Click to edit Master title style</a:t>
            </a:r>
          </a:p>
        </p:txBody>
      </p:sp>
      <p:sp>
        <p:nvSpPr>
          <p:cNvPr id="3" name="Text Placeholder 2"/>
          <p:cNvSpPr>
            <a:spLocks noGrp="1" noChangeArrowheads="1"/>
          </p:cNvSpPr>
          <p:nvPr>
            <p:ph idx="1"/>
          </p:nvPr>
        </p:nvSpPr>
        <p:spPr>
          <a:xfrm>
            <a:off x="831850" y="4589780"/>
            <a:ext cx="10515600" cy="1499870"/>
          </a:xfrm>
        </p:spPr>
        <p:txBody>
          <a:bodyPr/>
          <a:lstStyle>
            <a:lvl1pPr marL="0" indent="0">
              <a:buNone/>
              <a:defRPr lang="en-US" sz="2400" cap="none">
                <a:solidFill>
                  <a:srgbClr val="908F8E"/>
                </a:solidFill>
              </a:defRPr>
            </a:lvl1pPr>
            <a:lvl2pPr marL="457200" indent="0">
              <a:buNone/>
              <a:defRPr lang="en-US" sz="2000" cap="none">
                <a:solidFill>
                  <a:srgbClr val="908F8E"/>
                </a:solidFill>
              </a:defRPr>
            </a:lvl2pPr>
            <a:lvl3pPr marL="914400" indent="0">
              <a:buNone/>
              <a:defRPr lang="en-US" sz="1800" cap="none">
                <a:solidFill>
                  <a:srgbClr val="908F8E"/>
                </a:solidFill>
              </a:defRPr>
            </a:lvl3pPr>
            <a:lvl4pPr marL="1371600" indent="0">
              <a:buNone/>
              <a:defRPr lang="en-US" sz="1600" cap="none">
                <a:solidFill>
                  <a:srgbClr val="908F8E"/>
                </a:solidFill>
              </a:defRPr>
            </a:lvl4pPr>
            <a:lvl5pPr marL="1828800" indent="0">
              <a:buNone/>
              <a:defRPr lang="en-US" sz="1600" cap="none">
                <a:solidFill>
                  <a:srgbClr val="908F8E"/>
                </a:solidFill>
              </a:defRPr>
            </a:lvl5pPr>
            <a:lvl6pPr marL="2286000" indent="0">
              <a:buNone/>
              <a:defRPr lang="en-US" sz="1600" cap="none">
                <a:solidFill>
                  <a:srgbClr val="908F8E"/>
                </a:solidFill>
              </a:defRPr>
            </a:lvl6pPr>
            <a:lvl7pPr marL="2743200" indent="0">
              <a:buNone/>
              <a:defRPr lang="en-US" sz="1600" cap="none">
                <a:solidFill>
                  <a:srgbClr val="908F8E"/>
                </a:solidFill>
              </a:defRPr>
            </a:lvl7pPr>
            <a:lvl8pPr marL="3200400" indent="0">
              <a:buNone/>
              <a:defRPr lang="en-US" sz="1600" cap="none">
                <a:solidFill>
                  <a:srgbClr val="908F8E"/>
                </a:solidFill>
              </a:defRPr>
            </a:lvl8pPr>
            <a:lvl9pPr marL="3657600" indent="0">
              <a:buNone/>
              <a:defRPr lang="en-US" sz="1600" cap="none">
                <a:solidFill>
                  <a:srgbClr val="908F8E"/>
                </a:solidFill>
              </a:defRPr>
            </a:lvl9pPr>
          </a:lstStyle>
          <a:p>
            <a:pPr>
              <a:defRPr lang="en-US"/>
            </a:pPr>
            <a:r>
              <a:t>Click to edit Master text styles</a:t>
            </a:r>
          </a:p>
        </p:txBody>
      </p:sp>
      <p:sp>
        <p:nvSpPr>
          <p:cNvPr id="4" name="Date Placeholder 3"/>
          <p:cNvSpPr>
            <a:spLocks noGrp="1" noChangeArrowheads="1"/>
          </p:cNvSpPr>
          <p:nvPr>
            <p:ph type="dt" sz="half" idx="10"/>
          </p:nvPr>
        </p:nvSpPr>
        <p:spPr/>
        <p:txBody>
          <a:bodyPr/>
          <a:lstStyle/>
          <a:p>
            <a:pPr>
              <a:defRPr lang="en-US"/>
            </a:pPr>
            <a:fld id="{28E123ED-A3C5-B4D5-8B59-55806D177D00}" type="datetime1">
              <a:rPr lang="en-US"/>
              <a:t>7/27/2026</a:t>
            </a:fld>
            <a:endParaRPr/>
          </a:p>
        </p:txBody>
      </p:sp>
      <p:sp>
        <p:nvSpPr>
          <p:cNvPr id="5" name="Footer Placeholder 4"/>
          <p:cNvSpPr>
            <a:spLocks noGrp="1" noChangeArrowheads="1"/>
          </p:cNvSpPr>
          <p:nvPr>
            <p:ph type="ftr" sz="quarter" idx="11"/>
          </p:nvPr>
        </p:nvSpPr>
        <p:spPr/>
        <p:txBody>
          <a:bodyPr/>
          <a:lstStyle/>
          <a:p>
            <a:pPr>
              <a:defRPr lang="en-US"/>
            </a:pPr>
            <a:endParaRPr/>
          </a:p>
        </p:txBody>
      </p:sp>
      <p:sp>
        <p:nvSpPr>
          <p:cNvPr id="6" name="Slide Number Placeholder 5"/>
          <p:cNvSpPr>
            <a:spLocks noGrp="1" noChangeArrowheads="1"/>
          </p:cNvSpPr>
          <p:nvPr>
            <p:ph type="sldNum" sz="quarter" idx="12"/>
          </p:nvPr>
        </p:nvSpPr>
        <p:spPr/>
        <p:txBody>
          <a:bodyPr/>
          <a:lstStyle/>
          <a:p>
            <a:pPr>
              <a:defRPr lang="en-US"/>
            </a:pPr>
            <a:fld id="{28E16890-DEC5-B49E-8B59-28CB26177D7D}" type="slidenum">
              <a:rPr/>
              <a:t>‹#›</a:t>
            </a:fld>
            <a:endParaRPr/>
          </a:p>
        </p:txBody>
      </p:sp>
    </p:spTree>
  </p:cSld>
  <p:clrMapOvr>
    <a:masterClrMapping/>
  </p:clrMapOvr>
  <p:hf hdr="0" ft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Placeholder 1"/>
          <p:cNvSpPr>
            <a:spLocks noGrp="1" noChangeArrowheads="1"/>
          </p:cNvSpPr>
          <p:nvPr>
            <p:ph type="title"/>
          </p:nvPr>
        </p:nvSpPr>
        <p:spPr>
          <a:xfrm>
            <a:off x="838200" y="365125"/>
            <a:ext cx="10515600" cy="1325880"/>
          </a:xfrm>
          <a:prstGeom prst="rect">
            <a:avLst/>
          </a:prstGeom>
        </p:spPr>
        <p:txBody>
          <a:bodyPr vert="horz" wrap="square" lIns="91440" tIns="45720" rIns="91440" bIns="45720" numCol="1" spcCol="215900" anchor="ctr"/>
          <a:lstStyle/>
          <a:p>
            <a:pPr>
              <a:defRPr lang="en-US"/>
            </a:pPr>
            <a:r>
              <a:t>Click to edit Master title style</a:t>
            </a:r>
          </a:p>
        </p:txBody>
      </p:sp>
      <p:sp>
        <p:nvSpPr>
          <p:cNvPr id="3" name="Text Placeholder 2"/>
          <p:cNvSpPr>
            <a:spLocks noGrp="1" noChangeArrowheads="1"/>
          </p:cNvSpPr>
          <p:nvPr>
            <p:ph type="body" idx="1"/>
          </p:nvPr>
        </p:nvSpPr>
        <p:spPr>
          <a:xfrm>
            <a:off x="838200" y="1825625"/>
            <a:ext cx="10515600" cy="4351655"/>
          </a:xfrm>
          <a:prstGeom prst="rect">
            <a:avLst/>
          </a:prstGeom>
        </p:spPr>
        <p:txBody>
          <a:bodyPr vert="horz" wrap="square" lIns="91440" tIns="45720" rIns="91440" bIns="45720" numCol="1" spcCol="215900" anchor="t"/>
          <a:lstStyle/>
          <a:p>
            <a:pPr>
              <a:defRPr lang="en-US"/>
            </a:pPr>
            <a:r>
              <a:t>Click to edit Master text styles</a:t>
            </a:r>
          </a:p>
          <a:p>
            <a:pPr lvl="1">
              <a:defRPr lang="en-US"/>
            </a:pPr>
            <a:r>
              <a:t>Second level</a:t>
            </a:r>
          </a:p>
          <a:p>
            <a:pPr lvl="2">
              <a:defRPr lang="en-US"/>
            </a:pPr>
            <a:r>
              <a:t>Third level</a:t>
            </a:r>
          </a:p>
          <a:p>
            <a:pPr lvl="3">
              <a:defRPr lang="en-US"/>
            </a:pPr>
            <a:r>
              <a:t>Fourth level</a:t>
            </a:r>
          </a:p>
          <a:p>
            <a:pPr lvl="4">
              <a:defRPr lang="en-US"/>
            </a:pPr>
            <a:r>
              <a:t>Fifth level</a:t>
            </a:r>
          </a:p>
        </p:txBody>
      </p:sp>
      <p:sp>
        <p:nvSpPr>
          <p:cNvPr id="4" name="Date Placeholder 3"/>
          <p:cNvSpPr>
            <a:spLocks noGrp="1" noChangeArrowheads="1"/>
          </p:cNvSpPr>
          <p:nvPr>
            <p:ph type="dt" sz="half" idx="2"/>
          </p:nvPr>
        </p:nvSpPr>
        <p:spPr>
          <a:xfrm>
            <a:off x="838200" y="6356350"/>
            <a:ext cx="2743200" cy="365125"/>
          </a:xfrm>
          <a:prstGeom prst="rect">
            <a:avLst/>
          </a:prstGeom>
        </p:spPr>
        <p:txBody>
          <a:bodyPr vert="horz" wrap="square" lIns="91440" tIns="45720" rIns="91440" bIns="45720" numCol="1" spcCol="215900" anchor="ctr"/>
          <a:lstStyle>
            <a:lvl1pPr algn="l">
              <a:defRPr lang="en-US" sz="1200" cap="none">
                <a:solidFill>
                  <a:srgbClr val="908F8E"/>
                </a:solidFill>
                <a:latin typeface="Trebuchet MS" panose="020B0603020202020204" charset="0"/>
                <a:ea typeface="Trebuchet MS" panose="020B0603020202020204" charset="0"/>
                <a:cs typeface="Trebuchet MS" panose="020B0603020202020204" charset="0"/>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defRPr lang="en-US"/>
            </a:pPr>
            <a:fld id="{28E155BD-F3C5-B4A3-8B59-05F61B177D50}" type="datetime1">
              <a:rPr lang="en-US"/>
              <a:t>7/27/2026</a:t>
            </a:fld>
            <a:endParaRPr/>
          </a:p>
        </p:txBody>
      </p:sp>
      <p:sp>
        <p:nvSpPr>
          <p:cNvPr id="5" name="Footer Placeholder 4"/>
          <p:cNvSpPr>
            <a:spLocks noGrp="1" noChangeArrowheads="1"/>
          </p:cNvSpPr>
          <p:nvPr>
            <p:ph type="ftr" sz="quarter" idx="3"/>
          </p:nvPr>
        </p:nvSpPr>
        <p:spPr>
          <a:xfrm>
            <a:off x="4038600" y="6356350"/>
            <a:ext cx="4114800" cy="365125"/>
          </a:xfrm>
          <a:prstGeom prst="rect">
            <a:avLst/>
          </a:prstGeom>
        </p:spPr>
        <p:txBody>
          <a:bodyPr vert="horz" wrap="square" lIns="91440" tIns="45720" rIns="91440" bIns="45720" numCol="1" spcCol="215900" anchor="ctr"/>
          <a:lstStyle>
            <a:lvl1pPr algn="ctr">
              <a:defRPr lang="en-US" sz="1200" cap="none">
                <a:solidFill>
                  <a:srgbClr val="908F8E"/>
                </a:solidFill>
                <a:latin typeface="Trebuchet MS" panose="020B0603020202020204" charset="0"/>
                <a:ea typeface="Trebuchet MS" panose="020B0603020202020204" charset="0"/>
                <a:cs typeface="Trebuchet MS" panose="020B0603020202020204" charset="0"/>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defRPr lang="en-US"/>
            </a:pPr>
            <a:endParaRPr/>
          </a:p>
        </p:txBody>
      </p:sp>
      <p:sp>
        <p:nvSpPr>
          <p:cNvPr id="6" name="Slide Number Placeholder 5"/>
          <p:cNvSpPr>
            <a:spLocks noGrp="1" noChangeArrowheads="1"/>
          </p:cNvSpPr>
          <p:nvPr>
            <p:ph type="sldNum" sz="quarter" idx="4"/>
          </p:nvPr>
        </p:nvSpPr>
        <p:spPr>
          <a:xfrm>
            <a:off x="8610600" y="6356350"/>
            <a:ext cx="2743200" cy="365125"/>
          </a:xfrm>
          <a:prstGeom prst="rect">
            <a:avLst/>
          </a:prstGeom>
        </p:spPr>
        <p:txBody>
          <a:bodyPr vert="horz" wrap="square" lIns="91440" tIns="45720" rIns="91440" bIns="45720" numCol="1" spcCol="215900" anchor="ctr"/>
          <a:lstStyle>
            <a:lvl1pPr algn="r">
              <a:defRPr lang="en-US" sz="1200" cap="none">
                <a:solidFill>
                  <a:srgbClr val="908F8E"/>
                </a:solidFill>
                <a:latin typeface="Trebuchet MS" panose="020B0603020202020204" charset="0"/>
                <a:ea typeface="Trebuchet MS" panose="020B0603020202020204" charset="0"/>
                <a:cs typeface="Trebuchet MS" panose="020B0603020202020204" charset="0"/>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defRPr lang="en-US"/>
            </a:pPr>
            <a:fld id="{28E147F5-BBC5-B4B1-8B59-4DE409177D18}" type="slidenum">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hdr="0" ftr="0"/>
  <p:txStyles>
    <p:titleStyle>
      <a:lvl1pPr marL="0" marR="0" indent="0" algn="l" defTabSz="914400">
        <a:lnSpc>
          <a:spcPct val="90000"/>
        </a:lnSpc>
        <a:spcBef>
          <a:spcPts val="0"/>
        </a:spcBef>
        <a:spcAft>
          <a:spcPts val="0"/>
        </a:spcAft>
        <a:buNone/>
        <a:defRPr lang="en-US" sz="4400" b="0" i="0" u="none" strike="noStrike" kern="1" cap="none" spc="0" baseline="0">
          <a:solidFill>
            <a:schemeClr val="tx1"/>
          </a:solidFill>
          <a:effectLst/>
          <a:latin typeface="Georgia" panose="02040502050405020303" charset="0"/>
          <a:ea typeface="Georgia" panose="02040502050405020303" charset="0"/>
          <a:cs typeface="Georgia" panose="02040502050405020303" charset="0"/>
        </a:defRPr>
      </a:lvl1pPr>
      <a:lvl2pPr marL="457200" marR="0" indent="0" algn="l" defTabSz="914400">
        <a:lnSpc>
          <a:spcPct val="100000"/>
        </a:lnSpc>
        <a:spcBef>
          <a:spcPts val="0"/>
        </a:spcBef>
        <a:spcAft>
          <a:spcPts val="0"/>
        </a:spcAft>
        <a:buNone/>
        <a:defRPr lang="en-US" sz="18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2pPr>
      <a:lvl3pPr marL="914400" marR="0" indent="0" algn="l" defTabSz="914400">
        <a:lnSpc>
          <a:spcPct val="100000"/>
        </a:lnSpc>
        <a:spcBef>
          <a:spcPts val="0"/>
        </a:spcBef>
        <a:spcAft>
          <a:spcPts val="0"/>
        </a:spcAft>
        <a:buNone/>
        <a:defRPr lang="en-US" sz="18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3pPr>
      <a:lvl4pPr marL="1371600" marR="0" indent="0" algn="l" defTabSz="914400">
        <a:lnSpc>
          <a:spcPct val="100000"/>
        </a:lnSpc>
        <a:spcBef>
          <a:spcPts val="0"/>
        </a:spcBef>
        <a:spcAft>
          <a:spcPts val="0"/>
        </a:spcAft>
        <a:buNone/>
        <a:defRPr lang="en-US" sz="18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4pPr>
      <a:lvl5pPr marL="1828800" marR="0" indent="0" algn="l" defTabSz="914400">
        <a:lnSpc>
          <a:spcPct val="100000"/>
        </a:lnSpc>
        <a:spcBef>
          <a:spcPts val="0"/>
        </a:spcBef>
        <a:spcAft>
          <a:spcPts val="0"/>
        </a:spcAft>
        <a:buNone/>
        <a:defRPr lang="en-US" sz="18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5pPr>
      <a:lvl6pPr marL="2286000" marR="0" indent="0" algn="l" defTabSz="914400">
        <a:lnSpc>
          <a:spcPct val="100000"/>
        </a:lnSpc>
        <a:spcBef>
          <a:spcPts val="0"/>
        </a:spcBef>
        <a:spcAft>
          <a:spcPts val="0"/>
        </a:spcAft>
        <a:buNone/>
        <a:defRPr lang="en-US" sz="18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6pPr>
      <a:lvl7pPr marL="2743200" marR="0" indent="0" algn="l" defTabSz="914400">
        <a:lnSpc>
          <a:spcPct val="100000"/>
        </a:lnSpc>
        <a:spcBef>
          <a:spcPts val="0"/>
        </a:spcBef>
        <a:spcAft>
          <a:spcPts val="0"/>
        </a:spcAft>
        <a:buNone/>
        <a:defRPr lang="en-US" sz="18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7pPr>
      <a:lvl8pPr marL="3200400" marR="0" indent="0" algn="l" defTabSz="914400">
        <a:lnSpc>
          <a:spcPct val="100000"/>
        </a:lnSpc>
        <a:spcBef>
          <a:spcPts val="0"/>
        </a:spcBef>
        <a:spcAft>
          <a:spcPts val="0"/>
        </a:spcAft>
        <a:buNone/>
        <a:defRPr lang="en-US" sz="18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8pPr>
      <a:lvl9pPr marL="3657600" marR="0" indent="0" algn="l" defTabSz="914400">
        <a:lnSpc>
          <a:spcPct val="100000"/>
        </a:lnSpc>
        <a:spcBef>
          <a:spcPts val="0"/>
        </a:spcBef>
        <a:spcAft>
          <a:spcPts val="0"/>
        </a:spcAft>
        <a:buNone/>
        <a:defRPr lang="en-US" sz="18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9pPr>
    </p:titleStyle>
    <p:bodyStyle>
      <a:lvl1pPr marL="0" marR="0" indent="0" algn="l" defTabSz="914400">
        <a:lnSpc>
          <a:spcPct val="90000"/>
        </a:lnSpc>
        <a:spcBef>
          <a:spcPts val="1000"/>
        </a:spcBef>
        <a:spcAft>
          <a:spcPts val="0"/>
        </a:spcAft>
        <a:buNone/>
        <a:defRPr lang="en-US" sz="28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1pPr>
      <a:lvl2pPr marL="278765" marR="0" indent="-278765" algn="l" defTabSz="914400">
        <a:lnSpc>
          <a:spcPct val="90000"/>
        </a:lnSpc>
        <a:spcBef>
          <a:spcPts val="500"/>
        </a:spcBef>
        <a:spcAft>
          <a:spcPts val="0"/>
        </a:spcAft>
        <a:buClrTx/>
        <a:buSzTx/>
        <a:buFont typeface="Arial" panose="020B0604020202020204" pitchFamily="34" charset="0"/>
        <a:buChar char="•"/>
        <a:defRPr lang="en-US" sz="24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2pPr>
      <a:lvl3pPr marL="506730" marR="0" indent="-227965" algn="l" defTabSz="914400">
        <a:lnSpc>
          <a:spcPct val="90000"/>
        </a:lnSpc>
        <a:spcBef>
          <a:spcPts val="500"/>
        </a:spcBef>
        <a:spcAft>
          <a:spcPts val="0"/>
        </a:spcAft>
        <a:buClrTx/>
        <a:buSzTx/>
        <a:buFont typeface="Arial" panose="020B0604020202020204" pitchFamily="34" charset="0"/>
        <a:buChar char="-"/>
        <a:defRPr lang="en-US" sz="24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3pPr>
      <a:lvl4pPr marL="944245" marR="0" indent="-261620" algn="l" defTabSz="914400">
        <a:lnSpc>
          <a:spcPct val="90000"/>
        </a:lnSpc>
        <a:spcBef>
          <a:spcPts val="500"/>
        </a:spcBef>
        <a:spcAft>
          <a:spcPts val="0"/>
        </a:spcAft>
        <a:buClrTx/>
        <a:buSzTx/>
        <a:buFont typeface="Arial" panose="020B0604020202020204" pitchFamily="34" charset="0"/>
        <a:buChar char="•"/>
        <a:defRPr lang="en-US" sz="24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4pPr>
      <a:lvl5pPr marL="1154430" marR="0" indent="-209550" algn="l" defTabSz="914400">
        <a:lnSpc>
          <a:spcPct val="90000"/>
        </a:lnSpc>
        <a:spcBef>
          <a:spcPts val="500"/>
        </a:spcBef>
        <a:spcAft>
          <a:spcPts val="0"/>
        </a:spcAft>
        <a:buClrTx/>
        <a:buSzTx/>
        <a:buFont typeface="Arial" panose="020B0604020202020204" pitchFamily="34" charset="0"/>
        <a:buChar char="-"/>
        <a:defRPr lang="en-US" sz="24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5pPr>
      <a:lvl6pPr marL="2514600" marR="0" indent="-228600" algn="l" defTabSz="914400">
        <a:lnSpc>
          <a:spcPct val="90000"/>
        </a:lnSpc>
        <a:spcBef>
          <a:spcPts val="500"/>
        </a:spcBef>
        <a:spcAft>
          <a:spcPts val="0"/>
        </a:spcAft>
        <a:buClrTx/>
        <a:buSzTx/>
        <a:buFont typeface="Arial" panose="020B0604020202020204" pitchFamily="34" charset="0"/>
        <a:buChar char="•"/>
        <a:defRPr lang="en-US" sz="18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6pPr>
      <a:lvl7pPr marL="2971800" marR="0" indent="-228600" algn="l" defTabSz="914400">
        <a:lnSpc>
          <a:spcPct val="90000"/>
        </a:lnSpc>
        <a:spcBef>
          <a:spcPts val="500"/>
        </a:spcBef>
        <a:spcAft>
          <a:spcPts val="0"/>
        </a:spcAft>
        <a:buClrTx/>
        <a:buSzTx/>
        <a:buFont typeface="Arial" panose="020B0604020202020204" pitchFamily="34" charset="0"/>
        <a:buChar char="•"/>
        <a:defRPr lang="en-US" sz="18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7pPr>
      <a:lvl8pPr marL="3429000" marR="0" indent="-228600" algn="l" defTabSz="914400">
        <a:lnSpc>
          <a:spcPct val="90000"/>
        </a:lnSpc>
        <a:spcBef>
          <a:spcPts val="500"/>
        </a:spcBef>
        <a:spcAft>
          <a:spcPts val="0"/>
        </a:spcAft>
        <a:buClrTx/>
        <a:buSzTx/>
        <a:buFont typeface="Arial" panose="020B0604020202020204" pitchFamily="34" charset="0"/>
        <a:buChar char="•"/>
        <a:defRPr lang="en-US" sz="18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8pPr>
      <a:lvl9pPr marL="3886200" marR="0" indent="-228600" algn="l" defTabSz="914400">
        <a:lnSpc>
          <a:spcPct val="90000"/>
        </a:lnSpc>
        <a:spcBef>
          <a:spcPts val="500"/>
        </a:spcBef>
        <a:spcAft>
          <a:spcPts val="0"/>
        </a:spcAft>
        <a:buClrTx/>
        <a:buSzTx/>
        <a:buFont typeface="Arial" panose="020B0604020202020204" pitchFamily="34" charset="0"/>
        <a:buChar char="•"/>
        <a:defRPr lang="en-US" sz="18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9pPr>
    </p:bodyStyle>
    <p:otherStyle>
      <a:lvl1pPr marL="0" marR="0" indent="0" algn="l" defTabSz="914400">
        <a:lnSpc>
          <a:spcPct val="100000"/>
        </a:lnSpc>
        <a:spcBef>
          <a:spcPts val="0"/>
        </a:spcBef>
        <a:spcAft>
          <a:spcPts val="0"/>
        </a:spcAft>
        <a:buNone/>
        <a:defRPr lang="en-US" sz="18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1pPr>
      <a:lvl2pPr marL="457200" marR="0" indent="0" algn="l" defTabSz="914400">
        <a:lnSpc>
          <a:spcPct val="100000"/>
        </a:lnSpc>
        <a:spcBef>
          <a:spcPts val="0"/>
        </a:spcBef>
        <a:spcAft>
          <a:spcPts val="0"/>
        </a:spcAft>
        <a:buNone/>
        <a:defRPr lang="en-US" sz="18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2pPr>
      <a:lvl3pPr marL="914400" marR="0" indent="0" algn="l" defTabSz="914400">
        <a:lnSpc>
          <a:spcPct val="100000"/>
        </a:lnSpc>
        <a:spcBef>
          <a:spcPts val="0"/>
        </a:spcBef>
        <a:spcAft>
          <a:spcPts val="0"/>
        </a:spcAft>
        <a:buNone/>
        <a:defRPr lang="en-US" sz="18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3pPr>
      <a:lvl4pPr marL="1371600" marR="0" indent="0" algn="l" defTabSz="914400">
        <a:lnSpc>
          <a:spcPct val="100000"/>
        </a:lnSpc>
        <a:spcBef>
          <a:spcPts val="0"/>
        </a:spcBef>
        <a:spcAft>
          <a:spcPts val="0"/>
        </a:spcAft>
        <a:buNone/>
        <a:defRPr lang="en-US" sz="18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4pPr>
      <a:lvl5pPr marL="1828800" marR="0" indent="0" algn="l" defTabSz="914400">
        <a:lnSpc>
          <a:spcPct val="100000"/>
        </a:lnSpc>
        <a:spcBef>
          <a:spcPts val="0"/>
        </a:spcBef>
        <a:spcAft>
          <a:spcPts val="0"/>
        </a:spcAft>
        <a:buNone/>
        <a:defRPr lang="en-US" sz="18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5pPr>
      <a:lvl6pPr marL="2286000" marR="0" indent="0" algn="l" defTabSz="914400">
        <a:lnSpc>
          <a:spcPct val="100000"/>
        </a:lnSpc>
        <a:spcBef>
          <a:spcPts val="0"/>
        </a:spcBef>
        <a:spcAft>
          <a:spcPts val="0"/>
        </a:spcAft>
        <a:buNone/>
        <a:defRPr lang="en-US" sz="18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6pPr>
      <a:lvl7pPr marL="2743200" marR="0" indent="0" algn="l" defTabSz="914400">
        <a:lnSpc>
          <a:spcPct val="100000"/>
        </a:lnSpc>
        <a:spcBef>
          <a:spcPts val="0"/>
        </a:spcBef>
        <a:spcAft>
          <a:spcPts val="0"/>
        </a:spcAft>
        <a:buNone/>
        <a:defRPr lang="en-US" sz="18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7pPr>
      <a:lvl8pPr marL="3200400" marR="0" indent="0" algn="l" defTabSz="914400">
        <a:lnSpc>
          <a:spcPct val="100000"/>
        </a:lnSpc>
        <a:spcBef>
          <a:spcPts val="0"/>
        </a:spcBef>
        <a:spcAft>
          <a:spcPts val="0"/>
        </a:spcAft>
        <a:buNone/>
        <a:defRPr lang="en-US" sz="18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8pPr>
      <a:lvl9pPr marL="3657600" marR="0" indent="0" algn="l" defTabSz="914400">
        <a:lnSpc>
          <a:spcPct val="100000"/>
        </a:lnSpc>
        <a:spcBef>
          <a:spcPts val="0"/>
        </a:spcBef>
        <a:spcAft>
          <a:spcPts val="0"/>
        </a:spcAft>
        <a:buNone/>
        <a:defRPr lang="en-US" sz="1800" b="0" i="0" u="none" strike="noStrike" kern="1" cap="none" spc="0" baseline="0">
          <a:solidFill>
            <a:schemeClr val="tx1"/>
          </a:solidFill>
          <a:effectLst/>
          <a:latin typeface="Trebuchet MS" panose="020B0603020202020204" charset="0"/>
          <a:ea typeface="Trebuchet MS" panose="020B0603020202020204" charset="0"/>
          <a:cs typeface="Trebuchet MS" panose="020B0603020202020204" charset="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hyperlink" Target="../Bible%20Timeline%20(Basic)/HowToMakeABibleTimeline-KnowYourPlace.pptx"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3" Type="http://schemas.openxmlformats.org/officeDocument/2006/relationships/image" Target="../media/image27.png"/><Relationship Id="rId18" Type="http://schemas.openxmlformats.org/officeDocument/2006/relationships/image" Target="../media/image32.svg"/><Relationship Id="rId26" Type="http://schemas.openxmlformats.org/officeDocument/2006/relationships/image" Target="../media/image40.svg"/><Relationship Id="rId3" Type="http://schemas.openxmlformats.org/officeDocument/2006/relationships/image" Target="../media/image17.png"/><Relationship Id="rId21" Type="http://schemas.openxmlformats.org/officeDocument/2006/relationships/image" Target="../media/image35.png"/><Relationship Id="rId34" Type="http://schemas.openxmlformats.org/officeDocument/2006/relationships/image" Target="../media/image48.svg"/><Relationship Id="rId7" Type="http://schemas.openxmlformats.org/officeDocument/2006/relationships/image" Target="../media/image21.png"/><Relationship Id="rId12" Type="http://schemas.openxmlformats.org/officeDocument/2006/relationships/image" Target="../media/image26.svg"/><Relationship Id="rId17" Type="http://schemas.openxmlformats.org/officeDocument/2006/relationships/image" Target="../media/image31.png"/><Relationship Id="rId25" Type="http://schemas.openxmlformats.org/officeDocument/2006/relationships/image" Target="../media/image39.png"/><Relationship Id="rId33" Type="http://schemas.openxmlformats.org/officeDocument/2006/relationships/image" Target="../media/image47.png"/><Relationship Id="rId2" Type="http://schemas.openxmlformats.org/officeDocument/2006/relationships/notesSlide" Target="../notesSlides/notesSlide15.xml"/><Relationship Id="rId16" Type="http://schemas.openxmlformats.org/officeDocument/2006/relationships/image" Target="../media/image30.svg"/><Relationship Id="rId20" Type="http://schemas.openxmlformats.org/officeDocument/2006/relationships/image" Target="../media/image34.svg"/><Relationship Id="rId29"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20.svg"/><Relationship Id="rId11" Type="http://schemas.openxmlformats.org/officeDocument/2006/relationships/image" Target="../media/image25.png"/><Relationship Id="rId24" Type="http://schemas.openxmlformats.org/officeDocument/2006/relationships/image" Target="../media/image38.svg"/><Relationship Id="rId32" Type="http://schemas.openxmlformats.org/officeDocument/2006/relationships/image" Target="../media/image46.svg"/><Relationship Id="rId5" Type="http://schemas.openxmlformats.org/officeDocument/2006/relationships/image" Target="../media/image19.png"/><Relationship Id="rId15" Type="http://schemas.openxmlformats.org/officeDocument/2006/relationships/image" Target="../media/image29.png"/><Relationship Id="rId23" Type="http://schemas.openxmlformats.org/officeDocument/2006/relationships/image" Target="../media/image37.png"/><Relationship Id="rId28" Type="http://schemas.openxmlformats.org/officeDocument/2006/relationships/image" Target="../media/image42.svg"/><Relationship Id="rId36" Type="http://schemas.openxmlformats.org/officeDocument/2006/relationships/image" Target="../media/image50.svg"/><Relationship Id="rId10" Type="http://schemas.openxmlformats.org/officeDocument/2006/relationships/image" Target="../media/image24.svg"/><Relationship Id="rId19" Type="http://schemas.openxmlformats.org/officeDocument/2006/relationships/image" Target="../media/image33.png"/><Relationship Id="rId31" Type="http://schemas.openxmlformats.org/officeDocument/2006/relationships/image" Target="../media/image45.png"/><Relationship Id="rId4" Type="http://schemas.openxmlformats.org/officeDocument/2006/relationships/image" Target="../media/image18.svg"/><Relationship Id="rId9" Type="http://schemas.openxmlformats.org/officeDocument/2006/relationships/image" Target="../media/image23.png"/><Relationship Id="rId14" Type="http://schemas.openxmlformats.org/officeDocument/2006/relationships/image" Target="../media/image28.svg"/><Relationship Id="rId22" Type="http://schemas.openxmlformats.org/officeDocument/2006/relationships/image" Target="../media/image36.svg"/><Relationship Id="rId27" Type="http://schemas.openxmlformats.org/officeDocument/2006/relationships/image" Target="../media/image41.png"/><Relationship Id="rId30" Type="http://schemas.openxmlformats.org/officeDocument/2006/relationships/image" Target="../media/image44.svg"/><Relationship Id="rId35" Type="http://schemas.openxmlformats.org/officeDocument/2006/relationships/image" Target="../media/image49.png"/><Relationship Id="rId8" Type="http://schemas.openxmlformats.org/officeDocument/2006/relationships/image" Target="../media/image22.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60.jpeg"/><Relationship Id="rId4" Type="http://schemas.openxmlformats.org/officeDocument/2006/relationships/image" Target="../media/image59.jpeg"/></Relationships>
</file>

<file path=ppt/slides/_rels/slide2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2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64.jpeg"/></Relationships>
</file>

<file path=ppt/slides/_rels/slide2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s>
</file>

<file path=ppt/slides/_rels/slide41.xml.rels><?xml version="1.0" encoding="UTF-8" standalone="yes"?>
<Relationships xmlns="http://schemas.openxmlformats.org/package/2006/relationships"><Relationship Id="rId3" Type="http://schemas.openxmlformats.org/officeDocument/2006/relationships/hyperlink" Target="Resources/DeafPeopleHearForTheFirstTime.mp4"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4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4.jpeg"/><Relationship Id="rId4" Type="http://schemas.openxmlformats.org/officeDocument/2006/relationships/image" Target="../media/image13.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72.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78.xml"/><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79.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84.xml"/><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89.xml"/><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90.xml"/><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9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8" Type="http://schemas.openxmlformats.org/officeDocument/2006/relationships/hyperlink" Target="../GenesisGenealogies/Genealogies&amp;Time.pptx" TargetMode="External"/><Relationship Id="rId3" Type="http://schemas.openxmlformats.org/officeDocument/2006/relationships/hyperlink" Target="../../Judah&amp;Tamar-Genesis38" TargetMode="External"/><Relationship Id="rId7" Type="http://schemas.openxmlformats.org/officeDocument/2006/relationships/hyperlink" Target="../Homiletics/Homiletics(CABU_FDM_2025).pptx" TargetMode="External"/><Relationship Id="rId2" Type="http://schemas.openxmlformats.org/officeDocument/2006/relationships/notesSlide" Target="../notesSlides/notesSlide96.xml"/><Relationship Id="rId1" Type="http://schemas.openxmlformats.org/officeDocument/2006/relationships/slideLayout" Target="../slideLayouts/slideLayout2.xml"/><Relationship Id="rId6" Type="http://schemas.openxmlformats.org/officeDocument/2006/relationships/hyperlink" Target="../Hermeneutics/Hermeneutics.pptx" TargetMode="External"/><Relationship Id="rId5" Type="http://schemas.openxmlformats.org/officeDocument/2006/relationships/hyperlink" Target="../Bible%20Timeline%20(Basic)/HowToMakeABibleTimeline-KnowYourPlace.pptx" TargetMode="External"/><Relationship Id="rId10" Type="http://schemas.openxmlformats.org/officeDocument/2006/relationships/hyperlink" Target="../Judah&amp;Tamar-Genesis38/Genesis%2038(CABU_FDM_2025).pptx" TargetMode="External"/><Relationship Id="rId4" Type="http://schemas.openxmlformats.org/officeDocument/2006/relationships/hyperlink" Target="../Covenants/Covenants(CABU_FDM_2025).pptx" TargetMode="External"/><Relationship Id="rId9" Type="http://schemas.openxmlformats.org/officeDocument/2006/relationships/hyperlink" Target="../Reason/Reason.pptx" TargetMode="Externa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p:cNvSpPr>
            <a:spLocks noGrp="1" noChangeArrowheads="1"/>
          </p:cNvSpPr>
          <p:nvPr>
            <p:ph type="body" idx="10"/>
          </p:nvPr>
        </p:nvSpPr>
        <p:spPr/>
        <p:txBody>
          <a:bodyPr vert="horz" wrap="square" lIns="91440" tIns="45720" rIns="91440" bIns="45720" numCol="1" spcCol="215900" anchor="ctr"/>
          <a:lstStyle/>
          <a:p>
            <a:pPr>
              <a:spcBef>
                <a:spcPts val="800"/>
              </a:spcBef>
              <a:defRPr lang="en-US" sz="4320" cap="none"/>
            </a:pPr>
            <a:r>
              <a:t>Intro</a:t>
            </a:r>
          </a:p>
        </p:txBody>
      </p:sp>
      <p:sp>
        <p:nvSpPr>
          <p:cNvPr id="3" name="Text Box 2"/>
          <p:cNvSpPr/>
          <p:nvPr/>
        </p:nvSpPr>
        <p:spPr>
          <a:xfrm>
            <a:off x="959485" y="1447165"/>
            <a:ext cx="10501630" cy="5137150"/>
          </a:xfrm>
          <a:prstGeom prst="rect">
            <a:avLst/>
          </a:prstGeom>
          <a:noFill/>
          <a:ln>
            <a:noFill/>
          </a:ln>
          <a:effectLst/>
        </p:spPr>
        <p:txBody>
          <a:bodyPr vert="horz" wrap="square" lIns="91440" tIns="45720" rIns="91440" bIns="45720" numCol="1" spcCol="215900" anchor="t"/>
          <a:lstStyle/>
          <a:p>
            <a:pPr>
              <a:defRPr lang="en-US"/>
            </a:pPr>
            <a:endParaRPr lang="en-US" sz="2000" b="1" cap="none">
              <a:solidFill>
                <a:srgbClr val="000000"/>
              </a:solidFill>
              <a:latin typeface="Arial" panose="020B0604020202020204" pitchFamily="34" charset="0"/>
              <a:ea typeface="Trebuchet MS" panose="020B0603020202020204" charset="0"/>
              <a:cs typeface="Arial" panose="020B0604020202020204" pitchFamily="34"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p:nvPr/>
        </p:nvSpPr>
        <p:spPr>
          <a:xfrm>
            <a:off x="808355" y="1173480"/>
            <a:ext cx="10483850" cy="4972685"/>
          </a:xfrm>
          <a:prstGeom prst="rect">
            <a:avLst/>
          </a:prstGeom>
          <a:gradFill flip="none" rotWithShape="0">
            <a:gsLst>
              <a:gs pos="0">
                <a:srgbClr val="D5DBD9"/>
              </a:gs>
              <a:gs pos="79000">
                <a:srgbClr val="D5DBD9"/>
              </a:gs>
              <a:gs pos="100000">
                <a:srgbClr val="6C7D76"/>
              </a:gs>
            </a:gsLst>
            <a:lin ang="16200000" scaled="0"/>
            <a:tileRect/>
          </a:gradFill>
          <a:ln w="50800" cap="flat" cmpd="sng" algn="ctr">
            <a:solidFill>
              <a:schemeClr val="accent1"/>
            </a:solidFill>
            <a:prstDash val="solid"/>
            <a:headEnd type="none"/>
            <a:tailEnd type="none"/>
          </a:ln>
          <a:effectLst>
            <a:outerShdw blurRad="50800" dist="37717" dir="2700000" algn="tl">
              <a:srgbClr val="000000">
                <a:alpha val="40000"/>
              </a:srgbClr>
            </a:outerShdw>
          </a:effectLst>
        </p:spPr>
        <p:txBody>
          <a:bodyPr vert="horz" wrap="square" lIns="91440" tIns="45720" rIns="91440" bIns="45720" numCol="1" spcCol="215900" anchor="t"/>
          <a:lstStyle/>
          <a:p>
            <a:pPr algn="ctr">
              <a:defRPr lang="en-US"/>
            </a:pPr>
            <a:r>
              <a:rPr lang="en-US" sz="3600" b="1" cap="none" dirty="0">
                <a:solidFill>
                  <a:srgbClr val="EAECEB"/>
                </a:solidFill>
              </a:rPr>
              <a:t>Assignment #1: Bible Timeline</a:t>
            </a:r>
          </a:p>
          <a:p>
            <a:pPr>
              <a:defRPr lang="en-US"/>
            </a:pPr>
            <a:endParaRPr lang="en-US" sz="2800" cap="none" dirty="0">
              <a:solidFill>
                <a:srgbClr val="495450"/>
              </a:solidFill>
            </a:endParaRPr>
          </a:p>
          <a:p>
            <a:pPr lvl="1">
              <a:spcBef>
                <a:spcPts val="600"/>
              </a:spcBef>
              <a:defRPr lang="en-US"/>
            </a:pPr>
            <a:r>
              <a:rPr lang="en-US" sz="2800" b="1" cap="none" dirty="0">
                <a:solidFill>
                  <a:srgbClr val="495450"/>
                </a:solidFill>
              </a:rPr>
              <a:t>Present your Bible Timeline</a:t>
            </a:r>
          </a:p>
          <a:p>
            <a:pPr lvl="1">
              <a:spcBef>
                <a:spcPts val="600"/>
              </a:spcBef>
              <a:defRPr lang="en-US"/>
            </a:pPr>
            <a:endParaRPr lang="en-US" sz="2800" cap="none" dirty="0">
              <a:solidFill>
                <a:srgbClr val="495450"/>
              </a:solidFill>
            </a:endParaRPr>
          </a:p>
          <a:p>
            <a:pPr lvl="1">
              <a:spcBef>
                <a:spcPts val="600"/>
              </a:spcBef>
              <a:defRPr lang="en-US"/>
            </a:pPr>
            <a:r>
              <a:rPr lang="en-US" sz="2800" b="1" cap="none" dirty="0">
                <a:solidFill>
                  <a:srgbClr val="495450"/>
                </a:solidFill>
              </a:rPr>
              <a:t>Launch: </a:t>
            </a:r>
            <a:r>
              <a:rPr lang="en-US" sz="2800" b="1" cap="none" dirty="0">
                <a:solidFill>
                  <a:srgbClr val="495450"/>
                </a:solidFill>
                <a:hlinkClick r:id="rId3" action="ppaction://hlinkpres?slideindex=1&amp;slidetitle="/>
              </a:rPr>
              <a:t>How to draw a HDPQPABT</a:t>
            </a:r>
            <a:endParaRPr lang="en-US" sz="2800" cap="none" dirty="0">
              <a:solidFill>
                <a:srgbClr val="495450"/>
              </a:solidFill>
            </a:endParaRPr>
          </a:p>
          <a:p>
            <a:pPr marL="457200" indent="-457200">
              <a:spcBef>
                <a:spcPts val="600"/>
              </a:spcBef>
              <a:buFont typeface="Arial" panose="020B0604020202020204" pitchFamily="34" charset="0"/>
              <a:buChar char="•"/>
              <a:defRPr lang="en-US"/>
            </a:pPr>
            <a:endParaRPr lang="en-US" sz="2800" cap="none" dirty="0">
              <a:solidFill>
                <a:srgbClr val="495450"/>
              </a:solidFill>
            </a:endParaRPr>
          </a:p>
          <a:p>
            <a:pPr>
              <a:defRPr lang="en-US"/>
            </a:pPr>
            <a:endParaRPr lang="en-US" sz="2800" cap="none" dirty="0">
              <a:solidFill>
                <a:srgbClr val="495450"/>
              </a:solidFill>
            </a:endParaRPr>
          </a:p>
        </p:txBody>
      </p:sp>
      <p:sp>
        <p:nvSpPr>
          <p:cNvPr id="3" name="Rectangles 1"/>
          <p:cNvSpPr/>
          <p:nvPr/>
        </p:nvSpPr>
        <p:spPr>
          <a:xfrm>
            <a:off x="558800" y="154305"/>
            <a:ext cx="10007600" cy="812800"/>
          </a:xfrm>
          <a:prstGeom prst="rect">
            <a:avLst/>
          </a:prstGeom>
          <a:solidFill>
            <a:srgbClr val="F9F8F0"/>
          </a:solid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4" name="Title 3"/>
          <p:cNvSpPr>
            <a:spLocks noGrp="1" noChangeArrowheads="1"/>
          </p:cNvSpPr>
          <p:nvPr>
            <p:ph type="title"/>
          </p:nvPr>
        </p:nvSpPr>
        <p:spPr/>
        <p:txBody>
          <a:bodyPr/>
          <a:lstStyle/>
          <a:p>
            <a:pPr>
              <a:defRPr noProof="1"/>
            </a:pPr>
            <a:r>
              <a:rPr lang="en-US" cap="small" dirty="0"/>
              <a:t>Assignment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fade">
                                      <p:cBhvr>
                                        <p:cTn id="7" dur="500"/>
                                        <p:tgtEl>
                                          <p:spTgt spid="2">
                                            <p:bg/>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fade">
                                      <p:cBhvr>
                                        <p:cTn id="11" dur="500"/>
                                        <p:tgtEl>
                                          <p:spTgt spid="2">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fade">
                                      <p:cBhvr>
                                        <p:cTn id="15" dur="500"/>
                                        <p:tgtEl>
                                          <p:spTgt spid="2">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xEl>
                                              <p:pRg st="4" end="4"/>
                                            </p:txEl>
                                          </p:spTgt>
                                        </p:tgtEl>
                                        <p:attrNameLst>
                                          <p:attrName>style.visibility</p:attrName>
                                        </p:attrNameLst>
                                      </p:cBhvr>
                                      <p:to>
                                        <p:strVal val="visible"/>
                                      </p:to>
                                    </p:set>
                                    <p:animEffect transition="in" filter="fade">
                                      <p:cBhvr>
                                        <p:cTn id="2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advAuto="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noChangeArrowheads="1"/>
          </p:cNvSpPr>
          <p:nvPr>
            <p:ph type="title"/>
          </p:nvPr>
        </p:nvSpPr>
        <p:spPr/>
        <p:txBody>
          <a:bodyPr/>
          <a:lstStyle/>
          <a:p>
            <a:pPr>
              <a:defRPr lang="en-US"/>
            </a:pPr>
            <a:r>
              <a:rPr lang="en-US" cap="small" dirty="0">
                <a:solidFill>
                  <a:srgbClr val="EDE9C5"/>
                </a:solidFill>
                <a:effectLst>
                  <a:outerShdw blurRad="50800" dist="38100" dir="2700000" algn="tl" rotWithShape="0">
                    <a:prstClr val="black">
                      <a:alpha val="40000"/>
                    </a:prstClr>
                  </a:outerShdw>
                </a:effectLst>
              </a:rPr>
              <a:t>Conclusion</a:t>
            </a:r>
          </a:p>
        </p:txBody>
      </p:sp>
      <p:sp>
        <p:nvSpPr>
          <p:cNvPr id="16" name="Text Placeholder 15">
            <a:extLst>
              <a:ext uri="{FF2B5EF4-FFF2-40B4-BE49-F238E27FC236}">
                <a16:creationId xmlns:a16="http://schemas.microsoft.com/office/drawing/2014/main" id="{30627F88-5E7B-1F25-2318-6EADD05DFCC9}"/>
              </a:ext>
            </a:extLst>
          </p:cNvPr>
          <p:cNvSpPr>
            <a:spLocks noGrp="1"/>
          </p:cNvSpPr>
          <p:nvPr>
            <p:ph type="body" idx="4294967295"/>
          </p:nvPr>
        </p:nvSpPr>
        <p:spPr>
          <a:xfrm>
            <a:off x="838200" y="1691005"/>
            <a:ext cx="10515600" cy="5031740"/>
          </a:xfrm>
        </p:spPr>
        <p:txBody>
          <a:bodyPr/>
          <a:lstStyle/>
          <a:p>
            <a:pPr marL="457200" indent="-457200">
              <a:buFont typeface="Arial" panose="020B0604020202020204" pitchFamily="34" charset="0"/>
              <a:buChar char="•"/>
            </a:pPr>
            <a:r>
              <a:rPr lang="en-US" sz="2600" dirty="0">
                <a:solidFill>
                  <a:schemeClr val="bg2">
                    <a:lumMod val="20000"/>
                    <a:lumOff val="80000"/>
                  </a:schemeClr>
                </a:solidFill>
              </a:rPr>
              <a:t>Your Christian duty is to 1) Love God &amp; 2) Love your ‘neighbor’</a:t>
            </a:r>
          </a:p>
          <a:p>
            <a:pPr marL="457200" indent="-457200">
              <a:buFont typeface="Arial" panose="020B0604020202020204" pitchFamily="34" charset="0"/>
              <a:buChar char="•"/>
            </a:pPr>
            <a:r>
              <a:rPr lang="en-US" sz="2600" dirty="0">
                <a:solidFill>
                  <a:schemeClr val="bg2">
                    <a:lumMod val="20000"/>
                    <a:lumOff val="80000"/>
                  </a:schemeClr>
                </a:solidFill>
              </a:rPr>
              <a:t>Your neighbor is anyone/everyone that God puts in your path</a:t>
            </a:r>
          </a:p>
          <a:p>
            <a:pPr marL="457200" indent="-457200">
              <a:buFont typeface="Arial" panose="020B0604020202020204" pitchFamily="34" charset="0"/>
              <a:buChar char="•"/>
            </a:pPr>
            <a:r>
              <a:rPr lang="en-US" sz="2600" dirty="0">
                <a:solidFill>
                  <a:schemeClr val="bg2">
                    <a:lumMod val="20000"/>
                    <a:lumOff val="80000"/>
                  </a:schemeClr>
                </a:solidFill>
              </a:rPr>
              <a:t>The best way to love your neighbor is by helping him/her move to their next step closer to God</a:t>
            </a:r>
          </a:p>
          <a:p>
            <a:pPr marL="457200" indent="-457200">
              <a:buFont typeface="Arial" panose="020B0604020202020204" pitchFamily="34" charset="0"/>
              <a:buChar char="•"/>
            </a:pPr>
            <a:r>
              <a:rPr lang="en-US" sz="2600" dirty="0">
                <a:solidFill>
                  <a:schemeClr val="bg2">
                    <a:lumMod val="20000"/>
                    <a:lumOff val="80000"/>
                  </a:schemeClr>
                </a:solidFill>
              </a:rPr>
              <a:t>If your neighbor is different from you, figure out how to connect to him/her ...and do so</a:t>
            </a:r>
          </a:p>
          <a:p>
            <a:pPr marL="457200" indent="-457200">
              <a:buFont typeface="Arial" panose="020B0604020202020204" pitchFamily="34" charset="0"/>
              <a:buChar char="•"/>
            </a:pPr>
            <a:r>
              <a:rPr lang="en-US" sz="2600" dirty="0">
                <a:solidFill>
                  <a:schemeClr val="bg2">
                    <a:lumMod val="20000"/>
                    <a:lumOff val="80000"/>
                  </a:schemeClr>
                </a:solidFill>
              </a:rPr>
              <a:t>Connect meaningfully and personally with the people in your path</a:t>
            </a:r>
          </a:p>
          <a:p>
            <a:pPr marL="457200" indent="-457200">
              <a:buFont typeface="Arial" panose="020B0604020202020204" pitchFamily="34" charset="0"/>
              <a:buChar char="•"/>
            </a:pPr>
            <a:r>
              <a:rPr lang="en-US" sz="2600" dirty="0">
                <a:solidFill>
                  <a:schemeClr val="bg2">
                    <a:lumMod val="20000"/>
                    <a:lumOff val="80000"/>
                  </a:schemeClr>
                </a:solidFill>
              </a:rPr>
              <a:t>Know when to dismiss tradition and culture</a:t>
            </a:r>
          </a:p>
          <a:p>
            <a:pPr marL="457200" indent="-457200">
              <a:buFont typeface="Arial" panose="020B0604020202020204" pitchFamily="34" charset="0"/>
              <a:buChar char="•"/>
            </a:pPr>
            <a:r>
              <a:rPr lang="en-US" sz="2600" dirty="0">
                <a:solidFill>
                  <a:schemeClr val="bg2">
                    <a:lumMod val="20000"/>
                    <a:lumOff val="80000"/>
                  </a:schemeClr>
                </a:solidFill>
              </a:rPr>
              <a:t>Grow in the grace and knowledge of our Lord and Savior, Jesus Christ</a:t>
            </a:r>
          </a:p>
        </p:txBody>
      </p:sp>
      <p:sp>
        <p:nvSpPr>
          <p:cNvPr id="8" name="Underline"/>
          <p:cNvSpPr/>
          <p:nvPr/>
        </p:nvSpPr>
        <p:spPr>
          <a:xfrm>
            <a:off x="668020" y="1299210"/>
            <a:ext cx="10855960" cy="0"/>
          </a:xfrm>
          <a:prstGeom prst="line">
            <a:avLst/>
          </a:prstGeom>
          <a:noFill/>
          <a:ln w="19050" cap="flat" cmpd="sng" algn="ctr">
            <a:solidFill>
              <a:schemeClr val="accent1"/>
            </a:solidFill>
            <a:prstDash val="solid"/>
            <a:headEnd type="none"/>
            <a:tailEnd type="none"/>
          </a:ln>
          <a:effectLst/>
        </p:spPr>
      </p:sp>
      <p:sp>
        <p:nvSpPr>
          <p:cNvPr id="9" name="SecondText" hidden="1"/>
          <p:cNvSpPr/>
          <p:nvPr/>
        </p:nvSpPr>
        <p:spPr>
          <a:xfrm>
            <a:off x="5486400" y="4555490"/>
            <a:ext cx="6179820" cy="2281555"/>
          </a:xfrm>
          <a:prstGeom prst="rect">
            <a:avLst/>
          </a:prstGeom>
          <a:noFill/>
          <a:ln>
            <a:noFill/>
          </a:ln>
          <a:effectLst/>
        </p:spPr>
        <p:txBody>
          <a:bodyPr vert="horz" wrap="square" lIns="91440" tIns="45720" rIns="91440" bIns="45720" numCol="1" spcCol="215900" anchor="b"/>
          <a:lstStyle>
            <a:lvl1pPr algn="l" defTabSz="914400">
              <a:lnSpc>
                <a:spcPct val="90000"/>
              </a:lnSpc>
              <a:spcBef>
                <a:spcPts val="0"/>
              </a:spcBef>
              <a:buNone/>
              <a:defRPr lang="en-US" sz="4400" kern="1" cap="none">
                <a:solidFill>
                  <a:schemeClr val="tx1"/>
                </a:solidFill>
                <a:latin typeface="Georgia" panose="02040502050405020303" charset="0"/>
                <a:ea typeface="Trebuchet MS" panose="020B0603020202020204" charset="0"/>
                <a:cs typeface="Trebuchet MS" panose="020B0603020202020204" charset="0"/>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lgn="r">
              <a:defRPr lang="en-US"/>
            </a:pPr>
            <a:r>
              <a:rPr lang="en-US" sz="7200" cap="none">
                <a:solidFill>
                  <a:srgbClr val="456968"/>
                </a:solidFill>
                <a:latin typeface="Trebuchet MS" panose="020B0603020202020204" charset="0"/>
                <a:ea typeface="Trebuchet MS" panose="020B0603020202020204" charset="0"/>
                <a:cs typeface="Trebuchet MS" panose="020B0603020202020204" charset="0"/>
              </a:rPr>
              <a:t>...Grace &amp; Knowledge</a:t>
            </a:r>
          </a:p>
        </p:txBody>
      </p:sp>
    </p:spTree>
    <p:extLst>
      <p:ext uri="{BB962C8B-B14F-4D97-AF65-F5344CB8AC3E}">
        <p14:creationId xmlns:p14="http://schemas.microsoft.com/office/powerpoint/2010/main" val="2893216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xEl>
                                              <p:charRg st="4294967295" end="4294967295"/>
                                            </p:txEl>
                                          </p:spTgt>
                                        </p:tgtEl>
                                        <p:attrNameLst>
                                          <p:attrName>style.visibility</p:attrName>
                                        </p:attrNameLst>
                                      </p:cBhvr>
                                      <p:to>
                                        <p:strVal val="visible"/>
                                      </p:to>
                                    </p:set>
                                    <p:animEffect transition="in" filter="fade">
                                      <p:cBhvr>
                                        <p:cTn id="7" dur="500"/>
                                        <p:tgtEl>
                                          <p:spTgt spid="9">
                                            <p:txEl>
                                              <p:charRg st="4294967295" end="4294967295"/>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6">
                                            <p:txEl>
                                              <p:pRg st="0" end="0"/>
                                            </p:txEl>
                                          </p:spTgt>
                                        </p:tgtEl>
                                        <p:attrNameLst>
                                          <p:attrName>style.visibility</p:attrName>
                                        </p:attrNameLst>
                                      </p:cBhvr>
                                      <p:to>
                                        <p:strVal val="visible"/>
                                      </p:to>
                                    </p:set>
                                    <p:animEffect transition="in" filter="fade">
                                      <p:cBhvr>
                                        <p:cTn id="11" dur="500"/>
                                        <p:tgtEl>
                                          <p:spTgt spid="1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6">
                                            <p:txEl>
                                              <p:pRg st="1" end="1"/>
                                            </p:txEl>
                                          </p:spTgt>
                                        </p:tgtEl>
                                        <p:attrNameLst>
                                          <p:attrName>style.visibility</p:attrName>
                                        </p:attrNameLst>
                                      </p:cBhvr>
                                      <p:to>
                                        <p:strVal val="visible"/>
                                      </p:to>
                                    </p:set>
                                    <p:animEffect transition="in" filter="fade">
                                      <p:cBhvr>
                                        <p:cTn id="16" dur="500"/>
                                        <p:tgtEl>
                                          <p:spTgt spid="16">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6">
                                            <p:txEl>
                                              <p:pRg st="2" end="2"/>
                                            </p:txEl>
                                          </p:spTgt>
                                        </p:tgtEl>
                                        <p:attrNameLst>
                                          <p:attrName>style.visibility</p:attrName>
                                        </p:attrNameLst>
                                      </p:cBhvr>
                                      <p:to>
                                        <p:strVal val="visible"/>
                                      </p:to>
                                    </p:set>
                                    <p:animEffect transition="in" filter="fade">
                                      <p:cBhvr>
                                        <p:cTn id="21" dur="500"/>
                                        <p:tgtEl>
                                          <p:spTgt spid="16">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6">
                                            <p:txEl>
                                              <p:pRg st="3" end="3"/>
                                            </p:txEl>
                                          </p:spTgt>
                                        </p:tgtEl>
                                        <p:attrNameLst>
                                          <p:attrName>style.visibility</p:attrName>
                                        </p:attrNameLst>
                                      </p:cBhvr>
                                      <p:to>
                                        <p:strVal val="visible"/>
                                      </p:to>
                                    </p:set>
                                    <p:animEffect transition="in" filter="fade">
                                      <p:cBhvr>
                                        <p:cTn id="26" dur="500"/>
                                        <p:tgtEl>
                                          <p:spTgt spid="16">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6">
                                            <p:txEl>
                                              <p:pRg st="4" end="4"/>
                                            </p:txEl>
                                          </p:spTgt>
                                        </p:tgtEl>
                                        <p:attrNameLst>
                                          <p:attrName>style.visibility</p:attrName>
                                        </p:attrNameLst>
                                      </p:cBhvr>
                                      <p:to>
                                        <p:strVal val="visible"/>
                                      </p:to>
                                    </p:set>
                                    <p:animEffect transition="in" filter="fade">
                                      <p:cBhvr>
                                        <p:cTn id="31" dur="500"/>
                                        <p:tgtEl>
                                          <p:spTgt spid="16">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6">
                                            <p:txEl>
                                              <p:pRg st="5" end="5"/>
                                            </p:txEl>
                                          </p:spTgt>
                                        </p:tgtEl>
                                        <p:attrNameLst>
                                          <p:attrName>style.visibility</p:attrName>
                                        </p:attrNameLst>
                                      </p:cBhvr>
                                      <p:to>
                                        <p:strVal val="visible"/>
                                      </p:to>
                                    </p:set>
                                    <p:animEffect transition="in" filter="fade">
                                      <p:cBhvr>
                                        <p:cTn id="36" dur="500"/>
                                        <p:tgtEl>
                                          <p:spTgt spid="16">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6">
                                            <p:txEl>
                                              <p:pRg st="6" end="6"/>
                                            </p:txEl>
                                          </p:spTgt>
                                        </p:tgtEl>
                                        <p:attrNameLst>
                                          <p:attrName>style.visibility</p:attrName>
                                        </p:attrNameLst>
                                      </p:cBhvr>
                                      <p:to>
                                        <p:strVal val="visible"/>
                                      </p:to>
                                    </p:set>
                                    <p:animEffect transition="in" filter="fade">
                                      <p:cBhvr>
                                        <p:cTn id="41" dur="500"/>
                                        <p:tgtEl>
                                          <p:spTgt spid="1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noChangeArrowheads="1"/>
          </p:cNvSpPr>
          <p:nvPr>
            <p:ph type="title"/>
          </p:nvPr>
        </p:nvSpPr>
        <p:spPr/>
        <p:txBody>
          <a:bodyPr/>
          <a:lstStyle/>
          <a:p>
            <a:pPr>
              <a:defRPr lang="en-US"/>
            </a:pPr>
            <a:r>
              <a:rPr lang="en-US" cap="small" dirty="0">
                <a:solidFill>
                  <a:srgbClr val="EDE9C5"/>
                </a:solidFill>
                <a:effectLst>
                  <a:outerShdw blurRad="50800" dist="38100" dir="2700000" algn="tl" rotWithShape="0">
                    <a:prstClr val="black">
                      <a:alpha val="40000"/>
                    </a:prstClr>
                  </a:outerShdw>
                </a:effectLst>
              </a:rPr>
              <a:t>The End</a:t>
            </a:r>
          </a:p>
        </p:txBody>
      </p:sp>
      <p:sp>
        <p:nvSpPr>
          <p:cNvPr id="8" name="Underline"/>
          <p:cNvSpPr/>
          <p:nvPr/>
        </p:nvSpPr>
        <p:spPr>
          <a:xfrm>
            <a:off x="668020" y="1299210"/>
            <a:ext cx="10855960" cy="0"/>
          </a:xfrm>
          <a:prstGeom prst="line">
            <a:avLst/>
          </a:prstGeom>
          <a:noFill/>
          <a:ln w="19050" cap="flat" cmpd="sng" algn="ctr">
            <a:solidFill>
              <a:schemeClr val="accent1"/>
            </a:solidFill>
            <a:prstDash val="solid"/>
            <a:headEnd type="none"/>
            <a:tailEnd type="none"/>
          </a:ln>
          <a:effectLst/>
        </p:spPr>
      </p:sp>
      <p:sp>
        <p:nvSpPr>
          <p:cNvPr id="9" name="SecondText" hidden="1"/>
          <p:cNvSpPr/>
          <p:nvPr/>
        </p:nvSpPr>
        <p:spPr>
          <a:xfrm>
            <a:off x="5486400" y="4555490"/>
            <a:ext cx="6179820" cy="2281555"/>
          </a:xfrm>
          <a:prstGeom prst="rect">
            <a:avLst/>
          </a:prstGeom>
          <a:noFill/>
          <a:ln>
            <a:noFill/>
          </a:ln>
          <a:effectLst/>
        </p:spPr>
        <p:txBody>
          <a:bodyPr vert="horz" wrap="square" lIns="91440" tIns="45720" rIns="91440" bIns="45720" numCol="1" spcCol="215900" anchor="b"/>
          <a:lstStyle>
            <a:lvl1pPr algn="l" defTabSz="914400">
              <a:lnSpc>
                <a:spcPct val="90000"/>
              </a:lnSpc>
              <a:spcBef>
                <a:spcPts val="0"/>
              </a:spcBef>
              <a:buNone/>
              <a:defRPr lang="en-US" sz="4400" kern="1" cap="none">
                <a:solidFill>
                  <a:schemeClr val="tx1"/>
                </a:solidFill>
                <a:latin typeface="Georgia" panose="02040502050405020303" charset="0"/>
                <a:ea typeface="Trebuchet MS" panose="020B0603020202020204" charset="0"/>
                <a:cs typeface="Trebuchet MS" panose="020B0603020202020204" charset="0"/>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lgn="r">
              <a:defRPr lang="en-US"/>
            </a:pPr>
            <a:r>
              <a:rPr lang="en-US" sz="7200" cap="none">
                <a:solidFill>
                  <a:srgbClr val="456968"/>
                </a:solidFill>
                <a:latin typeface="Trebuchet MS" panose="020B0603020202020204" charset="0"/>
                <a:ea typeface="Trebuchet MS" panose="020B0603020202020204" charset="0"/>
                <a:cs typeface="Trebuchet MS" panose="020B0603020202020204" charset="0"/>
              </a:rPr>
              <a:t>...Grace &amp; Knowledge</a:t>
            </a:r>
          </a:p>
        </p:txBody>
      </p:sp>
    </p:spTree>
    <p:extLst>
      <p:ext uri="{BB962C8B-B14F-4D97-AF65-F5344CB8AC3E}">
        <p14:creationId xmlns:p14="http://schemas.microsoft.com/office/powerpoint/2010/main" val="1152540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xEl>
                                              <p:charRg st="4294967295" end="4294967295"/>
                                            </p:txEl>
                                          </p:spTgt>
                                        </p:tgtEl>
                                        <p:attrNameLst>
                                          <p:attrName>style.visibility</p:attrName>
                                        </p:attrNameLst>
                                      </p:cBhvr>
                                      <p:to>
                                        <p:strVal val="visible"/>
                                      </p:to>
                                    </p:set>
                                    <p:animEffect transition="in" filter="fade">
                                      <p:cBhvr>
                                        <p:cTn id="7" dur="500"/>
                                        <p:tgtEl>
                                          <p:spTgt spid="9">
                                            <p:txEl>
                                              <p:charRg st="4294967295" end="429496729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type="body" idx="13"/>
          </p:nvPr>
        </p:nvSpPr>
        <p:spPr/>
        <p:txBody>
          <a:bodyPr/>
          <a:lstStyle/>
          <a:p>
            <a:pPr>
              <a:defRPr lang="en-US"/>
            </a:pPr>
            <a:endParaRPr/>
          </a:p>
        </p:txBody>
      </p:sp>
      <p:sp>
        <p:nvSpPr>
          <p:cNvPr id="3" name="Subtitle 25"/>
          <p:cNvSpPr>
            <a:spLocks noGrp="1" noChangeArrowheads="1"/>
          </p:cNvSpPr>
          <p:nvPr>
            <p:ph type="subTitle" idx="1"/>
          </p:nvPr>
        </p:nvSpPr>
        <p:spPr/>
        <p:txBody>
          <a:bodyPr/>
          <a:lstStyle/>
          <a:p>
            <a:pPr>
              <a:defRPr lang="en-US"/>
            </a:pPr>
            <a:r>
              <a:rPr lang="en-US" sz="5400" cap="small"/>
              <a:t>Deaf Ministry</a:t>
            </a:r>
          </a:p>
        </p:txBody>
      </p:sp>
      <p:sp>
        <p:nvSpPr>
          <p:cNvPr id="4" name="Title 24"/>
          <p:cNvSpPr>
            <a:spLocks noGrp="1" noChangeArrowheads="1"/>
          </p:cNvSpPr>
          <p:nvPr>
            <p:ph type="ctrTitle"/>
          </p:nvPr>
        </p:nvSpPr>
        <p:spPr/>
        <p:txBody>
          <a:bodyPr/>
          <a:lstStyle/>
          <a:p>
            <a:pPr>
              <a:defRPr lang="en-US"/>
            </a:pPr>
            <a:r>
              <a:t>Theological Preliminaries for </a:t>
            </a:r>
            <a:br/>
            <a:r>
              <a:t>Effective Ministry</a:t>
            </a:r>
          </a:p>
        </p:txBody>
      </p:sp>
      <p:sp>
        <p:nvSpPr>
          <p:cNvPr id="5" name="Arrow: Pentagon 4" hidden="1"/>
          <p:cNvSpPr/>
          <p:nvPr/>
        </p:nvSpPr>
        <p:spPr>
          <a:xfrm flipH="1">
            <a:off x="6400800" y="0"/>
            <a:ext cx="5791200" cy="6858000"/>
          </a:xfrm>
          <a:prstGeom prst="homePlate">
            <a:avLst>
              <a:gd name="adj" fmla="val 31849"/>
            </a:avLst>
          </a:prstGeom>
          <a:solidFill>
            <a:schemeClr val="accent1">
              <a:alpha val="69000"/>
            </a:schemeClr>
          </a:solidFill>
          <a:ln>
            <a:noFill/>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4800" b="1" cap="none">
              <a:latin typeface="Times New Roman" panose="02020603050405020304" pitchFamily="1" charset="0"/>
              <a:ea typeface="Trebuchet MS" panose="020B0603020202020204" charset="0"/>
              <a:cs typeface="Trebuchet MS" panose="020B0603020202020204" charset="0"/>
            </a:endParaRPr>
          </a:p>
        </p:txBody>
      </p:sp>
      <p:sp>
        <p:nvSpPr>
          <p:cNvPr id="6" name="Arrow: Pentagon 17" hidden="1"/>
          <p:cNvSpPr/>
          <p:nvPr/>
        </p:nvSpPr>
        <p:spPr>
          <a:xfrm flipH="1">
            <a:off x="6400800" y="2529840"/>
            <a:ext cx="5791200" cy="1798320"/>
          </a:xfrm>
          <a:prstGeom prst="homePlate">
            <a:avLst>
              <a:gd name="adj" fmla="val 26820"/>
            </a:avLst>
          </a:prstGeom>
          <a:solidFill>
            <a:schemeClr val="accent1">
              <a:alpha val="69000"/>
            </a:schemeClr>
          </a:solidFill>
          <a:ln>
            <a:noFill/>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4800" b="1" cap="none">
              <a:latin typeface="Times New Roman" panose="02020603050405020304" pitchFamily="1" charset="0"/>
              <a:ea typeface="Trebuchet MS" panose="020B0603020202020204" charset="0"/>
              <a:cs typeface="Trebuchet MS" panose="020B0603020202020204" charset="0"/>
            </a:endParaRPr>
          </a:p>
        </p:txBody>
      </p:sp>
      <p:grpSp>
        <p:nvGrpSpPr>
          <p:cNvPr id="7" name="Group 5" hidden="1"/>
          <p:cNvGrpSpPr/>
          <p:nvPr/>
        </p:nvGrpSpPr>
        <p:grpSpPr>
          <a:xfrm>
            <a:off x="7219315" y="2858135"/>
            <a:ext cx="4763770" cy="1736725"/>
            <a:chOff x="7219315" y="2858135"/>
            <a:chExt cx="4763770" cy="1736725"/>
          </a:xfrm>
        </p:grpSpPr>
        <p:sp>
          <p:nvSpPr>
            <p:cNvPr id="9" name="TextBox 7"/>
            <p:cNvSpPr/>
            <p:nvPr/>
          </p:nvSpPr>
          <p:spPr>
            <a:xfrm>
              <a:off x="7219315" y="2858135"/>
              <a:ext cx="4744085" cy="829945"/>
            </a:xfrm>
            <a:prstGeom prst="rect">
              <a:avLst/>
            </a:prstGeom>
            <a:noFill/>
            <a:ln>
              <a:noFill/>
            </a:ln>
            <a:effectLst/>
          </p:spPr>
          <p:txBody>
            <a:bodyPr vert="horz" wrap="square" lIns="91440" tIns="45720" rIns="91440" bIns="45720" numCol="1" spcCol="215900" anchor="ctr"/>
            <a:lstStyle/>
            <a:p>
              <a:pPr>
                <a:defRPr lang="en-US"/>
              </a:pPr>
              <a:r>
                <a:rPr lang="en-US" sz="4800" b="1" cap="none">
                  <a:solidFill>
                    <a:srgbClr val="FFFFFF"/>
                  </a:solidFill>
                  <a:latin typeface="Times New Roman" panose="02020603050405020304" pitchFamily="1" charset="0"/>
                  <a:ea typeface="Trebuchet MS" panose="020B0603020202020204" charset="0"/>
                  <a:cs typeface="Arial" panose="020B0604020202020204" pitchFamily="34" charset="0"/>
                </a:rPr>
                <a:t>Deaf Ministry</a:t>
              </a:r>
            </a:p>
          </p:txBody>
        </p:sp>
        <p:sp>
          <p:nvSpPr>
            <p:cNvPr id="8" name="TextBox 8"/>
            <p:cNvSpPr/>
            <p:nvPr/>
          </p:nvSpPr>
          <p:spPr>
            <a:xfrm>
              <a:off x="7239635" y="3026410"/>
              <a:ext cx="4743450" cy="1568450"/>
            </a:xfrm>
            <a:prstGeom prst="rect">
              <a:avLst/>
            </a:prstGeom>
            <a:noFill/>
            <a:ln>
              <a:noFill/>
            </a:ln>
            <a:effectLst/>
          </p:spPr>
          <p:txBody>
            <a:bodyPr vert="horz" wrap="square" lIns="91440" tIns="45720" rIns="91440" bIns="45720" numCol="1" spcCol="215900" anchor="ctr"/>
            <a:lstStyle/>
            <a:p>
              <a:pPr>
                <a:defRPr lang="en-US"/>
              </a:pPr>
              <a:r>
                <a:rPr lang="en-US" sz="4800" b="1" cap="none">
                  <a:solidFill>
                    <a:srgbClr val="FFFFFF"/>
                  </a:solidFill>
                  <a:latin typeface="Times New Roman" panose="02020603050405020304" pitchFamily="1" charset="0"/>
                  <a:ea typeface="Trebuchet MS" panose="020B0603020202020204" charset="0"/>
                  <a:cs typeface="Arial" panose="020B0604020202020204" pitchFamily="34" charset="0"/>
                </a:rPr>
                <a:t>A subset of cross-cultural ministry</a:t>
              </a:r>
            </a:p>
          </p:txBody>
        </p:sp>
      </p:grpSp>
      <p:sp>
        <p:nvSpPr>
          <p:cNvPr id="12" name="Oval 18"/>
          <p:cNvSpPr/>
          <p:nvPr/>
        </p:nvSpPr>
        <p:spPr>
          <a:xfrm>
            <a:off x="1097280" y="2743200"/>
            <a:ext cx="3657600" cy="3657600"/>
          </a:xfrm>
          <a:prstGeom prst="ellipse">
            <a:avLst/>
          </a:prstGeom>
          <a:blipFill>
            <a:blip r:embed="rId3"/>
            <a:stretch>
              <a:fillRect/>
            </a:stretch>
          </a:blipFill>
          <a:ln w="38100" cap="flat" cmpd="sng" algn="ctr">
            <a:solidFill>
              <a:schemeClr val="bg2">
                <a:lumMod val="75000"/>
              </a:schemeClr>
            </a:solidFill>
            <a:prstDash val="solid"/>
            <a:headEnd type="none"/>
            <a:tailEnd type="none"/>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4800" b="1" cap="none">
              <a:latin typeface="Times New Roman" panose="02020603050405020304" pitchFamily="1" charset="0"/>
              <a:ea typeface="Trebuchet MS" panose="020B0603020202020204" charset="0"/>
              <a:cs typeface="Trebuchet MS" panose="020B0603020202020204" charset="0"/>
            </a:endParaRP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0">
          <a:gsLst>
            <a:gs pos="0">
              <a:srgbClr val="6C7D76"/>
            </a:gs>
            <a:gs pos="100000">
              <a:srgbClr val="495450"/>
            </a:gs>
          </a:gsLst>
          <a:lin ang="8100000" scaled="0"/>
          <a:tileRect/>
        </a:gradFill>
        <a:effectLst/>
      </p:bgPr>
    </p:bg>
    <p:spTree>
      <p:nvGrpSpPr>
        <p:cNvPr id="1" name=""/>
        <p:cNvGrpSpPr/>
        <p:nvPr/>
      </p:nvGrpSpPr>
      <p:grpSpPr>
        <a:xfrm>
          <a:off x="0" y="0"/>
          <a:ext cx="0" cy="0"/>
          <a:chOff x="0" y="0"/>
          <a:chExt cx="0" cy="0"/>
        </a:xfrm>
      </p:grpSpPr>
      <p:sp>
        <p:nvSpPr>
          <p:cNvPr id="2" name="TitleLine"/>
          <p:cNvSpPr/>
          <p:nvPr/>
        </p:nvSpPr>
        <p:spPr>
          <a:xfrm>
            <a:off x="457200" y="1005840"/>
            <a:ext cx="10972800" cy="0"/>
          </a:xfrm>
          <a:prstGeom prst="line">
            <a:avLst/>
          </a:prstGeom>
          <a:noFill/>
          <a:ln w="19050" cap="flat" cmpd="sng" algn="ctr">
            <a:solidFill>
              <a:schemeClr val="accent1"/>
            </a:solidFill>
            <a:prstDash val="solid"/>
            <a:headEnd type="none"/>
            <a:tailEnd type="none"/>
          </a:ln>
          <a:effectLst/>
        </p:spPr>
      </p:sp>
      <p:sp>
        <p:nvSpPr>
          <p:cNvPr id="3" name="Up Arrow"/>
          <p:cNvSpPr/>
          <p:nvPr/>
        </p:nvSpPr>
        <p:spPr>
          <a:xfrm rot="2700000">
            <a:off x="4406900" y="423545"/>
            <a:ext cx="7045960" cy="7251700"/>
          </a:xfrm>
          <a:prstGeom prst="upArrow">
            <a:avLst>
              <a:gd name="adj1" fmla="val 50000"/>
              <a:gd name="adj2" fmla="val 50415"/>
            </a:avLst>
          </a:prstGeom>
          <a:solidFill>
            <a:srgbClr val="495450">
              <a:alpha val="50000"/>
            </a:srgbClr>
          </a:solidFill>
          <a:ln w="19050" cap="flat" cmpd="sng" algn="ctr">
            <a:solidFill>
              <a:srgbClr val="868257">
                <a:alpha val="50000"/>
              </a:srgbClr>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7" name="Title 3"/>
          <p:cNvSpPr/>
          <p:nvPr/>
        </p:nvSpPr>
        <p:spPr>
          <a:xfrm>
            <a:off x="635" y="-635"/>
            <a:ext cx="11346815" cy="1411605"/>
          </a:xfrm>
          <a:prstGeom prst="rect">
            <a:avLst/>
          </a:prstGeom>
          <a:noFill/>
          <a:ln>
            <a:noFill/>
          </a:ln>
          <a:effectLst/>
        </p:spPr>
        <p:txBody>
          <a:bodyPr vert="horz" wrap="square" lIns="182880" tIns="45720" rIns="91440" bIns="45720" numCol="1" spcCol="215900" anchor="ctr"/>
          <a:lstStyle>
            <a:lvl1pPr algn="l" defTabSz="914400">
              <a:lnSpc>
                <a:spcPct val="90000"/>
              </a:lnSpc>
              <a:spcBef>
                <a:spcPts val="0"/>
              </a:spcBef>
              <a:buNone/>
              <a:defRPr lang="en-US" sz="6000" kern="1" cap="none">
                <a:solidFill>
                  <a:schemeClr val="tx1"/>
                </a:solidFill>
                <a:latin typeface="Georgia" panose="02040502050405020303" charset="0"/>
                <a:ea typeface="Trebuchet MS" panose="020B0603020202020204" charset="0"/>
                <a:cs typeface="Trebuchet MS" panose="020B0603020202020204" charset="0"/>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defRPr lang="en-US"/>
            </a:pPr>
            <a:r>
              <a:rPr lang="en-US" b="1" cap="none">
                <a:solidFill>
                  <a:srgbClr val="F9F8F0"/>
                </a:solidFill>
                <a:effectLst>
                  <a:outerShdw dist="63500" dir="3600000" algn="tl" rotWithShape="0">
                    <a:srgbClr val="000000">
                      <a:alpha val="40000"/>
                    </a:srgbClr>
                  </a:outerShdw>
                </a:effectLst>
              </a:rPr>
              <a:t>Ministry</a:t>
            </a:r>
          </a:p>
        </p:txBody>
      </p:sp>
      <p:sp>
        <p:nvSpPr>
          <p:cNvPr id="8" name="CrossShadow"/>
          <p:cNvSpPr/>
          <p:nvPr/>
        </p:nvSpPr>
        <p:spPr>
          <a:xfrm>
            <a:off x="3374390" y="673735"/>
            <a:ext cx="5756275" cy="5895340"/>
          </a:xfrm>
          <a:custGeom>
            <a:avLst/>
            <a:gdLst/>
            <a:ahLst/>
            <a:cxnLst/>
            <a:rect l="0" t="0" r="5756275" b="5895340"/>
            <a:pathLst>
              <a:path w="5756275" h="5895340">
                <a:moveTo>
                  <a:pt x="2208502" y="0"/>
                </a:moveTo>
                <a:lnTo>
                  <a:pt x="3539148" y="0"/>
                </a:lnTo>
                <a:lnTo>
                  <a:pt x="3539148" y="1566303"/>
                </a:lnTo>
                <a:lnTo>
                  <a:pt x="5756275" y="1566303"/>
                </a:lnTo>
                <a:lnTo>
                  <a:pt x="5756275" y="2534697"/>
                </a:lnTo>
                <a:lnTo>
                  <a:pt x="3539148" y="2534697"/>
                </a:lnTo>
                <a:lnTo>
                  <a:pt x="3539148" y="5895340"/>
                </a:lnTo>
                <a:lnTo>
                  <a:pt x="2208502" y="5895340"/>
                </a:lnTo>
                <a:lnTo>
                  <a:pt x="2208502" y="2534697"/>
                </a:lnTo>
                <a:lnTo>
                  <a:pt x="0" y="2534697"/>
                </a:lnTo>
                <a:lnTo>
                  <a:pt x="0" y="1566303"/>
                </a:lnTo>
                <a:lnTo>
                  <a:pt x="2208502" y="1566303"/>
                </a:lnTo>
                <a:lnTo>
                  <a:pt x="2208502" y="0"/>
                </a:lnTo>
                <a:close/>
              </a:path>
            </a:pathLst>
          </a:custGeom>
          <a:solidFill>
            <a:srgbClr val="8E795E"/>
          </a:solidFill>
          <a:ln>
            <a:noFill/>
          </a:ln>
          <a:effectLst>
            <a:outerShdw blurRad="50800" dist="37717" dir="2700000" sx="102000" sy="102000" algn="tl">
              <a:srgbClr val="000000">
                <a:alpha val="40000"/>
              </a:srgbClr>
            </a:outerShdw>
          </a:effectLst>
        </p:spPr>
        <p:txBody>
          <a:bodyPr vert="horz" wrap="square" lIns="91440" tIns="45720" rIns="91440" bIns="45720" numCol="1" spcCol="215900" anchor="ctr"/>
          <a:lstStyle>
            <a:lvl1pPr marL="0" indent="0" algn="l" defTabSz="914400">
              <a:lnSpc>
                <a:spcPct val="90000"/>
              </a:lnSpc>
              <a:spcBef>
                <a:spcPts val="1000"/>
              </a:spcBef>
              <a:buNone/>
              <a:defRPr lang="en-US" sz="2400" kern="1" cap="none">
                <a:solidFill>
                  <a:srgbClr val="908F8E"/>
                </a:solidFill>
                <a:latin typeface="Trebuchet MS" panose="020B0603020202020204" charset="0"/>
                <a:ea typeface="Trebuchet MS" panose="020B0603020202020204" charset="0"/>
                <a:cs typeface="Trebuchet MS" panose="020B0603020202020204" charset="0"/>
              </a:defRPr>
            </a:lvl1pPr>
            <a:lvl2pPr marL="457200" indent="0" algn="l" defTabSz="914400">
              <a:lnSpc>
                <a:spcPct val="90000"/>
              </a:lnSpc>
              <a:spcBef>
                <a:spcPts val="500"/>
              </a:spcBef>
              <a:buNone/>
              <a:defRPr lang="en-US" sz="2000" kern="1" cap="none">
                <a:solidFill>
                  <a:srgbClr val="908F8E"/>
                </a:solidFill>
                <a:latin typeface="Trebuchet MS" panose="020B0603020202020204" charset="0"/>
                <a:ea typeface="Trebuchet MS" panose="020B0603020202020204" charset="0"/>
                <a:cs typeface="Trebuchet MS" panose="020B0603020202020204" charset="0"/>
              </a:defRPr>
            </a:lvl2pPr>
            <a:lvl3pPr marL="914400" indent="0" algn="l" defTabSz="914400">
              <a:lnSpc>
                <a:spcPct val="90000"/>
              </a:lnSpc>
              <a:spcBef>
                <a:spcPts val="500"/>
              </a:spcBef>
              <a:buNone/>
              <a:defRPr lang="en-US" sz="1800" kern="1" cap="none">
                <a:solidFill>
                  <a:srgbClr val="908F8E"/>
                </a:solidFill>
                <a:latin typeface="Trebuchet MS" panose="020B0603020202020204" charset="0"/>
                <a:ea typeface="Trebuchet MS" panose="020B0603020202020204" charset="0"/>
                <a:cs typeface="Trebuchet MS" panose="020B0603020202020204" charset="0"/>
              </a:defRPr>
            </a:lvl3pPr>
            <a:lvl4pPr marL="13716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4pPr>
            <a:lvl5pPr marL="18288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5pPr>
            <a:lvl6pPr marL="22860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6pPr>
            <a:lvl7pPr marL="27432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7pPr>
            <a:lvl8pPr marL="32004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8pPr>
            <a:lvl9pPr marL="36576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9pPr>
          </a:lstStyle>
          <a:p>
            <a:pPr algn="ctr">
              <a:defRPr lang="en-US"/>
            </a:pPr>
            <a:endParaRPr lang="en-US" sz="2600" cap="none">
              <a:solidFill>
                <a:srgbClr val="F2F1E1"/>
              </a:solidFill>
              <a:effectLst>
                <a:outerShdw dist="63500" dir="3600000" algn="tl" rotWithShape="0">
                  <a:srgbClr val="000000">
                    <a:alpha val="40000"/>
                  </a:srgbClr>
                </a:outerShdw>
              </a:effectLst>
            </a:endParaRPr>
          </a:p>
        </p:txBody>
      </p:sp>
      <p:sp>
        <p:nvSpPr>
          <p:cNvPr id="9" name="Verse1"/>
          <p:cNvSpPr/>
          <p:nvPr/>
        </p:nvSpPr>
        <p:spPr>
          <a:xfrm>
            <a:off x="5582920" y="673735"/>
            <a:ext cx="1330960" cy="5895340"/>
          </a:xfrm>
          <a:prstGeom prst="rect">
            <a:avLst/>
          </a:prstGeom>
          <a:solidFill>
            <a:srgbClr val="8E795E"/>
          </a:solidFill>
          <a:ln>
            <a:noFill/>
          </a:ln>
          <a:effectLst/>
        </p:spPr>
        <p:txBody>
          <a:bodyPr vert="horz" wrap="square" lIns="91440" tIns="45720" rIns="91440" bIns="45720" numCol="1" spcCol="215900" anchor="ctr"/>
          <a:lstStyle>
            <a:lvl1pPr marL="0" indent="0" algn="l" defTabSz="914400">
              <a:lnSpc>
                <a:spcPct val="90000"/>
              </a:lnSpc>
              <a:spcBef>
                <a:spcPts val="1000"/>
              </a:spcBef>
              <a:buNone/>
              <a:defRPr lang="en-US" sz="2400" kern="1" cap="none">
                <a:solidFill>
                  <a:srgbClr val="908F8E"/>
                </a:solidFill>
                <a:latin typeface="Trebuchet MS" panose="020B0603020202020204" charset="0"/>
                <a:ea typeface="Trebuchet MS" panose="020B0603020202020204" charset="0"/>
                <a:cs typeface="Trebuchet MS" panose="020B0603020202020204" charset="0"/>
              </a:defRPr>
            </a:lvl1pPr>
            <a:lvl2pPr marL="457200" indent="0" algn="l" defTabSz="914400">
              <a:lnSpc>
                <a:spcPct val="90000"/>
              </a:lnSpc>
              <a:spcBef>
                <a:spcPts val="500"/>
              </a:spcBef>
              <a:buNone/>
              <a:defRPr lang="en-US" sz="2000" kern="1" cap="none">
                <a:solidFill>
                  <a:srgbClr val="908F8E"/>
                </a:solidFill>
                <a:latin typeface="Trebuchet MS" panose="020B0603020202020204" charset="0"/>
                <a:ea typeface="Trebuchet MS" panose="020B0603020202020204" charset="0"/>
                <a:cs typeface="Trebuchet MS" panose="020B0603020202020204" charset="0"/>
              </a:defRPr>
            </a:lvl2pPr>
            <a:lvl3pPr marL="914400" indent="0" algn="l" defTabSz="914400">
              <a:lnSpc>
                <a:spcPct val="90000"/>
              </a:lnSpc>
              <a:spcBef>
                <a:spcPts val="500"/>
              </a:spcBef>
              <a:buNone/>
              <a:defRPr lang="en-US" sz="1800" kern="1" cap="none">
                <a:solidFill>
                  <a:srgbClr val="908F8E"/>
                </a:solidFill>
                <a:latin typeface="Trebuchet MS" panose="020B0603020202020204" charset="0"/>
                <a:ea typeface="Trebuchet MS" panose="020B0603020202020204" charset="0"/>
                <a:cs typeface="Trebuchet MS" panose="020B0603020202020204" charset="0"/>
              </a:defRPr>
            </a:lvl3pPr>
            <a:lvl4pPr marL="13716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4pPr>
            <a:lvl5pPr marL="18288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5pPr>
            <a:lvl6pPr marL="22860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6pPr>
            <a:lvl7pPr marL="27432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7pPr>
            <a:lvl8pPr marL="32004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8pPr>
            <a:lvl9pPr marL="36576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9pPr>
          </a:lstStyle>
          <a:p>
            <a:pPr algn="ctr">
              <a:defRPr lang="en-US"/>
            </a:pPr>
            <a:r>
              <a:rPr lang="en-US" cap="none">
                <a:solidFill>
                  <a:srgbClr val="F2F1E1"/>
                </a:solidFill>
                <a:effectLst>
                  <a:outerShdw dist="63500" dir="3600000" algn="tl" rotWithShape="0">
                    <a:srgbClr val="000000">
                      <a:alpha val="40000"/>
                    </a:srgbClr>
                  </a:outerShdw>
                </a:effectLst>
              </a:rPr>
              <a:t>love the lord your God with all your heart, with all your  soul, with all your mind, and with all your strength</a:t>
            </a:r>
          </a:p>
        </p:txBody>
      </p:sp>
      <p:sp>
        <p:nvSpPr>
          <p:cNvPr id="10" name="Verse2"/>
          <p:cNvSpPr/>
          <p:nvPr/>
        </p:nvSpPr>
        <p:spPr>
          <a:xfrm>
            <a:off x="3374390" y="2240280"/>
            <a:ext cx="2218055" cy="968375"/>
          </a:xfrm>
          <a:prstGeom prst="rect">
            <a:avLst/>
          </a:prstGeom>
          <a:solidFill>
            <a:srgbClr val="8E795E"/>
          </a:solidFill>
          <a:ln>
            <a:noFill/>
          </a:ln>
          <a:effectLst/>
        </p:spPr>
        <p:txBody>
          <a:bodyPr vert="horz" wrap="square" lIns="91440" tIns="45720" rIns="91440" bIns="45720" numCol="1" spcCol="215900" anchor="ctr"/>
          <a:lstStyle>
            <a:lvl1pPr marL="0" indent="0" algn="l" defTabSz="914400">
              <a:lnSpc>
                <a:spcPct val="90000"/>
              </a:lnSpc>
              <a:spcBef>
                <a:spcPts val="1000"/>
              </a:spcBef>
              <a:buNone/>
              <a:defRPr lang="en-US" sz="2400" kern="1" cap="none">
                <a:solidFill>
                  <a:srgbClr val="908F8E"/>
                </a:solidFill>
                <a:latin typeface="Trebuchet MS" panose="020B0603020202020204" charset="0"/>
                <a:ea typeface="Trebuchet MS" panose="020B0603020202020204" charset="0"/>
                <a:cs typeface="Trebuchet MS" panose="020B0603020202020204" charset="0"/>
              </a:defRPr>
            </a:lvl1pPr>
            <a:lvl2pPr marL="457200" indent="0" algn="l" defTabSz="914400">
              <a:lnSpc>
                <a:spcPct val="90000"/>
              </a:lnSpc>
              <a:spcBef>
                <a:spcPts val="500"/>
              </a:spcBef>
              <a:buNone/>
              <a:defRPr lang="en-US" sz="2000" kern="1" cap="none">
                <a:solidFill>
                  <a:srgbClr val="908F8E"/>
                </a:solidFill>
                <a:latin typeface="Trebuchet MS" panose="020B0603020202020204" charset="0"/>
                <a:ea typeface="Trebuchet MS" panose="020B0603020202020204" charset="0"/>
                <a:cs typeface="Trebuchet MS" panose="020B0603020202020204" charset="0"/>
              </a:defRPr>
            </a:lvl2pPr>
            <a:lvl3pPr marL="914400" indent="0" algn="l" defTabSz="914400">
              <a:lnSpc>
                <a:spcPct val="90000"/>
              </a:lnSpc>
              <a:spcBef>
                <a:spcPts val="500"/>
              </a:spcBef>
              <a:buNone/>
              <a:defRPr lang="en-US" sz="1800" kern="1" cap="none">
                <a:solidFill>
                  <a:srgbClr val="908F8E"/>
                </a:solidFill>
                <a:latin typeface="Trebuchet MS" panose="020B0603020202020204" charset="0"/>
                <a:ea typeface="Trebuchet MS" panose="020B0603020202020204" charset="0"/>
                <a:cs typeface="Trebuchet MS" panose="020B0603020202020204" charset="0"/>
              </a:defRPr>
            </a:lvl3pPr>
            <a:lvl4pPr marL="13716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4pPr>
            <a:lvl5pPr marL="18288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5pPr>
            <a:lvl6pPr marL="22860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6pPr>
            <a:lvl7pPr marL="27432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7pPr>
            <a:lvl8pPr marL="32004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8pPr>
            <a:lvl9pPr marL="36576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9pPr>
          </a:lstStyle>
          <a:p>
            <a:pPr algn="ctr">
              <a:defRPr lang="en-US"/>
            </a:pPr>
            <a:r>
              <a:rPr lang="en-US" sz="2600" cap="none">
                <a:solidFill>
                  <a:srgbClr val="F2F1E1"/>
                </a:solidFill>
                <a:effectLst>
                  <a:outerShdw dist="63500" dir="3600000" algn="tl" rotWithShape="0">
                    <a:srgbClr val="000000">
                      <a:alpha val="40000"/>
                    </a:srgbClr>
                  </a:outerShdw>
                </a:effectLst>
              </a:rPr>
              <a:t>love your neighbor</a:t>
            </a:r>
          </a:p>
        </p:txBody>
      </p:sp>
      <p:sp>
        <p:nvSpPr>
          <p:cNvPr id="11" name="Verse3"/>
          <p:cNvSpPr/>
          <p:nvPr/>
        </p:nvSpPr>
        <p:spPr>
          <a:xfrm>
            <a:off x="6912610" y="2240280"/>
            <a:ext cx="2218055" cy="968375"/>
          </a:xfrm>
          <a:prstGeom prst="rect">
            <a:avLst/>
          </a:prstGeom>
          <a:solidFill>
            <a:srgbClr val="8E795E"/>
          </a:solidFill>
          <a:ln>
            <a:noFill/>
          </a:ln>
          <a:effectLst/>
        </p:spPr>
        <p:txBody>
          <a:bodyPr vert="horz" wrap="square" lIns="91440" tIns="45720" rIns="91440" bIns="45720" numCol="1" spcCol="215900" anchor="ctr"/>
          <a:lstStyle>
            <a:lvl1pPr marL="0" indent="0" algn="l" defTabSz="914400">
              <a:lnSpc>
                <a:spcPct val="90000"/>
              </a:lnSpc>
              <a:spcBef>
                <a:spcPts val="1000"/>
              </a:spcBef>
              <a:buNone/>
              <a:defRPr lang="en-US" sz="2400" kern="1" cap="none">
                <a:solidFill>
                  <a:srgbClr val="908F8E"/>
                </a:solidFill>
                <a:latin typeface="Trebuchet MS" panose="020B0603020202020204" charset="0"/>
                <a:ea typeface="Trebuchet MS" panose="020B0603020202020204" charset="0"/>
                <a:cs typeface="Trebuchet MS" panose="020B0603020202020204" charset="0"/>
              </a:defRPr>
            </a:lvl1pPr>
            <a:lvl2pPr marL="457200" indent="0" algn="l" defTabSz="914400">
              <a:lnSpc>
                <a:spcPct val="90000"/>
              </a:lnSpc>
              <a:spcBef>
                <a:spcPts val="500"/>
              </a:spcBef>
              <a:buNone/>
              <a:defRPr lang="en-US" sz="2000" kern="1" cap="none">
                <a:solidFill>
                  <a:srgbClr val="908F8E"/>
                </a:solidFill>
                <a:latin typeface="Trebuchet MS" panose="020B0603020202020204" charset="0"/>
                <a:ea typeface="Trebuchet MS" panose="020B0603020202020204" charset="0"/>
                <a:cs typeface="Trebuchet MS" panose="020B0603020202020204" charset="0"/>
              </a:defRPr>
            </a:lvl2pPr>
            <a:lvl3pPr marL="914400" indent="0" algn="l" defTabSz="914400">
              <a:lnSpc>
                <a:spcPct val="90000"/>
              </a:lnSpc>
              <a:spcBef>
                <a:spcPts val="500"/>
              </a:spcBef>
              <a:buNone/>
              <a:defRPr lang="en-US" sz="1800" kern="1" cap="none">
                <a:solidFill>
                  <a:srgbClr val="908F8E"/>
                </a:solidFill>
                <a:latin typeface="Trebuchet MS" panose="020B0603020202020204" charset="0"/>
                <a:ea typeface="Trebuchet MS" panose="020B0603020202020204" charset="0"/>
                <a:cs typeface="Trebuchet MS" panose="020B0603020202020204" charset="0"/>
              </a:defRPr>
            </a:lvl3pPr>
            <a:lvl4pPr marL="13716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4pPr>
            <a:lvl5pPr marL="18288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5pPr>
            <a:lvl6pPr marL="22860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6pPr>
            <a:lvl7pPr marL="27432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7pPr>
            <a:lvl8pPr marL="32004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8pPr>
            <a:lvl9pPr marL="36576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9pPr>
          </a:lstStyle>
          <a:p>
            <a:pPr algn="ctr">
              <a:defRPr lang="en-US"/>
            </a:pPr>
            <a:r>
              <a:rPr lang="en-US" sz="2600" cap="none">
                <a:solidFill>
                  <a:srgbClr val="F2F1E1"/>
                </a:solidFill>
                <a:effectLst>
                  <a:outerShdw dist="63500" dir="3600000" algn="tl" rotWithShape="0">
                    <a:srgbClr val="000000">
                      <a:alpha val="40000"/>
                    </a:srgbClr>
                  </a:outerShdw>
                </a:effectLst>
              </a:rPr>
              <a:t>as you love</a:t>
            </a:r>
            <a:br>
              <a:rPr lang="en-US" sz="2600" cap="none">
                <a:solidFill>
                  <a:srgbClr val="F2F1E1"/>
                </a:solidFill>
                <a:effectLst>
                  <a:outerShdw dist="63500" dir="3600000" algn="tl" rotWithShape="0">
                    <a:srgbClr val="000000">
                      <a:alpha val="40000"/>
                    </a:srgbClr>
                  </a:outerShdw>
                </a:effectLst>
              </a:rPr>
            </a:br>
            <a:r>
              <a:rPr lang="en-US" sz="2600" cap="none">
                <a:solidFill>
                  <a:srgbClr val="F2F1E1"/>
                </a:solidFill>
                <a:effectLst>
                  <a:outerShdw dist="63500" dir="3600000" algn="tl" rotWithShape="0">
                    <a:srgbClr val="000000">
                      <a:alpha val="40000"/>
                    </a:srgbClr>
                  </a:outerShdw>
                </a:effectLst>
              </a:rPr>
              <a:t>yourself</a:t>
            </a:r>
          </a:p>
        </p:txBody>
      </p:sp>
      <p:sp>
        <p:nvSpPr>
          <p:cNvPr id="12" name="Oval 3"/>
          <p:cNvSpPr/>
          <p:nvPr/>
        </p:nvSpPr>
        <p:spPr>
          <a:xfrm>
            <a:off x="3495040" y="1202690"/>
            <a:ext cx="5201920" cy="5088890"/>
          </a:xfrm>
          <a:prstGeom prst="ellipse">
            <a:avLst/>
          </a:prstGeom>
          <a:gradFill flip="none" rotWithShape="0">
            <a:gsLst>
              <a:gs pos="0">
                <a:srgbClr val="FBFBF9"/>
              </a:gs>
              <a:gs pos="73000">
                <a:srgbClr val="D9D7C4"/>
              </a:gs>
              <a:gs pos="82000">
                <a:srgbClr val="D9D7C4"/>
              </a:gs>
              <a:gs pos="100000">
                <a:srgbClr val="E6E4D7"/>
              </a:gs>
            </a:gsLst>
            <a:lin ang="5400000" scaled="0"/>
            <a:tileRect/>
          </a:gradFill>
          <a:ln w="19050" cap="flat" cmpd="sng" algn="ctr">
            <a:solidFill>
              <a:srgbClr val="868257"/>
            </a:solidFill>
            <a:prstDash val="solid"/>
            <a:headEnd type="none"/>
            <a:tailEnd type="none"/>
          </a:ln>
          <a:effectLst>
            <a:glow rad="228600">
              <a:srgbClr val="F9F8F0">
                <a:alpha val="40000"/>
              </a:srgbClr>
            </a:glow>
            <a:outerShdw blurRad="50800" dist="37717" dir="2700000" algn="tl">
              <a:srgbClr val="000000">
                <a:alpha val="40000"/>
              </a:srgbClr>
            </a:outerShdw>
          </a:effectLst>
        </p:spPr>
        <p:txBody>
          <a:bodyPr vert="horz" wrap="square" lIns="0" tIns="0" rIns="0" bIns="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4400" cap="none" dirty="0">
                <a:solidFill>
                  <a:srgbClr val="679C9B"/>
                </a:solidFill>
              </a:rPr>
              <a:t>What is the</a:t>
            </a:r>
            <a:br>
              <a:rPr lang="en-US" sz="4400" cap="none" dirty="0">
                <a:solidFill>
                  <a:srgbClr val="679C9B"/>
                </a:solidFill>
              </a:rPr>
            </a:br>
            <a:r>
              <a:rPr lang="en-US" sz="4200" b="1" cap="none" dirty="0">
                <a:solidFill>
                  <a:srgbClr val="679C9B"/>
                </a:solidFill>
                <a:latin typeface="Georgia" panose="02040502050405020303" charset="0"/>
                <a:ea typeface="Trebuchet MS" panose="020B0603020202020204" charset="0"/>
                <a:cs typeface="Georgia" panose="02040502050405020303" charset="0"/>
              </a:rPr>
              <a:t>MOST IMPORTANT</a:t>
            </a:r>
            <a:br>
              <a:rPr lang="en-US" sz="4000" b="1" cap="none" dirty="0">
                <a:solidFill>
                  <a:srgbClr val="679C9B"/>
                </a:solidFill>
                <a:latin typeface="Georgia" panose="02040502050405020303" charset="0"/>
                <a:ea typeface="Trebuchet MS" panose="020B0603020202020204" charset="0"/>
                <a:cs typeface="Georgia" panose="02040502050405020303" charset="0"/>
              </a:rPr>
            </a:br>
            <a:r>
              <a:rPr lang="en-US" sz="4400" cap="none" dirty="0">
                <a:solidFill>
                  <a:srgbClr val="679C9B"/>
                </a:solidFill>
              </a:rPr>
              <a:t>command God gave to mankind?</a:t>
            </a: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12"/>
                                        </p:tgtEl>
                                      </p:cBhvr>
                                    </p:animEffect>
                                    <p:set>
                                      <p:cBhvr>
                                        <p:cTn id="12" dur="1" fill="hold">
                                          <p:stCondLst>
                                            <p:cond delay="499"/>
                                          </p:stCondLst>
                                        </p:cTn>
                                        <p:tgtEl>
                                          <p:spTgt spid="12"/>
                                        </p:tgtEl>
                                        <p:attrNameLst>
                                          <p:attrName>style.visibility</p:attrName>
                                        </p:attrNameLst>
                                      </p:cBhvr>
                                      <p:to>
                                        <p:strVal val="hidden"/>
                                      </p:to>
                                    </p:se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par>
                          <p:cTn id="26" fill="hold">
                            <p:stCondLst>
                              <p:cond delay="1000"/>
                            </p:stCondLst>
                            <p:childTnLst>
                              <p:par>
                                <p:cTn id="27" presetID="10" presetClass="entr" presetSubtype="0"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2"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6C7D76"/>
            </a:gs>
            <a:gs pos="100000">
              <a:srgbClr val="495450"/>
            </a:gs>
          </a:gsLst>
          <a:lin ang="8100000" scaled="0"/>
        </a:gradFill>
        <a:effectLst/>
      </p:bgPr>
    </p:bg>
    <p:spTree>
      <p:nvGrpSpPr>
        <p:cNvPr id="1" name=""/>
        <p:cNvGrpSpPr/>
        <p:nvPr/>
      </p:nvGrpSpPr>
      <p:grpSpPr>
        <a:xfrm>
          <a:off x="0" y="0"/>
          <a:ext cx="0" cy="0"/>
          <a:chOff x="0" y="0"/>
          <a:chExt cx="0" cy="0"/>
        </a:xfrm>
      </p:grpSpPr>
      <p:cxnSp>
        <p:nvCxnSpPr>
          <p:cNvPr id="16" name="TitleLine"/>
          <p:cNvCxnSpPr/>
          <p:nvPr/>
        </p:nvCxnSpPr>
        <p:spPr>
          <a:xfrm>
            <a:off x="457200" y="1005840"/>
            <a:ext cx="10972800" cy="0"/>
          </a:xfrm>
          <a:prstGeom prst="line">
            <a:avLst/>
          </a:prstGeom>
        </p:spPr>
        <p:style>
          <a:lnRef idx="2">
            <a:schemeClr val="accent1"/>
          </a:lnRef>
          <a:fillRef idx="0">
            <a:srgbClr val="FFFFFF"/>
          </a:fillRef>
          <a:effectRef idx="0">
            <a:srgbClr val="FFFFFF"/>
          </a:effectRef>
          <a:fontRef idx="minor">
            <a:schemeClr val="tx1"/>
          </a:fontRef>
        </p:style>
      </p:cxnSp>
      <p:sp>
        <p:nvSpPr>
          <p:cNvPr id="2" name="Up Arrow"/>
          <p:cNvSpPr/>
          <p:nvPr/>
        </p:nvSpPr>
        <p:spPr>
          <a:xfrm rot="2700000">
            <a:off x="4406900" y="423545"/>
            <a:ext cx="7045960" cy="7251700"/>
          </a:xfrm>
          <a:prstGeom prst="upArrow">
            <a:avLst/>
          </a:prstGeom>
          <a:solidFill>
            <a:schemeClr val="accent4">
              <a:lumMod val="50000"/>
              <a:alpha val="50000"/>
            </a:schemeClr>
          </a:solidFill>
          <a:ln>
            <a:solidFill>
              <a:schemeClr val="accent1">
                <a:lumMod val="75000"/>
                <a:alpha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sp>
        <p:nvSpPr>
          <p:cNvPr id="5" name="Title 3"/>
          <p:cNvSpPr>
            <a:spLocks noGrp="1"/>
          </p:cNvSpPr>
          <p:nvPr/>
        </p:nvSpPr>
        <p:spPr>
          <a:xfrm>
            <a:off x="635" y="-635"/>
            <a:ext cx="11346815" cy="1411605"/>
          </a:xfrm>
          <a:prstGeom prst="rect">
            <a:avLst/>
          </a:prstGeom>
        </p:spPr>
        <p:txBody>
          <a:bodyPr vert="horz" lIns="182880" tIns="45720" rIns="91440" bIns="45720" rtlCol="0" anchor="ctr" anchorCtr="0">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b="1">
                <a:solidFill>
                  <a:schemeClr val="bg2">
                    <a:lumMod val="20000"/>
                    <a:lumOff val="80000"/>
                  </a:schemeClr>
                </a:solidFill>
                <a:effectLst>
                  <a:outerShdw blurRad="50800" dist="38100" dir="2700000" algn="tl" rotWithShape="0">
                    <a:prstClr val="black">
                      <a:alpha val="40000"/>
                    </a:prstClr>
                  </a:outerShdw>
                </a:effectLst>
              </a:rPr>
              <a:t>Ministry</a:t>
            </a:r>
          </a:p>
        </p:txBody>
      </p:sp>
      <p:sp>
        <p:nvSpPr>
          <p:cNvPr id="3" name="Left Arrow 2"/>
          <p:cNvSpPr/>
          <p:nvPr/>
        </p:nvSpPr>
        <p:spPr>
          <a:xfrm>
            <a:off x="167640" y="2578735"/>
            <a:ext cx="5943600" cy="4114800"/>
          </a:xfrm>
          <a:prstGeom prst="leftArrow">
            <a:avLst>
              <a:gd name="adj1" fmla="val 50000"/>
              <a:gd name="adj2" fmla="val 38549"/>
            </a:avLst>
          </a:prstGeom>
          <a:gradFill>
            <a:gsLst>
              <a:gs pos="0">
                <a:schemeClr val="accent2">
                  <a:lumMod val="75000"/>
                </a:schemeClr>
              </a:gs>
              <a:gs pos="100000">
                <a:schemeClr val="accent2">
                  <a:lumMod val="50000"/>
                </a:schemeClr>
              </a:gs>
            </a:gsLst>
            <a:lin ang="54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effectLst>
                <a:outerShdw blurRad="50800" dist="38100" dir="2700000" algn="tl" rotWithShape="0">
                  <a:prstClr val="black">
                    <a:alpha val="40000"/>
                  </a:prstClr>
                </a:outerShdw>
              </a:effectLst>
            </a:endParaRPr>
          </a:p>
        </p:txBody>
      </p:sp>
      <p:sp>
        <p:nvSpPr>
          <p:cNvPr id="6" name="Left Arrow 5"/>
          <p:cNvSpPr/>
          <p:nvPr/>
        </p:nvSpPr>
        <p:spPr>
          <a:xfrm flipH="1">
            <a:off x="6081395" y="2578735"/>
            <a:ext cx="5943600" cy="4114800"/>
          </a:xfrm>
          <a:prstGeom prst="leftArrow">
            <a:avLst>
              <a:gd name="adj1" fmla="val 50000"/>
              <a:gd name="adj2" fmla="val 37932"/>
            </a:avLst>
          </a:prstGeom>
          <a:gradFill>
            <a:gsLst>
              <a:gs pos="0">
                <a:schemeClr val="accent2">
                  <a:lumMod val="75000"/>
                </a:schemeClr>
              </a:gs>
              <a:gs pos="100000">
                <a:schemeClr val="accent2">
                  <a:lumMod val="50000"/>
                </a:schemeClr>
              </a:gs>
            </a:gsLst>
            <a:lin ang="54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sp>
        <p:nvSpPr>
          <p:cNvPr id="13" name="Verse1"/>
          <p:cNvSpPr>
            <a:spLocks noGrp="1"/>
          </p:cNvSpPr>
          <p:nvPr/>
        </p:nvSpPr>
        <p:spPr>
          <a:xfrm>
            <a:off x="943610" y="3764915"/>
            <a:ext cx="10339705" cy="1838325"/>
          </a:xfrm>
          <a:prstGeom prst="rect">
            <a:avLst/>
          </a:prstGeom>
          <a:noFill/>
        </p:spPr>
        <p:txBody>
          <a:bodyPr vert="horz" lIns="91440" tIns="45720" rIns="91440" bIns="45720" rtlCol="0" anchor="ctr" anchorCtr="0"/>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en-US" altLang="en-US" sz="2200" dirty="0">
                <a:solidFill>
                  <a:schemeClr val="bg2">
                    <a:lumMod val="40000"/>
                    <a:lumOff val="60000"/>
                  </a:schemeClr>
                </a:solidFill>
                <a:effectLst>
                  <a:outerShdw blurRad="50800" dist="38100" dir="2700000" algn="tl" rotWithShape="0">
                    <a:prstClr val="black">
                      <a:alpha val="40000"/>
                    </a:prstClr>
                  </a:outerShdw>
                </a:effectLst>
              </a:rPr>
              <a:t>And God created man in His own image, in the image of God He created him; male and female He created them. And God blessed them; and God said to them, “Be fruitful and multiply, and fill the earth, and subdue it; and rule over the fish of the sea and over the birds of the sky, and over every living thing that moves on the earth.” - Genesis 1:27-28</a:t>
            </a:r>
          </a:p>
        </p:txBody>
      </p:sp>
      <p:sp>
        <p:nvSpPr>
          <p:cNvPr id="4" name="Oval 3"/>
          <p:cNvSpPr/>
          <p:nvPr/>
        </p:nvSpPr>
        <p:spPr>
          <a:xfrm>
            <a:off x="3495040" y="1202690"/>
            <a:ext cx="5201920" cy="5088890"/>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a:glow rad="228600">
              <a:schemeClr val="bg2">
                <a:lumMod val="20000"/>
                <a:lumOff val="80000"/>
                <a:alpha val="40000"/>
              </a:schemeClr>
            </a:glow>
            <a:outerShdw blurRad="50800" dist="38100" dir="2700000" algn="tl" rotWithShape="0">
              <a:prstClr val="black">
                <a:alpha val="40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sz="4400">
                <a:solidFill>
                  <a:schemeClr val="accent2">
                    <a:lumMod val="75000"/>
                  </a:schemeClr>
                </a:solidFill>
              </a:rPr>
              <a:t>What is the</a:t>
            </a:r>
            <a:br>
              <a:rPr lang="en-US" sz="4400">
                <a:solidFill>
                  <a:schemeClr val="accent2">
                    <a:lumMod val="75000"/>
                  </a:schemeClr>
                </a:solidFill>
              </a:rPr>
            </a:br>
            <a:r>
              <a:rPr lang="en-US" sz="5400" b="1">
                <a:solidFill>
                  <a:schemeClr val="accent2">
                    <a:lumMod val="75000"/>
                  </a:schemeClr>
                </a:solidFill>
                <a:latin typeface="+mj-lt"/>
                <a:cs typeface="+mj-lt"/>
              </a:rPr>
              <a:t>FIRST</a:t>
            </a:r>
            <a:br>
              <a:rPr lang="en-US" sz="5400" b="1">
                <a:solidFill>
                  <a:schemeClr val="accent2">
                    <a:lumMod val="75000"/>
                  </a:schemeClr>
                </a:solidFill>
              </a:rPr>
            </a:br>
            <a:r>
              <a:rPr lang="en-US" sz="4400" b="1">
                <a:solidFill>
                  <a:schemeClr val="accent2">
                    <a:lumMod val="75000"/>
                  </a:schemeClr>
                </a:solidFill>
                <a:latin typeface="+mj-lt"/>
                <a:cs typeface="+mj-lt"/>
              </a:rPr>
              <a:t>COMMAND</a:t>
            </a:r>
            <a:br>
              <a:rPr lang="en-US" sz="4400">
                <a:solidFill>
                  <a:schemeClr val="accent2">
                    <a:lumMod val="75000"/>
                  </a:schemeClr>
                </a:solidFill>
                <a:latin typeface="+mj-lt"/>
                <a:cs typeface="+mj-lt"/>
              </a:rPr>
            </a:br>
            <a:r>
              <a:rPr lang="en-US" sz="4400">
                <a:solidFill>
                  <a:schemeClr val="accent2">
                    <a:lumMod val="75000"/>
                  </a:schemeClr>
                </a:solidFill>
              </a:rPr>
              <a:t>God gave to mankind?</a:t>
            </a:r>
          </a:p>
        </p:txBody>
      </p:sp>
      <p:sp>
        <p:nvSpPr>
          <p:cNvPr id="35" name="ExploitationSlaveryLaziness" hidden="1"/>
          <p:cNvSpPr txBox="1"/>
          <p:nvPr/>
        </p:nvSpPr>
        <p:spPr>
          <a:xfrm>
            <a:off x="1148398" y="1876425"/>
            <a:ext cx="9589135" cy="4076063"/>
          </a:xfrm>
          <a:prstGeom prst="doubleWave">
            <a:avLst>
              <a:gd name="adj1" fmla="val 5232"/>
              <a:gd name="adj2" fmla="val 13"/>
            </a:avLst>
          </a:prstGeom>
          <a:solidFill>
            <a:schemeClr val="tx1">
              <a:lumMod val="75000"/>
              <a:lumOff val="25000"/>
            </a:schemeClr>
          </a:solidFill>
          <a:effectLst>
            <a:outerShdw blurRad="101600" dist="165100" dir="2700000" sx="104000" sy="104000" algn="tl" rotWithShape="0">
              <a:prstClr val="black">
                <a:alpha val="40000"/>
              </a:prstClr>
            </a:outerShdw>
          </a:effectLst>
        </p:spPr>
        <p:txBody>
          <a:bodyPr wrap="square" rtlCol="0" anchor="t">
            <a:spAutoFit/>
          </a:bodyPr>
          <a:lstStyle/>
          <a:p>
            <a:pPr algn="ctr"/>
            <a:r>
              <a:rPr lang="en-US" altLang="en-US" sz="5000" cap="small">
                <a:solidFill>
                  <a:schemeClr val="bg2">
                    <a:lumMod val="40000"/>
                    <a:lumOff val="60000"/>
                  </a:schemeClr>
                </a:solidFill>
                <a:effectLst>
                  <a:outerShdw blurRad="50800" dist="38100" dir="2700000" algn="tl" rotWithShape="0">
                    <a:prstClr val="black">
                      <a:alpha val="40000"/>
                    </a:prstClr>
                  </a:outerShdw>
                </a:effectLst>
                <a:uFillTx/>
                <a:latin typeface="+mj-lt"/>
                <a:cs typeface="+mj-lt"/>
                <a:sym typeface="+mn-ea"/>
              </a:rPr>
              <a:t>Exploitation</a:t>
            </a:r>
          </a:p>
          <a:p>
            <a:pPr algn="ctr"/>
            <a:r>
              <a:rPr lang="en-US" altLang="en-US" sz="5000" cap="small">
                <a:solidFill>
                  <a:schemeClr val="bg2">
                    <a:lumMod val="40000"/>
                    <a:lumOff val="60000"/>
                  </a:schemeClr>
                </a:solidFill>
                <a:effectLst>
                  <a:outerShdw blurRad="50800" dist="38100" dir="2700000" algn="tl" rotWithShape="0">
                    <a:prstClr val="black">
                      <a:alpha val="40000"/>
                    </a:prstClr>
                  </a:outerShdw>
                </a:effectLst>
                <a:uFillTx/>
                <a:latin typeface="+mj-lt"/>
                <a:cs typeface="+mj-lt"/>
                <a:sym typeface="+mn-ea"/>
              </a:rPr>
              <a:t>Slavery</a:t>
            </a:r>
          </a:p>
          <a:p>
            <a:pPr algn="ctr"/>
            <a:r>
              <a:rPr lang="en-US" altLang="en-US" sz="5000" cap="small">
                <a:solidFill>
                  <a:schemeClr val="bg2">
                    <a:lumMod val="40000"/>
                    <a:lumOff val="60000"/>
                  </a:schemeClr>
                </a:solidFill>
                <a:effectLst>
                  <a:outerShdw blurRad="50800" dist="38100" dir="2700000" algn="tl" rotWithShape="0">
                    <a:prstClr val="black">
                      <a:alpha val="40000"/>
                    </a:prstClr>
                  </a:outerShdw>
                </a:effectLst>
                <a:uFillTx/>
                <a:latin typeface="+mj-lt"/>
                <a:cs typeface="+mj-lt"/>
                <a:sym typeface="+mn-ea"/>
              </a:rPr>
              <a:t>Environmental Extremism</a:t>
            </a:r>
          </a:p>
          <a:p>
            <a:pPr algn="ctr"/>
            <a:r>
              <a:rPr lang="en-US" altLang="en-US" sz="5000" cap="small">
                <a:solidFill>
                  <a:schemeClr val="bg2">
                    <a:lumMod val="40000"/>
                    <a:lumOff val="60000"/>
                  </a:schemeClr>
                </a:solidFill>
                <a:effectLst>
                  <a:outerShdw blurRad="50800" dist="38100" dir="2700000" algn="tl" rotWithShape="0">
                    <a:prstClr val="black">
                      <a:alpha val="40000"/>
                    </a:prstClr>
                  </a:outerShdw>
                </a:effectLst>
                <a:uFillTx/>
                <a:latin typeface="+mj-lt"/>
                <a:cs typeface="+mj-lt"/>
                <a:sym typeface="+mn-ea"/>
              </a:rPr>
              <a:t>Laziness</a:t>
            </a:r>
          </a:p>
        </p:txBody>
      </p:sp>
    </p:spTree>
    <p:extLst>
      <p:ext uri="{BB962C8B-B14F-4D97-AF65-F5344CB8AC3E}">
        <p14:creationId xmlns:p14="http://schemas.microsoft.com/office/powerpoint/2010/main" val="182686454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par>
                          <p:cTn id="13" fill="hold">
                            <p:stCondLst>
                              <p:cond delay="500"/>
                            </p:stCondLst>
                            <p:childTnLst>
                              <p:par>
                                <p:cTn id="14" presetID="12" presetClass="entr" presetSubtype="2" fill="hold" grpId="0" nodeType="afterEffect">
                                  <p:stCondLst>
                                    <p:cond delay="0"/>
                                  </p:stCondLst>
                                  <p:childTnLst>
                                    <p:set>
                                      <p:cBhvr>
                                        <p:cTn id="15" dur="1000" fill="hold">
                                          <p:stCondLst>
                                            <p:cond delay="0"/>
                                          </p:stCondLst>
                                        </p:cTn>
                                        <p:tgtEl>
                                          <p:spTgt spid="3"/>
                                        </p:tgtEl>
                                        <p:attrNameLst>
                                          <p:attrName>style.visibility</p:attrName>
                                        </p:attrNameLst>
                                      </p:cBhvr>
                                      <p:to>
                                        <p:strVal val="visible"/>
                                      </p:to>
                                    </p:set>
                                    <p:anim calcmode="lin" valueType="num">
                                      <p:cBhvr additive="base">
                                        <p:cTn id="16" dur="1000"/>
                                        <p:tgtEl>
                                          <p:spTgt spid="3"/>
                                        </p:tgtEl>
                                        <p:attrNameLst>
                                          <p:attrName>ppt_x</p:attrName>
                                        </p:attrNameLst>
                                      </p:cBhvr>
                                      <p:tavLst>
                                        <p:tav tm="0">
                                          <p:val>
                                            <p:strVal val="#ppt_x+#ppt_w*1.125000"/>
                                          </p:val>
                                        </p:tav>
                                        <p:tav tm="100000">
                                          <p:val>
                                            <p:strVal val="#ppt_x"/>
                                          </p:val>
                                        </p:tav>
                                      </p:tavLst>
                                    </p:anim>
                                    <p:animEffect transition="in" filter="wipe(left)">
                                      <p:cBhvr>
                                        <p:cTn id="17" dur="1000"/>
                                        <p:tgtEl>
                                          <p:spTgt spid="3"/>
                                        </p:tgtEl>
                                      </p:cBhvr>
                                    </p:animEffect>
                                  </p:childTnLst>
                                </p:cTn>
                              </p:par>
                              <p:par>
                                <p:cTn id="18" presetID="12" presetClass="entr" presetSubtype="8" fill="hold" grpId="0" nodeType="withEffect">
                                  <p:stCondLst>
                                    <p:cond delay="0"/>
                                  </p:stCondLst>
                                  <p:childTnLst>
                                    <p:set>
                                      <p:cBhvr>
                                        <p:cTn id="19" dur="1000" fill="hold">
                                          <p:stCondLst>
                                            <p:cond delay="0"/>
                                          </p:stCondLst>
                                        </p:cTn>
                                        <p:tgtEl>
                                          <p:spTgt spid="6"/>
                                        </p:tgtEl>
                                        <p:attrNameLst>
                                          <p:attrName>style.visibility</p:attrName>
                                        </p:attrNameLst>
                                      </p:cBhvr>
                                      <p:to>
                                        <p:strVal val="visible"/>
                                      </p:to>
                                    </p:set>
                                    <p:anim calcmode="lin" valueType="num">
                                      <p:cBhvr additive="base">
                                        <p:cTn id="20" dur="1000"/>
                                        <p:tgtEl>
                                          <p:spTgt spid="6"/>
                                        </p:tgtEl>
                                        <p:attrNameLst>
                                          <p:attrName>ppt_x</p:attrName>
                                        </p:attrNameLst>
                                      </p:cBhvr>
                                      <p:tavLst>
                                        <p:tav tm="0">
                                          <p:val>
                                            <p:strVal val="#ppt_x-#ppt_w*1.125000"/>
                                          </p:val>
                                        </p:tav>
                                        <p:tav tm="100000">
                                          <p:val>
                                            <p:strVal val="#ppt_x"/>
                                          </p:val>
                                        </p:tav>
                                      </p:tavLst>
                                    </p:anim>
                                    <p:animEffect transition="in" filter="wipe(right)">
                                      <p:cBhvr>
                                        <p:cTn id="21" dur="1000"/>
                                        <p:tgtEl>
                                          <p:spTgt spid="6"/>
                                        </p:tgtEl>
                                      </p:cBhvr>
                                    </p:animEffect>
                                  </p:childTnLst>
                                </p:cTn>
                              </p:par>
                            </p:childTnLst>
                          </p:cTn>
                        </p:par>
                        <p:par>
                          <p:cTn id="22" fill="hold">
                            <p:stCondLst>
                              <p:cond delay="1500"/>
                            </p:stCondLst>
                            <p:childTnLst>
                              <p:par>
                                <p:cTn id="23" presetID="10" presetClass="entr" presetSubtype="0" fill="hold" grpId="0"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fade">
                                      <p:cBhvr>
                                        <p:cTn id="30" dur="500"/>
                                        <p:tgtEl>
                                          <p:spTgt spid="35"/>
                                        </p:tgtEl>
                                      </p:cBhvr>
                                    </p:animEffect>
                                  </p:childTnLst>
                                </p:cTn>
                              </p:par>
                            </p:childTnLst>
                          </p:cTn>
                        </p:par>
                        <p:par>
                          <p:cTn id="31" fill="hold">
                            <p:stCondLst>
                              <p:cond delay="500"/>
                            </p:stCondLst>
                            <p:childTnLst>
                              <p:par>
                                <p:cTn id="32" presetID="42" presetClass="entr" presetSubtype="0" fill="hold" nodeType="afterEffect">
                                  <p:stCondLst>
                                    <p:cond delay="0"/>
                                  </p:stCondLst>
                                  <p:childTnLst>
                                    <p:set>
                                      <p:cBhvr>
                                        <p:cTn id="33" dur="1" fill="hold">
                                          <p:stCondLst>
                                            <p:cond delay="0"/>
                                          </p:stCondLst>
                                        </p:cTn>
                                        <p:tgtEl>
                                          <p:spTgt spid="35">
                                            <p:txEl>
                                              <p:pRg st="0" end="0"/>
                                            </p:txEl>
                                          </p:spTgt>
                                        </p:tgtEl>
                                        <p:attrNameLst>
                                          <p:attrName>style.visibility</p:attrName>
                                        </p:attrNameLst>
                                      </p:cBhvr>
                                      <p:to>
                                        <p:strVal val="visible"/>
                                      </p:to>
                                    </p:set>
                                    <p:animEffect transition="in" filter="fade">
                                      <p:cBhvr>
                                        <p:cTn id="34" dur="1000"/>
                                        <p:tgtEl>
                                          <p:spTgt spid="35">
                                            <p:txEl>
                                              <p:pRg st="0" end="0"/>
                                            </p:txEl>
                                          </p:spTgt>
                                        </p:tgtEl>
                                      </p:cBhvr>
                                    </p:animEffect>
                                    <p:anim calcmode="lin" valueType="num">
                                      <p:cBhvr>
                                        <p:cTn id="35" dur="1000" fill="hold"/>
                                        <p:tgtEl>
                                          <p:spTgt spid="35">
                                            <p:txEl>
                                              <p:pRg st="0" end="0"/>
                                            </p:txEl>
                                          </p:spTgt>
                                        </p:tgtEl>
                                        <p:attrNameLst>
                                          <p:attrName>ppt_x</p:attrName>
                                        </p:attrNameLst>
                                      </p:cBhvr>
                                      <p:tavLst>
                                        <p:tav tm="0">
                                          <p:val>
                                            <p:strVal val="#ppt_x"/>
                                          </p:val>
                                        </p:tav>
                                        <p:tav tm="100000">
                                          <p:val>
                                            <p:strVal val="#ppt_x"/>
                                          </p:val>
                                        </p:tav>
                                      </p:tavLst>
                                    </p:anim>
                                    <p:anim calcmode="lin" valueType="num">
                                      <p:cBhvr>
                                        <p:cTn id="36" dur="1000" fill="hold"/>
                                        <p:tgtEl>
                                          <p:spTgt spid="3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5">
                                            <p:txEl>
                                              <p:pRg st="1" end="1"/>
                                            </p:txEl>
                                          </p:spTgt>
                                        </p:tgtEl>
                                        <p:attrNameLst>
                                          <p:attrName>style.visibility</p:attrName>
                                        </p:attrNameLst>
                                      </p:cBhvr>
                                      <p:to>
                                        <p:strVal val="visible"/>
                                      </p:to>
                                    </p:set>
                                    <p:animEffect transition="in" filter="fade">
                                      <p:cBhvr>
                                        <p:cTn id="41" dur="1000"/>
                                        <p:tgtEl>
                                          <p:spTgt spid="35">
                                            <p:txEl>
                                              <p:pRg st="1" end="1"/>
                                            </p:txEl>
                                          </p:spTgt>
                                        </p:tgtEl>
                                      </p:cBhvr>
                                    </p:animEffect>
                                    <p:anim calcmode="lin" valueType="num">
                                      <p:cBhvr>
                                        <p:cTn id="42" dur="1000" fill="hold"/>
                                        <p:tgtEl>
                                          <p:spTgt spid="35">
                                            <p:txEl>
                                              <p:pRg st="1" end="1"/>
                                            </p:txEl>
                                          </p:spTgt>
                                        </p:tgtEl>
                                        <p:attrNameLst>
                                          <p:attrName>ppt_x</p:attrName>
                                        </p:attrNameLst>
                                      </p:cBhvr>
                                      <p:tavLst>
                                        <p:tav tm="0">
                                          <p:val>
                                            <p:strVal val="#ppt_x"/>
                                          </p:val>
                                        </p:tav>
                                        <p:tav tm="100000">
                                          <p:val>
                                            <p:strVal val="#ppt_x"/>
                                          </p:val>
                                        </p:tav>
                                      </p:tavLst>
                                    </p:anim>
                                    <p:anim calcmode="lin" valueType="num">
                                      <p:cBhvr>
                                        <p:cTn id="43" dur="1000" fill="hold"/>
                                        <p:tgtEl>
                                          <p:spTgt spid="3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35">
                                            <p:txEl>
                                              <p:pRg st="2" end="2"/>
                                            </p:txEl>
                                          </p:spTgt>
                                        </p:tgtEl>
                                        <p:attrNameLst>
                                          <p:attrName>style.visibility</p:attrName>
                                        </p:attrNameLst>
                                      </p:cBhvr>
                                      <p:to>
                                        <p:strVal val="visible"/>
                                      </p:to>
                                    </p:set>
                                    <p:animEffect transition="in" filter="fade">
                                      <p:cBhvr>
                                        <p:cTn id="48" dur="1000"/>
                                        <p:tgtEl>
                                          <p:spTgt spid="35">
                                            <p:txEl>
                                              <p:pRg st="2" end="2"/>
                                            </p:txEl>
                                          </p:spTgt>
                                        </p:tgtEl>
                                      </p:cBhvr>
                                    </p:animEffect>
                                    <p:anim calcmode="lin" valueType="num">
                                      <p:cBhvr>
                                        <p:cTn id="49" dur="1000" fill="hold"/>
                                        <p:tgtEl>
                                          <p:spTgt spid="35">
                                            <p:txEl>
                                              <p:pRg st="2" end="2"/>
                                            </p:txEl>
                                          </p:spTgt>
                                        </p:tgtEl>
                                        <p:attrNameLst>
                                          <p:attrName>ppt_x</p:attrName>
                                        </p:attrNameLst>
                                      </p:cBhvr>
                                      <p:tavLst>
                                        <p:tav tm="0">
                                          <p:val>
                                            <p:strVal val="#ppt_x"/>
                                          </p:val>
                                        </p:tav>
                                        <p:tav tm="100000">
                                          <p:val>
                                            <p:strVal val="#ppt_x"/>
                                          </p:val>
                                        </p:tav>
                                      </p:tavLst>
                                    </p:anim>
                                    <p:anim calcmode="lin" valueType="num">
                                      <p:cBhvr>
                                        <p:cTn id="50" dur="1000" fill="hold"/>
                                        <p:tgtEl>
                                          <p:spTgt spid="3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35">
                                            <p:txEl>
                                              <p:pRg st="3" end="3"/>
                                            </p:txEl>
                                          </p:spTgt>
                                        </p:tgtEl>
                                        <p:attrNameLst>
                                          <p:attrName>style.visibility</p:attrName>
                                        </p:attrNameLst>
                                      </p:cBhvr>
                                      <p:to>
                                        <p:strVal val="visible"/>
                                      </p:to>
                                    </p:set>
                                    <p:animEffect transition="in" filter="fade">
                                      <p:cBhvr>
                                        <p:cTn id="55" dur="1000"/>
                                        <p:tgtEl>
                                          <p:spTgt spid="35">
                                            <p:txEl>
                                              <p:pRg st="3" end="3"/>
                                            </p:txEl>
                                          </p:spTgt>
                                        </p:tgtEl>
                                      </p:cBhvr>
                                    </p:animEffect>
                                    <p:anim calcmode="lin" valueType="num">
                                      <p:cBhvr>
                                        <p:cTn id="56" dur="1000" fill="hold"/>
                                        <p:tgtEl>
                                          <p:spTgt spid="35">
                                            <p:txEl>
                                              <p:pRg st="3" end="3"/>
                                            </p:txEl>
                                          </p:spTgt>
                                        </p:tgtEl>
                                        <p:attrNameLst>
                                          <p:attrName>ppt_x</p:attrName>
                                        </p:attrNameLst>
                                      </p:cBhvr>
                                      <p:tavLst>
                                        <p:tav tm="0">
                                          <p:val>
                                            <p:strVal val="#ppt_x"/>
                                          </p:val>
                                        </p:tav>
                                        <p:tav tm="100000">
                                          <p:val>
                                            <p:strVal val="#ppt_x"/>
                                          </p:val>
                                        </p:tav>
                                      </p:tavLst>
                                    </p:anim>
                                    <p:anim calcmode="lin" valueType="num">
                                      <p:cBhvr>
                                        <p:cTn id="57" dur="1000" fill="hold"/>
                                        <p:tgtEl>
                                          <p:spTgt spid="3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6" grpId="0" bldLvl="0" animBg="1"/>
      <p:bldP spid="13" grpId="0" bldLvl="0" animBg="1"/>
      <p:bldP spid="4" grpId="0" bldLvl="0" animBg="1"/>
      <p:bldP spid="4" grpId="1" bldLvl="0" animBg="1"/>
      <p:bldP spid="35"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0">
          <a:gsLst>
            <a:gs pos="0">
              <a:srgbClr val="6C7D76"/>
            </a:gs>
            <a:gs pos="100000">
              <a:srgbClr val="495450"/>
            </a:gs>
          </a:gsLst>
          <a:lin ang="8100000" scaled="0"/>
          <a:tileRect/>
        </a:gradFill>
        <a:effectLst/>
      </p:bgPr>
    </p:bg>
    <p:spTree>
      <p:nvGrpSpPr>
        <p:cNvPr id="1" name=""/>
        <p:cNvGrpSpPr/>
        <p:nvPr/>
      </p:nvGrpSpPr>
      <p:grpSpPr>
        <a:xfrm>
          <a:off x="0" y="0"/>
          <a:ext cx="0" cy="0"/>
          <a:chOff x="0" y="0"/>
          <a:chExt cx="0" cy="0"/>
        </a:xfrm>
      </p:grpSpPr>
      <p:sp>
        <p:nvSpPr>
          <p:cNvPr id="2" name="TitleLine"/>
          <p:cNvSpPr/>
          <p:nvPr/>
        </p:nvSpPr>
        <p:spPr>
          <a:xfrm>
            <a:off x="457200" y="1005840"/>
            <a:ext cx="10972800" cy="0"/>
          </a:xfrm>
          <a:prstGeom prst="line">
            <a:avLst/>
          </a:prstGeom>
          <a:noFill/>
          <a:ln w="19050" cap="flat" cmpd="sng" algn="ctr">
            <a:solidFill>
              <a:schemeClr val="accent1"/>
            </a:solidFill>
            <a:prstDash val="solid"/>
            <a:headEnd type="none"/>
            <a:tailEnd type="none"/>
          </a:ln>
          <a:effectLst/>
        </p:spPr>
      </p:sp>
      <p:sp>
        <p:nvSpPr>
          <p:cNvPr id="3" name="Up Arrow"/>
          <p:cNvSpPr/>
          <p:nvPr/>
        </p:nvSpPr>
        <p:spPr>
          <a:xfrm rot="2700000">
            <a:off x="4406900" y="423545"/>
            <a:ext cx="7045960" cy="7251700"/>
          </a:xfrm>
          <a:prstGeom prst="upArrow">
            <a:avLst>
              <a:gd name="adj1" fmla="val 50000"/>
              <a:gd name="adj2" fmla="val 50415"/>
            </a:avLst>
          </a:prstGeom>
          <a:solidFill>
            <a:srgbClr val="495450">
              <a:alpha val="50000"/>
            </a:srgbClr>
          </a:solidFill>
          <a:ln w="19050" cap="flat" cmpd="sng" algn="ctr">
            <a:solidFill>
              <a:srgbClr val="868257">
                <a:alpha val="50000"/>
              </a:srgbClr>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7" name="Title 3"/>
          <p:cNvSpPr/>
          <p:nvPr/>
        </p:nvSpPr>
        <p:spPr>
          <a:xfrm>
            <a:off x="635" y="-635"/>
            <a:ext cx="11346815" cy="1411605"/>
          </a:xfrm>
          <a:prstGeom prst="rect">
            <a:avLst/>
          </a:prstGeom>
          <a:noFill/>
          <a:ln>
            <a:noFill/>
          </a:ln>
          <a:effectLst/>
        </p:spPr>
        <p:txBody>
          <a:bodyPr vert="horz" wrap="square" lIns="182880" tIns="45720" rIns="91440" bIns="45720" numCol="1" spcCol="215900" anchor="ctr"/>
          <a:lstStyle>
            <a:lvl1pPr algn="l" defTabSz="914400">
              <a:lnSpc>
                <a:spcPct val="90000"/>
              </a:lnSpc>
              <a:spcBef>
                <a:spcPts val="0"/>
              </a:spcBef>
              <a:buNone/>
              <a:defRPr lang="en-US" sz="6000" kern="1" cap="none">
                <a:solidFill>
                  <a:schemeClr val="tx1"/>
                </a:solidFill>
                <a:latin typeface="Georgia" panose="02040502050405020303" charset="0"/>
                <a:ea typeface="Trebuchet MS" panose="020B0603020202020204" charset="0"/>
                <a:cs typeface="Trebuchet MS" panose="020B0603020202020204" charset="0"/>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defRPr lang="en-US"/>
            </a:pPr>
            <a:r>
              <a:rPr lang="en-US" b="1" cap="none">
                <a:solidFill>
                  <a:srgbClr val="F9F8F0"/>
                </a:solidFill>
                <a:effectLst>
                  <a:outerShdw dist="63500" dir="3600000" algn="tl" rotWithShape="0">
                    <a:srgbClr val="000000">
                      <a:alpha val="40000"/>
                    </a:srgbClr>
                  </a:outerShdw>
                </a:effectLst>
              </a:rPr>
              <a:t>Ministry</a:t>
            </a:r>
          </a:p>
        </p:txBody>
      </p:sp>
      <p:sp>
        <p:nvSpPr>
          <p:cNvPr id="8" name="Left Arrow 2"/>
          <p:cNvSpPr/>
          <p:nvPr/>
        </p:nvSpPr>
        <p:spPr>
          <a:xfrm>
            <a:off x="167640" y="2578735"/>
            <a:ext cx="5943600" cy="4114800"/>
          </a:xfrm>
          <a:prstGeom prst="leftArrow">
            <a:avLst>
              <a:gd name="adj1" fmla="val 50000"/>
              <a:gd name="adj2" fmla="val 38549"/>
            </a:avLst>
          </a:prstGeom>
          <a:gradFill flip="none" rotWithShape="0">
            <a:gsLst>
              <a:gs pos="0">
                <a:srgbClr val="679C9B"/>
              </a:gs>
              <a:gs pos="100000">
                <a:srgbClr val="456968"/>
              </a:gs>
            </a:gsLst>
            <a:lin ang="5400000" scaled="0"/>
            <a:tileRect/>
          </a:grad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9" name="Left Arrow 5"/>
          <p:cNvSpPr/>
          <p:nvPr/>
        </p:nvSpPr>
        <p:spPr>
          <a:xfrm flipH="1">
            <a:off x="6081395" y="2578735"/>
            <a:ext cx="5943600" cy="4114800"/>
          </a:xfrm>
          <a:prstGeom prst="leftArrow">
            <a:avLst>
              <a:gd name="adj1" fmla="val 50000"/>
              <a:gd name="adj2" fmla="val 37932"/>
            </a:avLst>
          </a:prstGeom>
          <a:gradFill flip="none" rotWithShape="0">
            <a:gsLst>
              <a:gs pos="0">
                <a:srgbClr val="679C9B"/>
              </a:gs>
              <a:gs pos="100000">
                <a:srgbClr val="456968"/>
              </a:gs>
            </a:gsLst>
            <a:lin ang="5400000" scaled="0"/>
            <a:tileRect/>
          </a:grad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10" name="Verse1"/>
          <p:cNvSpPr/>
          <p:nvPr/>
        </p:nvSpPr>
        <p:spPr>
          <a:xfrm>
            <a:off x="943610" y="3764915"/>
            <a:ext cx="10339705" cy="1838325"/>
          </a:xfrm>
          <a:prstGeom prst="rect">
            <a:avLst/>
          </a:prstGeom>
          <a:noFill/>
          <a:ln>
            <a:noFill/>
          </a:ln>
          <a:effectLst/>
        </p:spPr>
        <p:txBody>
          <a:bodyPr vert="horz" wrap="square" lIns="91440" tIns="45720" rIns="91440" bIns="45720" numCol="1" spcCol="215900" anchor="ctr"/>
          <a:lstStyle>
            <a:lvl1pPr marL="0" indent="0" algn="l" defTabSz="914400">
              <a:lnSpc>
                <a:spcPct val="90000"/>
              </a:lnSpc>
              <a:spcBef>
                <a:spcPts val="1000"/>
              </a:spcBef>
              <a:buNone/>
              <a:defRPr lang="en-US" sz="2400" kern="1" cap="none">
                <a:solidFill>
                  <a:srgbClr val="908F8E"/>
                </a:solidFill>
                <a:latin typeface="Trebuchet MS" panose="020B0603020202020204" charset="0"/>
                <a:ea typeface="Trebuchet MS" panose="020B0603020202020204" charset="0"/>
                <a:cs typeface="Trebuchet MS" panose="020B0603020202020204" charset="0"/>
              </a:defRPr>
            </a:lvl1pPr>
            <a:lvl2pPr marL="457200" indent="0" algn="l" defTabSz="914400">
              <a:lnSpc>
                <a:spcPct val="90000"/>
              </a:lnSpc>
              <a:spcBef>
                <a:spcPts val="500"/>
              </a:spcBef>
              <a:buNone/>
              <a:defRPr lang="en-US" sz="2000" kern="1" cap="none">
                <a:solidFill>
                  <a:srgbClr val="908F8E"/>
                </a:solidFill>
                <a:latin typeface="Trebuchet MS" panose="020B0603020202020204" charset="0"/>
                <a:ea typeface="Trebuchet MS" panose="020B0603020202020204" charset="0"/>
                <a:cs typeface="Trebuchet MS" panose="020B0603020202020204" charset="0"/>
              </a:defRPr>
            </a:lvl2pPr>
            <a:lvl3pPr marL="914400" indent="0" algn="l" defTabSz="914400">
              <a:lnSpc>
                <a:spcPct val="90000"/>
              </a:lnSpc>
              <a:spcBef>
                <a:spcPts val="500"/>
              </a:spcBef>
              <a:buNone/>
              <a:defRPr lang="en-US" sz="1800" kern="1" cap="none">
                <a:solidFill>
                  <a:srgbClr val="908F8E"/>
                </a:solidFill>
                <a:latin typeface="Trebuchet MS" panose="020B0603020202020204" charset="0"/>
                <a:ea typeface="Trebuchet MS" panose="020B0603020202020204" charset="0"/>
                <a:cs typeface="Trebuchet MS" panose="020B0603020202020204" charset="0"/>
              </a:defRPr>
            </a:lvl3pPr>
            <a:lvl4pPr marL="13716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4pPr>
            <a:lvl5pPr marL="18288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5pPr>
            <a:lvl6pPr marL="22860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6pPr>
            <a:lvl7pPr marL="27432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7pPr>
            <a:lvl8pPr marL="32004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8pPr>
            <a:lvl9pPr marL="36576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9pPr>
          </a:lstStyle>
          <a:p>
            <a:pPr algn="ctr">
              <a:defRPr lang="en-US"/>
            </a:pPr>
            <a:r>
              <a:rPr lang="en-US" sz="2200" cap="none" dirty="0">
                <a:solidFill>
                  <a:srgbClr val="F2F1E1"/>
                </a:solidFill>
                <a:effectLst>
                  <a:outerShdw blurRad="50800" dist="38100" dir="2700000" algn="tl" rotWithShape="0">
                    <a:prstClr val="black">
                      <a:alpha val="40000"/>
                    </a:prstClr>
                  </a:outerShdw>
                </a:effectLst>
              </a:rPr>
              <a:t>And God created man in His own image, in the image of God He created him; male and female He created them. And God blessed them; and God said to them, “Be fruitful and multiply, and fill the earth, and subdue it; and rule over the fish of the sea and over the birds of the sky, and over every living thing that moves on the earth.” - Genesis 1:27-28</a:t>
            </a:r>
          </a:p>
        </p:txBody>
      </p:sp>
      <p:sp>
        <p:nvSpPr>
          <p:cNvPr id="13" name="Oval 3" hidden="1"/>
          <p:cNvSpPr/>
          <p:nvPr/>
        </p:nvSpPr>
        <p:spPr>
          <a:xfrm>
            <a:off x="3495040" y="1202690"/>
            <a:ext cx="5201920" cy="5088890"/>
          </a:xfrm>
          <a:prstGeom prst="ellipse">
            <a:avLst/>
          </a:prstGeom>
          <a:gradFill flip="none" rotWithShape="0">
            <a:gsLst>
              <a:gs pos="0">
                <a:srgbClr val="FBFBF9"/>
              </a:gs>
              <a:gs pos="73000">
                <a:srgbClr val="D9D7C4"/>
              </a:gs>
              <a:gs pos="82000">
                <a:srgbClr val="D9D7C4"/>
              </a:gs>
              <a:gs pos="100000">
                <a:srgbClr val="E6E4D7"/>
              </a:gs>
            </a:gsLst>
            <a:lin ang="5400000" scaled="0"/>
            <a:tileRect/>
          </a:gradFill>
          <a:ln w="19050" cap="flat" cmpd="sng" algn="ctr">
            <a:solidFill>
              <a:srgbClr val="868257"/>
            </a:solidFill>
            <a:prstDash val="solid"/>
            <a:headEnd type="none"/>
            <a:tailEnd type="none"/>
          </a:ln>
          <a:effectLst>
            <a:glow rad="228600">
              <a:srgbClr val="F9F8F0">
                <a:alpha val="40000"/>
              </a:srgbClr>
            </a:glow>
            <a:outerShdw blurRad="50800" dist="37717" dir="2700000" algn="tl">
              <a:srgbClr val="000000">
                <a:alpha val="40000"/>
              </a:srgbClr>
            </a:outerShdw>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4400" cap="none">
                <a:solidFill>
                  <a:srgbClr val="679C9B"/>
                </a:solidFill>
              </a:rPr>
              <a:t>What is the</a:t>
            </a:r>
            <a:br>
              <a:rPr lang="en-US" sz="4400" cap="none">
                <a:solidFill>
                  <a:srgbClr val="679C9B"/>
                </a:solidFill>
              </a:rPr>
            </a:br>
            <a:r>
              <a:rPr lang="en-US" sz="5400" b="1" cap="none">
                <a:solidFill>
                  <a:srgbClr val="679C9B"/>
                </a:solidFill>
                <a:latin typeface="Georgia" panose="02040502050405020303" charset="0"/>
                <a:ea typeface="Trebuchet MS" panose="020B0603020202020204" charset="0"/>
                <a:cs typeface="Georgia" panose="02040502050405020303" charset="0"/>
              </a:rPr>
              <a:t>FIRST</a:t>
            </a:r>
            <a:br>
              <a:rPr lang="en-US" sz="5400" b="1" cap="none">
                <a:solidFill>
                  <a:srgbClr val="679C9B"/>
                </a:solidFill>
                <a:latin typeface="Georgia" panose="02040502050405020303" charset="0"/>
                <a:ea typeface="Trebuchet MS" panose="020B0603020202020204" charset="0"/>
                <a:cs typeface="Georgia" panose="02040502050405020303" charset="0"/>
              </a:rPr>
            </a:br>
            <a:r>
              <a:rPr lang="en-US" sz="4400" b="1" cap="none">
                <a:solidFill>
                  <a:srgbClr val="679C9B"/>
                </a:solidFill>
                <a:latin typeface="Georgia" panose="02040502050405020303" charset="0"/>
                <a:ea typeface="Trebuchet MS" panose="020B0603020202020204" charset="0"/>
                <a:cs typeface="Georgia" panose="02040502050405020303" charset="0"/>
              </a:rPr>
              <a:t>COMMAND</a:t>
            </a:r>
            <a:br>
              <a:rPr lang="en-US" sz="4400" b="1" cap="none">
                <a:solidFill>
                  <a:srgbClr val="679C9B"/>
                </a:solidFill>
                <a:latin typeface="Georgia" panose="02040502050405020303" charset="0"/>
                <a:ea typeface="Trebuchet MS" panose="020B0603020202020204" charset="0"/>
                <a:cs typeface="Georgia" panose="02040502050405020303" charset="0"/>
              </a:rPr>
            </a:br>
            <a:r>
              <a:rPr lang="en-US" sz="4400" cap="none">
                <a:solidFill>
                  <a:srgbClr val="679C9B"/>
                </a:solidFill>
              </a:rPr>
              <a:t>God gave to mankind?</a:t>
            </a:r>
          </a:p>
        </p:txBody>
      </p:sp>
      <p:sp>
        <p:nvSpPr>
          <p:cNvPr id="5" name="Rectangle: Rounded Corners 4">
            <a:extLst>
              <a:ext uri="{FF2B5EF4-FFF2-40B4-BE49-F238E27FC236}">
                <a16:creationId xmlns:a16="http://schemas.microsoft.com/office/drawing/2014/main" id="{3A2875CA-5307-49A2-04AC-55F9738E020F}"/>
              </a:ext>
            </a:extLst>
          </p:cNvPr>
          <p:cNvSpPr/>
          <p:nvPr/>
        </p:nvSpPr>
        <p:spPr>
          <a:xfrm>
            <a:off x="2221850" y="2019585"/>
            <a:ext cx="2860637" cy="1409416"/>
          </a:xfrm>
          <a:prstGeom prst="roundRect">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solidFill>
              <a:schemeClr val="bg2">
                <a:lumMod val="20000"/>
                <a:lumOff val="80000"/>
              </a:schemeClr>
            </a:solidFill>
          </a:ln>
        </p:spPr>
        <p:style>
          <a:lnRef idx="0">
            <a:schemeClr val="accent1"/>
          </a:lnRef>
          <a:fillRef idx="0">
            <a:schemeClr val="accent1"/>
          </a:fillRef>
          <a:effectRef idx="0">
            <a:schemeClr val="accent1"/>
          </a:effectRef>
          <a:fontRef idx="minor">
            <a:schemeClr val="lt1"/>
          </a:fontRef>
        </p:style>
        <p:txBody>
          <a:bodyPr rtlCol="0" anchor="ctr">
            <a:noAutofit/>
          </a:bodyPr>
          <a:lstStyle/>
          <a:p>
            <a:pPr algn="ctr"/>
            <a:r>
              <a:rPr lang="en-US" sz="2800" dirty="0">
                <a:ln w="0"/>
                <a:solidFill>
                  <a:schemeClr val="tx1"/>
                </a:solidFill>
                <a:effectLst>
                  <a:outerShdw blurRad="38100" dist="19050" dir="2700000" algn="tl" rotWithShape="0">
                    <a:schemeClr val="dk1">
                      <a:alpha val="40000"/>
                    </a:schemeClr>
                  </a:outerShdw>
                </a:effectLst>
              </a:rPr>
              <a:t>Create</a:t>
            </a:r>
          </a:p>
          <a:p>
            <a:pPr algn="ctr"/>
            <a:r>
              <a:rPr lang="en-US" sz="2800" dirty="0">
                <a:ln w="0"/>
                <a:solidFill>
                  <a:schemeClr val="tx1"/>
                </a:solidFill>
                <a:effectLst>
                  <a:outerShdw blurRad="38100" dist="19050" dir="2700000" algn="tl" rotWithShape="0">
                    <a:schemeClr val="dk1">
                      <a:alpha val="40000"/>
                    </a:schemeClr>
                  </a:outerShdw>
                </a:effectLst>
              </a:rPr>
              <a:t>Ordain</a:t>
            </a:r>
          </a:p>
          <a:p>
            <a:pPr algn="ctr"/>
            <a:r>
              <a:rPr lang="en-US" sz="2800" dirty="0">
                <a:ln w="0"/>
                <a:solidFill>
                  <a:schemeClr val="tx1"/>
                </a:solidFill>
                <a:effectLst>
                  <a:outerShdw blurRad="38100" dist="19050" dir="2700000" algn="tl" rotWithShape="0">
                    <a:schemeClr val="dk1">
                      <a:alpha val="40000"/>
                    </a:schemeClr>
                  </a:outerShdw>
                </a:effectLst>
              </a:rPr>
              <a:t>Sustain</a:t>
            </a:r>
          </a:p>
        </p:txBody>
      </p:sp>
      <p:sp>
        <p:nvSpPr>
          <p:cNvPr id="14" name="Rectangle: Rounded Corners 13">
            <a:extLst>
              <a:ext uri="{FF2B5EF4-FFF2-40B4-BE49-F238E27FC236}">
                <a16:creationId xmlns:a16="http://schemas.microsoft.com/office/drawing/2014/main" id="{7E6C638E-2D72-191B-EC02-48F573ED9CF1}"/>
              </a:ext>
            </a:extLst>
          </p:cNvPr>
          <p:cNvSpPr/>
          <p:nvPr/>
        </p:nvSpPr>
        <p:spPr>
          <a:xfrm>
            <a:off x="6759109" y="2019585"/>
            <a:ext cx="2860637" cy="1409416"/>
          </a:xfrm>
          <a:prstGeom prst="round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solidFill>
              <a:schemeClr val="bg2">
                <a:lumMod val="20000"/>
                <a:lumOff val="80000"/>
              </a:schemeClr>
            </a:solidFill>
          </a:ln>
        </p:spPr>
        <p:style>
          <a:lnRef idx="0">
            <a:schemeClr val="accent1"/>
          </a:lnRef>
          <a:fillRef idx="0">
            <a:schemeClr val="accent1"/>
          </a:fillRef>
          <a:effectRef idx="0">
            <a:schemeClr val="accent1"/>
          </a:effectRef>
          <a:fontRef idx="minor">
            <a:schemeClr val="lt1"/>
          </a:fontRef>
        </p:style>
        <p:txBody>
          <a:bodyPr rtlCol="0" anchor="ctr">
            <a:noAutofit/>
          </a:bodyPr>
          <a:lstStyle/>
          <a:p>
            <a:pPr algn="ctr"/>
            <a:r>
              <a:rPr lang="en-US" sz="2800" dirty="0">
                <a:ln w="0"/>
                <a:solidFill>
                  <a:schemeClr val="tx1"/>
                </a:solidFill>
                <a:effectLst>
                  <a:outerShdw blurRad="38100" dist="19050" dir="2700000" algn="tl" rotWithShape="0">
                    <a:schemeClr val="dk1">
                      <a:alpha val="40000"/>
                    </a:schemeClr>
                  </a:outerShdw>
                </a:effectLst>
              </a:rPr>
              <a:t>Fruitful</a:t>
            </a:r>
          </a:p>
          <a:p>
            <a:pPr algn="ctr"/>
            <a:r>
              <a:rPr lang="en-US" sz="2800" dirty="0">
                <a:ln w="0"/>
                <a:solidFill>
                  <a:schemeClr val="tx1"/>
                </a:solidFill>
                <a:effectLst>
                  <a:outerShdw blurRad="38100" dist="19050" dir="2700000" algn="tl" rotWithShape="0">
                    <a:schemeClr val="dk1">
                      <a:alpha val="40000"/>
                    </a:schemeClr>
                  </a:outerShdw>
                </a:effectLst>
              </a:rPr>
              <a:t>Fill</a:t>
            </a:r>
          </a:p>
          <a:p>
            <a:pPr algn="ctr"/>
            <a:r>
              <a:rPr lang="en-US" sz="2800" dirty="0">
                <a:ln w="0"/>
                <a:solidFill>
                  <a:schemeClr val="tx1"/>
                </a:solidFill>
                <a:effectLst>
                  <a:outerShdw blurRad="38100" dist="19050" dir="2700000" algn="tl" rotWithShape="0">
                    <a:schemeClr val="dk1">
                      <a:alpha val="40000"/>
                    </a:schemeClr>
                  </a:outerShdw>
                </a:effectLst>
              </a:rPr>
              <a:t>Subdue</a:t>
            </a:r>
          </a:p>
        </p:txBody>
      </p:sp>
      <p:sp>
        <p:nvSpPr>
          <p:cNvPr id="6" name="TMan">
            <a:extLst>
              <a:ext uri="{FF2B5EF4-FFF2-40B4-BE49-F238E27FC236}">
                <a16:creationId xmlns:a16="http://schemas.microsoft.com/office/drawing/2014/main" id="{E9114E12-1E5D-D467-8387-223066F3E9EC}"/>
              </a:ext>
            </a:extLst>
          </p:cNvPr>
          <p:cNvSpPr/>
          <p:nvPr/>
        </p:nvSpPr>
        <p:spPr>
          <a:xfrm>
            <a:off x="6437745" y="1115885"/>
            <a:ext cx="3503364" cy="896431"/>
          </a:xfrm>
          <a:prstGeom prst="roundRect">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a:solidFill>
              <a:schemeClr val="bg2">
                <a:lumMod val="20000"/>
                <a:lumOff val="80000"/>
              </a:schemeClr>
            </a:solidFill>
          </a:ln>
        </p:spPr>
        <p:style>
          <a:lnRef idx="0">
            <a:schemeClr val="accent1"/>
          </a:lnRef>
          <a:fillRef idx="0">
            <a:schemeClr val="accent1"/>
          </a:fillRef>
          <a:effectRef idx="0">
            <a:schemeClr val="accent1"/>
          </a:effectRef>
          <a:fontRef idx="minor">
            <a:schemeClr val="lt1"/>
          </a:fontRef>
        </p:style>
        <p:txBody>
          <a:bodyPr rtlCol="0" anchor="ctr">
            <a:noAutofit/>
          </a:bodyPr>
          <a:lstStyle/>
          <a:p>
            <a:pPr algn="ctr"/>
            <a:r>
              <a:rPr lang="en-US" sz="4000" dirty="0">
                <a:ln w="0"/>
                <a:solidFill>
                  <a:schemeClr val="tx1"/>
                </a:solidFill>
                <a:effectLst>
                  <a:outerShdw blurRad="38100" dist="19050" dir="2700000" algn="tl" rotWithShape="0">
                    <a:schemeClr val="dk1">
                      <a:alpha val="40000"/>
                    </a:schemeClr>
                  </a:outerShdw>
                </a:effectLst>
              </a:rPr>
              <a:t>Man</a:t>
            </a:r>
          </a:p>
        </p:txBody>
      </p:sp>
      <p:sp>
        <p:nvSpPr>
          <p:cNvPr id="4" name="TGod">
            <a:extLst>
              <a:ext uri="{FF2B5EF4-FFF2-40B4-BE49-F238E27FC236}">
                <a16:creationId xmlns:a16="http://schemas.microsoft.com/office/drawing/2014/main" id="{894EE3D7-E580-FE3C-C401-D811DDB4EA90}"/>
              </a:ext>
            </a:extLst>
          </p:cNvPr>
          <p:cNvSpPr/>
          <p:nvPr/>
        </p:nvSpPr>
        <p:spPr>
          <a:xfrm>
            <a:off x="1900486" y="1115885"/>
            <a:ext cx="3503364" cy="896431"/>
          </a:xfrm>
          <a:prstGeom prst="roundRect">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solidFill>
              <a:schemeClr val="bg2">
                <a:lumMod val="20000"/>
                <a:lumOff val="80000"/>
              </a:schemeClr>
            </a:solidFill>
          </a:ln>
        </p:spPr>
        <p:style>
          <a:lnRef idx="0">
            <a:schemeClr val="accent1"/>
          </a:lnRef>
          <a:fillRef idx="0">
            <a:schemeClr val="accent1"/>
          </a:fillRef>
          <a:effectRef idx="0">
            <a:schemeClr val="accent1"/>
          </a:effectRef>
          <a:fontRef idx="minor">
            <a:schemeClr val="lt1"/>
          </a:fontRef>
        </p:style>
        <p:txBody>
          <a:bodyPr rtlCol="0" anchor="ctr">
            <a:noAutofit/>
          </a:bodyPr>
          <a:lstStyle/>
          <a:p>
            <a:pPr algn="ctr"/>
            <a:r>
              <a:rPr lang="en-US" sz="4000" dirty="0">
                <a:ln w="0"/>
                <a:solidFill>
                  <a:schemeClr val="tx1"/>
                </a:solidFill>
                <a:effectLst>
                  <a:outerShdw blurRad="38100" dist="19050" dir="2700000" algn="tl" rotWithShape="0">
                    <a:schemeClr val="dk1">
                      <a:alpha val="40000"/>
                    </a:schemeClr>
                  </a:outerShdw>
                </a:effectLst>
              </a:rPr>
              <a:t>God</a:t>
            </a:r>
          </a:p>
        </p:txBody>
      </p:sp>
      <p:sp>
        <p:nvSpPr>
          <p:cNvPr id="16" name="Rectangle: Rounded Corners 15">
            <a:extLst>
              <a:ext uri="{FF2B5EF4-FFF2-40B4-BE49-F238E27FC236}">
                <a16:creationId xmlns:a16="http://schemas.microsoft.com/office/drawing/2014/main" id="{2D95D1D8-C1F4-95D3-2407-458230DFC475}"/>
              </a:ext>
            </a:extLst>
          </p:cNvPr>
          <p:cNvSpPr/>
          <p:nvPr/>
        </p:nvSpPr>
        <p:spPr>
          <a:xfrm>
            <a:off x="2449678" y="5686135"/>
            <a:ext cx="7289233" cy="1073502"/>
          </a:xfrm>
          <a:prstGeom prst="round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solidFill>
              <a:schemeClr val="bg2">
                <a:lumMod val="20000"/>
                <a:lumOff val="80000"/>
              </a:schemeClr>
            </a:solidFill>
          </a:ln>
        </p:spPr>
        <p:style>
          <a:lnRef idx="0">
            <a:schemeClr val="accent1"/>
          </a:lnRef>
          <a:fillRef idx="0">
            <a:schemeClr val="accent1"/>
          </a:fillRef>
          <a:effectRef idx="0">
            <a:schemeClr val="accent1"/>
          </a:effectRef>
          <a:fontRef idx="minor">
            <a:schemeClr val="lt1"/>
          </a:fontRef>
        </p:style>
        <p:txBody>
          <a:bodyPr rtlCol="0" anchor="ctr">
            <a:noAutofit/>
          </a:bodyPr>
          <a:lstStyle/>
          <a:p>
            <a:pPr algn="ctr"/>
            <a:r>
              <a:rPr lang="en-US" sz="2800" dirty="0">
                <a:ln w="0"/>
                <a:solidFill>
                  <a:schemeClr val="tx1"/>
                </a:solidFill>
                <a:effectLst>
                  <a:outerShdw blurRad="38100" dist="19050" dir="2700000" algn="tl" rotWithShape="0">
                    <a:schemeClr val="dk1">
                      <a:alpha val="40000"/>
                    </a:schemeClr>
                  </a:outerShdw>
                </a:effectLst>
              </a:rPr>
              <a:t>Man is created in God’s image</a:t>
            </a:r>
            <a:br>
              <a:rPr lang="en-US" sz="2800" dirty="0">
                <a:ln w="0"/>
                <a:solidFill>
                  <a:schemeClr val="tx1"/>
                </a:solidFill>
                <a:effectLst>
                  <a:outerShdw blurRad="38100" dist="19050" dir="2700000" algn="tl" rotWithShape="0">
                    <a:schemeClr val="dk1">
                      <a:alpha val="40000"/>
                    </a:schemeClr>
                  </a:outerShdw>
                </a:effectLst>
              </a:rPr>
            </a:br>
            <a:r>
              <a:rPr lang="en-US" sz="2800" dirty="0">
                <a:ln w="0"/>
                <a:solidFill>
                  <a:schemeClr val="tx1"/>
                </a:solidFill>
                <a:effectLst>
                  <a:outerShdw blurRad="38100" dist="19050" dir="2700000" algn="tl" rotWithShape="0">
                    <a:schemeClr val="dk1">
                      <a:alpha val="40000"/>
                    </a:schemeClr>
                  </a:outerShdw>
                </a:effectLst>
              </a:rPr>
              <a:t>Man’s work is in God’s pattern</a:t>
            </a:r>
          </a:p>
        </p:txBody>
      </p:sp>
    </p:spTree>
    <p:extLst>
      <p:ext uri="{BB962C8B-B14F-4D97-AF65-F5344CB8AC3E}">
        <p14:creationId xmlns:p14="http://schemas.microsoft.com/office/powerpoint/2010/main" val="3522270457"/>
      </p:ext>
    </p:extLst>
  </p:cSld>
  <p:clrMapOvr>
    <a:masterClrMapping/>
  </p:clrMapOvr>
  <mc:AlternateContent xmlns:mc="http://schemas.openxmlformats.org/markup-compatibility/2006">
    <mc:Choice xmlns:p14="http://schemas.microsoft.com/office/powerpoint/2010/main" Requires="p14">
      <p:transition spd="slow" p14:dur="2000">
        <p:fad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13"/>
                                        </p:tgtEl>
                                      </p:cBhvr>
                                    </p:animEffect>
                                    <p:set>
                                      <p:cBhvr>
                                        <p:cTn id="12" dur="1" fill="hold">
                                          <p:stCondLst>
                                            <p:cond delay="499"/>
                                          </p:stCondLst>
                                        </p:cTn>
                                        <p:tgtEl>
                                          <p:spTgt spid="1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p:tgtEl>
                                          <p:spTgt spid="5"/>
                                        </p:tgtEl>
                                        <p:attrNameLst>
                                          <p:attrName>ppt_y</p:attrName>
                                        </p:attrNameLst>
                                      </p:cBhvr>
                                      <p:tavLst>
                                        <p:tav tm="0">
                                          <p:val>
                                            <p:strVal val="#ppt_y-#ppt_h*1.125000"/>
                                          </p:val>
                                        </p:tav>
                                        <p:tav tm="100000">
                                          <p:val>
                                            <p:strVal val="#ppt_y"/>
                                          </p:val>
                                        </p:tav>
                                      </p:tavLst>
                                    </p:anim>
                                    <p:animEffect transition="in" filter="wipe(down)">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8"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
                                        <p:tgtEl>
                                          <p:spTgt spid="6"/>
                                        </p:tgtEl>
                                        <p:attrNameLst>
                                          <p:attrName>ppt_x</p:attrName>
                                        </p:attrNameLst>
                                      </p:cBhvr>
                                      <p:tavLst>
                                        <p:tav tm="0">
                                          <p:val>
                                            <p:strVal val="#ppt_x-#ppt_w*1.125000"/>
                                          </p:val>
                                        </p:tav>
                                        <p:tav tm="100000">
                                          <p:val>
                                            <p:strVal val="#ppt_x"/>
                                          </p:val>
                                        </p:tav>
                                      </p:tavLst>
                                    </p:anim>
                                    <p:animEffect transition="in" filter="wipe(righ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1"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additive="base">
                                        <p:cTn id="34" dur="500"/>
                                        <p:tgtEl>
                                          <p:spTgt spid="14"/>
                                        </p:tgtEl>
                                        <p:attrNameLst>
                                          <p:attrName>ppt_y</p:attrName>
                                        </p:attrNameLst>
                                      </p:cBhvr>
                                      <p:tavLst>
                                        <p:tav tm="0">
                                          <p:val>
                                            <p:strVal val="#ppt_y-#ppt_h*1.125000"/>
                                          </p:val>
                                        </p:tav>
                                        <p:tav tm="100000">
                                          <p:val>
                                            <p:strVal val="#ppt_y"/>
                                          </p:val>
                                        </p:tav>
                                      </p:tavLst>
                                    </p:anim>
                                    <p:animEffect transition="in" filter="wipe(down)">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12" presetClass="entr" presetSubtype="1"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 calcmode="lin" valueType="num">
                                      <p:cBhvr additive="base">
                                        <p:cTn id="40" dur="500"/>
                                        <p:tgtEl>
                                          <p:spTgt spid="16"/>
                                        </p:tgtEl>
                                        <p:attrNameLst>
                                          <p:attrName>ppt_y</p:attrName>
                                        </p:attrNameLst>
                                      </p:cBhvr>
                                      <p:tavLst>
                                        <p:tav tm="0">
                                          <p:val>
                                            <p:strVal val="#ppt_y-#ppt_h*1.125000"/>
                                          </p:val>
                                        </p:tav>
                                        <p:tav tm="100000">
                                          <p:val>
                                            <p:strVal val="#ppt_y"/>
                                          </p:val>
                                        </p:tav>
                                      </p:tavLst>
                                    </p:anim>
                                    <p:animEffect transition="in" filter="wipe(down)">
                                      <p:cBhvr>
                                        <p:cTn id="4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5" grpId="0" animBg="1"/>
      <p:bldP spid="14" grpId="0" animBg="1"/>
      <p:bldP spid="6" grpId="0" animBg="1"/>
      <p:bldP spid="4" grpId="0" animBg="1"/>
      <p:bldP spid="1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6C7D76"/>
            </a:gs>
            <a:gs pos="100000">
              <a:srgbClr val="495450"/>
            </a:gs>
          </a:gsLst>
          <a:lin ang="8100000" scaled="0"/>
        </a:gradFill>
        <a:effectLst/>
      </p:bgPr>
    </p:bg>
    <p:spTree>
      <p:nvGrpSpPr>
        <p:cNvPr id="1" name=""/>
        <p:cNvGrpSpPr/>
        <p:nvPr/>
      </p:nvGrpSpPr>
      <p:grpSpPr>
        <a:xfrm>
          <a:off x="0" y="0"/>
          <a:ext cx="0" cy="0"/>
          <a:chOff x="0" y="0"/>
          <a:chExt cx="0" cy="0"/>
        </a:xfrm>
      </p:grpSpPr>
      <p:cxnSp>
        <p:nvCxnSpPr>
          <p:cNvPr id="16" name="TitleLine"/>
          <p:cNvCxnSpPr/>
          <p:nvPr/>
        </p:nvCxnSpPr>
        <p:spPr>
          <a:xfrm>
            <a:off x="457200" y="1005840"/>
            <a:ext cx="10972800" cy="0"/>
          </a:xfrm>
          <a:prstGeom prst="line">
            <a:avLst/>
          </a:prstGeom>
        </p:spPr>
        <p:style>
          <a:lnRef idx="2">
            <a:schemeClr val="accent1"/>
          </a:lnRef>
          <a:fillRef idx="0">
            <a:srgbClr val="FFFFFF"/>
          </a:fillRef>
          <a:effectRef idx="0">
            <a:srgbClr val="FFFFFF"/>
          </a:effectRef>
          <a:fontRef idx="minor">
            <a:schemeClr val="tx1"/>
          </a:fontRef>
        </p:style>
      </p:cxnSp>
      <p:sp>
        <p:nvSpPr>
          <p:cNvPr id="2" name="Up Arrow"/>
          <p:cNvSpPr/>
          <p:nvPr/>
        </p:nvSpPr>
        <p:spPr>
          <a:xfrm rot="2700000">
            <a:off x="4406900" y="423545"/>
            <a:ext cx="7045960" cy="7251700"/>
          </a:xfrm>
          <a:prstGeom prst="upArrow">
            <a:avLst/>
          </a:prstGeom>
          <a:solidFill>
            <a:schemeClr val="accent4">
              <a:lumMod val="50000"/>
              <a:alpha val="50000"/>
            </a:schemeClr>
          </a:solidFill>
          <a:ln>
            <a:solidFill>
              <a:schemeClr val="accent1">
                <a:lumMod val="75000"/>
                <a:alpha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sp>
        <p:nvSpPr>
          <p:cNvPr id="5" name="Title 3"/>
          <p:cNvSpPr>
            <a:spLocks noGrp="1"/>
          </p:cNvSpPr>
          <p:nvPr/>
        </p:nvSpPr>
        <p:spPr>
          <a:xfrm>
            <a:off x="635" y="-635"/>
            <a:ext cx="11346815" cy="1411605"/>
          </a:xfrm>
          <a:prstGeom prst="rect">
            <a:avLst/>
          </a:prstGeom>
        </p:spPr>
        <p:txBody>
          <a:bodyPr vert="horz" lIns="182880" tIns="45720" rIns="91440" bIns="45720" rtlCol="0" anchor="ctr" anchorCtr="0">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b="1">
                <a:solidFill>
                  <a:schemeClr val="bg2">
                    <a:lumMod val="20000"/>
                    <a:lumOff val="80000"/>
                  </a:schemeClr>
                </a:solidFill>
                <a:effectLst>
                  <a:outerShdw blurRad="50800" dist="38100" dir="2700000" algn="tl" rotWithShape="0">
                    <a:prstClr val="black">
                      <a:alpha val="40000"/>
                    </a:prstClr>
                  </a:outerShdw>
                </a:effectLst>
              </a:rPr>
              <a:t>Ministry</a:t>
            </a:r>
          </a:p>
        </p:txBody>
      </p:sp>
      <p:pic>
        <p:nvPicPr>
          <p:cNvPr id="31" name="Fan5" descr="a-fan5"/>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2415" y="849630"/>
            <a:ext cx="11617325" cy="5276850"/>
          </a:xfrm>
          <a:prstGeom prst="rect">
            <a:avLst/>
          </a:prstGeom>
        </p:spPr>
      </p:pic>
      <p:sp>
        <p:nvSpPr>
          <p:cNvPr id="3" name="Left Arrow 2"/>
          <p:cNvSpPr/>
          <p:nvPr/>
        </p:nvSpPr>
        <p:spPr>
          <a:xfrm>
            <a:off x="167640" y="2578735"/>
            <a:ext cx="5943600" cy="4114800"/>
          </a:xfrm>
          <a:prstGeom prst="leftArrow">
            <a:avLst>
              <a:gd name="adj1" fmla="val 50000"/>
              <a:gd name="adj2" fmla="val 38549"/>
            </a:avLst>
          </a:prstGeom>
          <a:gradFill>
            <a:gsLst>
              <a:gs pos="0">
                <a:schemeClr val="accent2">
                  <a:lumMod val="75000"/>
                </a:schemeClr>
              </a:gs>
              <a:gs pos="100000">
                <a:schemeClr val="accent2">
                  <a:lumMod val="50000"/>
                </a:schemeClr>
              </a:gs>
            </a:gsLst>
            <a:lin ang="54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effectLst>
                <a:outerShdw blurRad="50800" dist="38100" dir="2700000" algn="tl" rotWithShape="0">
                  <a:prstClr val="black">
                    <a:alpha val="40000"/>
                  </a:prstClr>
                </a:outerShdw>
              </a:effectLst>
            </a:endParaRPr>
          </a:p>
        </p:txBody>
      </p:sp>
      <p:sp>
        <p:nvSpPr>
          <p:cNvPr id="6" name="Left Arrow 5"/>
          <p:cNvSpPr/>
          <p:nvPr/>
        </p:nvSpPr>
        <p:spPr>
          <a:xfrm flipH="1">
            <a:off x="6081395" y="2578735"/>
            <a:ext cx="5943600" cy="4114800"/>
          </a:xfrm>
          <a:prstGeom prst="leftArrow">
            <a:avLst>
              <a:gd name="adj1" fmla="val 50000"/>
              <a:gd name="adj2" fmla="val 37932"/>
            </a:avLst>
          </a:prstGeom>
          <a:gradFill>
            <a:gsLst>
              <a:gs pos="0">
                <a:schemeClr val="accent2">
                  <a:lumMod val="75000"/>
                </a:schemeClr>
              </a:gs>
              <a:gs pos="100000">
                <a:schemeClr val="accent2">
                  <a:lumMod val="50000"/>
                </a:schemeClr>
              </a:gs>
            </a:gsLst>
            <a:lin ang="54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sp>
        <p:nvSpPr>
          <p:cNvPr id="13" name="Verse1"/>
          <p:cNvSpPr>
            <a:spLocks noGrp="1"/>
          </p:cNvSpPr>
          <p:nvPr/>
        </p:nvSpPr>
        <p:spPr>
          <a:xfrm>
            <a:off x="943610" y="3764915"/>
            <a:ext cx="10339705" cy="1838325"/>
          </a:xfrm>
          <a:prstGeom prst="rect">
            <a:avLst/>
          </a:prstGeom>
          <a:noFill/>
        </p:spPr>
        <p:txBody>
          <a:bodyPr vert="horz" lIns="91440" tIns="45720" rIns="91440" bIns="45720" rtlCol="0" anchor="ctr" anchorCtr="0"/>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en-US" altLang="en-US" sz="2200" dirty="0">
                <a:solidFill>
                  <a:schemeClr val="bg2">
                    <a:lumMod val="40000"/>
                    <a:lumOff val="60000"/>
                  </a:schemeClr>
                </a:solidFill>
                <a:effectLst>
                  <a:outerShdw blurRad="50800" dist="38100" dir="2700000" algn="tl" rotWithShape="0">
                    <a:prstClr val="black">
                      <a:alpha val="40000"/>
                    </a:prstClr>
                  </a:outerShdw>
                </a:effectLst>
              </a:rPr>
              <a:t>And God created man in His own image, in the image of God He created him; male and female He created them. And God blessed them; and God said to them, “Be fruitful and multiply, and fill the earth, and subdue it; and rule over the fish of the sea and over the birds of the sky, and over every living thing that moves on the earth.” - Genesis 1:27-28</a:t>
            </a:r>
          </a:p>
        </p:txBody>
      </p:sp>
      <p:pic>
        <p:nvPicPr>
          <p:cNvPr id="8" name="2Trees" descr="path1"/>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38640" y="850265"/>
            <a:ext cx="2354580" cy="2505710"/>
          </a:xfrm>
          <a:prstGeom prst="rect">
            <a:avLst/>
          </a:prstGeom>
        </p:spPr>
      </p:pic>
      <p:pic>
        <p:nvPicPr>
          <p:cNvPr id="12" name="3-Deer" descr="animal-dee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74205" y="1163320"/>
            <a:ext cx="1424305" cy="1546860"/>
          </a:xfrm>
          <a:prstGeom prst="rect">
            <a:avLst/>
          </a:prstGeom>
        </p:spPr>
      </p:pic>
      <p:pic>
        <p:nvPicPr>
          <p:cNvPr id="10" name="3-Bear" descr="animal-bea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725285" y="1876425"/>
            <a:ext cx="2496185" cy="1243330"/>
          </a:xfrm>
          <a:prstGeom prst="rect">
            <a:avLst/>
          </a:prstGeom>
        </p:spPr>
      </p:pic>
      <p:pic>
        <p:nvPicPr>
          <p:cNvPr id="20" name="3-Lion" descr="animal-lion"/>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709535" y="1979295"/>
            <a:ext cx="1830070" cy="1315720"/>
          </a:xfrm>
          <a:prstGeom prst="rect">
            <a:avLst/>
          </a:prstGeom>
        </p:spPr>
      </p:pic>
      <p:pic>
        <p:nvPicPr>
          <p:cNvPr id="19" name="3-Wolf" descr="animal-dog"/>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flipH="1">
            <a:off x="6717030" y="2817495"/>
            <a:ext cx="1673860" cy="947420"/>
          </a:xfrm>
          <a:prstGeom prst="rect">
            <a:avLst/>
          </a:prstGeom>
        </p:spPr>
      </p:pic>
      <p:sp>
        <p:nvSpPr>
          <p:cNvPr id="9" name="1Dirt"/>
          <p:cNvSpPr/>
          <p:nvPr/>
        </p:nvSpPr>
        <p:spPr>
          <a:xfrm>
            <a:off x="266700" y="1536065"/>
            <a:ext cx="2607945" cy="2228850"/>
          </a:xfrm>
          <a:custGeom>
            <a:avLst/>
            <a:gdLst>
              <a:gd name="connsiteX0" fmla="*/ 1638 w 2587"/>
              <a:gd name="connsiteY0" fmla="*/ 0 h 2156"/>
              <a:gd name="connsiteX1" fmla="*/ 1825 w 2587"/>
              <a:gd name="connsiteY1" fmla="*/ 71 h 2156"/>
              <a:gd name="connsiteX2" fmla="*/ 1831 w 2587"/>
              <a:gd name="connsiteY2" fmla="*/ 78 h 2156"/>
              <a:gd name="connsiteX3" fmla="*/ 1832 w 2587"/>
              <a:gd name="connsiteY3" fmla="*/ 76 h 2156"/>
              <a:gd name="connsiteX4" fmla="*/ 1831 w 2587"/>
              <a:gd name="connsiteY4" fmla="*/ 78 h 2156"/>
              <a:gd name="connsiteX5" fmla="*/ 1833 w 2587"/>
              <a:gd name="connsiteY5" fmla="*/ 80 h 2156"/>
              <a:gd name="connsiteX6" fmla="*/ 2042 w 2587"/>
              <a:gd name="connsiteY6" fmla="*/ 0 h 2156"/>
              <a:gd name="connsiteX7" fmla="*/ 2311 w 2587"/>
              <a:gd name="connsiteY7" fmla="*/ 187 h 2156"/>
              <a:gd name="connsiteX8" fmla="*/ 2312 w 2587"/>
              <a:gd name="connsiteY8" fmla="*/ 187 h 2156"/>
              <a:gd name="connsiteX9" fmla="*/ 2311 w 2587"/>
              <a:gd name="connsiteY9" fmla="*/ 182 h 2156"/>
              <a:gd name="connsiteX10" fmla="*/ 2312 w 2587"/>
              <a:gd name="connsiteY10" fmla="*/ 187 h 2156"/>
              <a:gd name="connsiteX11" fmla="*/ 2323 w 2587"/>
              <a:gd name="connsiteY11" fmla="*/ 189 h 2156"/>
              <a:gd name="connsiteX12" fmla="*/ 2533 w 2587"/>
              <a:gd name="connsiteY12" fmla="*/ 428 h 2156"/>
              <a:gd name="connsiteX13" fmla="*/ 2508 w 2587"/>
              <a:gd name="connsiteY13" fmla="*/ 526 h 2156"/>
              <a:gd name="connsiteX14" fmla="*/ 2587 w 2587"/>
              <a:gd name="connsiteY14" fmla="*/ 719 h 2156"/>
              <a:gd name="connsiteX15" fmla="*/ 2389 w 2587"/>
              <a:gd name="connsiteY15" fmla="*/ 997 h 2156"/>
              <a:gd name="connsiteX16" fmla="*/ 2378 w 2587"/>
              <a:gd name="connsiteY16" fmla="*/ 1002 h 2156"/>
              <a:gd name="connsiteX17" fmla="*/ 2383 w 2587"/>
              <a:gd name="connsiteY17" fmla="*/ 1008 h 2156"/>
              <a:gd name="connsiteX18" fmla="*/ 2436 w 2587"/>
              <a:gd name="connsiteY18" fmla="*/ 1169 h 2156"/>
              <a:gd name="connsiteX19" fmla="*/ 2109 w 2587"/>
              <a:gd name="connsiteY19" fmla="*/ 1483 h 2156"/>
              <a:gd name="connsiteX20" fmla="*/ 1783 w 2587"/>
              <a:gd name="connsiteY20" fmla="*/ 1751 h 2156"/>
              <a:gd name="connsiteX21" fmla="*/ 1611 w 2587"/>
              <a:gd name="connsiteY21" fmla="*/ 1710 h 2156"/>
              <a:gd name="connsiteX22" fmla="*/ 1247 w 2587"/>
              <a:gd name="connsiteY22" fmla="*/ 1935 h 2156"/>
              <a:gd name="connsiteX23" fmla="*/ 831 w 2587"/>
              <a:gd name="connsiteY23" fmla="*/ 2063 h 2156"/>
              <a:gd name="connsiteX24" fmla="*/ 822 w 2587"/>
              <a:gd name="connsiteY24" fmla="*/ 2064 h 2156"/>
              <a:gd name="connsiteX25" fmla="*/ 822 w 2587"/>
              <a:gd name="connsiteY25" fmla="*/ 2064 h 2156"/>
              <a:gd name="connsiteX26" fmla="*/ 739 w 2587"/>
              <a:gd name="connsiteY26" fmla="*/ 2147 h 2156"/>
              <a:gd name="connsiteX27" fmla="*/ 737 w 2587"/>
              <a:gd name="connsiteY27" fmla="*/ 2147 h 2156"/>
              <a:gd name="connsiteX28" fmla="*/ 735 w 2587"/>
              <a:gd name="connsiteY28" fmla="*/ 2149 h 2156"/>
              <a:gd name="connsiteX29" fmla="*/ 712 w 2587"/>
              <a:gd name="connsiteY29" fmla="*/ 2156 h 2156"/>
              <a:gd name="connsiteX30" fmla="*/ 670 w 2587"/>
              <a:gd name="connsiteY30" fmla="*/ 2115 h 2156"/>
              <a:gd name="connsiteX31" fmla="*/ 671 w 2587"/>
              <a:gd name="connsiteY31" fmla="*/ 2111 h 2156"/>
              <a:gd name="connsiteX32" fmla="*/ 671 w 2587"/>
              <a:gd name="connsiteY32" fmla="*/ 2110 h 2156"/>
              <a:gd name="connsiteX33" fmla="*/ 667 w 2587"/>
              <a:gd name="connsiteY33" fmla="*/ 2104 h 2156"/>
              <a:gd name="connsiteX34" fmla="*/ 519 w 2587"/>
              <a:gd name="connsiteY34" fmla="*/ 2113 h 2156"/>
              <a:gd name="connsiteX35" fmla="*/ 365 w 2587"/>
              <a:gd name="connsiteY35" fmla="*/ 1815 h 2156"/>
              <a:gd name="connsiteX36" fmla="*/ 283 w 2587"/>
              <a:gd name="connsiteY36" fmla="*/ 1765 h 2156"/>
              <a:gd name="connsiteX37" fmla="*/ 55 w 2587"/>
              <a:gd name="connsiteY37" fmla="*/ 1462 h 2156"/>
              <a:gd name="connsiteX38" fmla="*/ 121 w 2587"/>
              <a:gd name="connsiteY38" fmla="*/ 1323 h 2156"/>
              <a:gd name="connsiteX39" fmla="*/ 0 w 2587"/>
              <a:gd name="connsiteY39" fmla="*/ 1147 h 2156"/>
              <a:gd name="connsiteX40" fmla="*/ 220 w 2587"/>
              <a:gd name="connsiteY40" fmla="*/ 943 h 2156"/>
              <a:gd name="connsiteX41" fmla="*/ 222 w 2587"/>
              <a:gd name="connsiteY41" fmla="*/ 939 h 2156"/>
              <a:gd name="connsiteX42" fmla="*/ 218 w 2587"/>
              <a:gd name="connsiteY42" fmla="*/ 896 h 2156"/>
              <a:gd name="connsiteX43" fmla="*/ 223 w 2587"/>
              <a:gd name="connsiteY43" fmla="*/ 848 h 2156"/>
              <a:gd name="connsiteX44" fmla="*/ 224 w 2587"/>
              <a:gd name="connsiteY44" fmla="*/ 842 h 2156"/>
              <a:gd name="connsiteX45" fmla="*/ 223 w 2587"/>
              <a:gd name="connsiteY45" fmla="*/ 841 h 2156"/>
              <a:gd name="connsiteX46" fmla="*/ 151 w 2587"/>
              <a:gd name="connsiteY46" fmla="*/ 697 h 2156"/>
              <a:gd name="connsiteX47" fmla="*/ 371 w 2587"/>
              <a:gd name="connsiteY47" fmla="*/ 493 h 2156"/>
              <a:gd name="connsiteX48" fmla="*/ 373 w 2587"/>
              <a:gd name="connsiteY48" fmla="*/ 489 h 2156"/>
              <a:gd name="connsiteX49" fmla="*/ 369 w 2587"/>
              <a:gd name="connsiteY49" fmla="*/ 446 h 2156"/>
              <a:gd name="connsiteX50" fmla="*/ 750 w 2587"/>
              <a:gd name="connsiteY50" fmla="*/ 131 h 2156"/>
              <a:gd name="connsiteX51" fmla="*/ 920 w 2587"/>
              <a:gd name="connsiteY51" fmla="*/ 164 h 2156"/>
              <a:gd name="connsiteX52" fmla="*/ 942 w 2587"/>
              <a:gd name="connsiteY52" fmla="*/ 174 h 2156"/>
              <a:gd name="connsiteX53" fmla="*/ 941 w 2587"/>
              <a:gd name="connsiteY53" fmla="*/ 174 h 2156"/>
              <a:gd name="connsiteX54" fmla="*/ 942 w 2587"/>
              <a:gd name="connsiteY54" fmla="*/ 174 h 2156"/>
              <a:gd name="connsiteX55" fmla="*/ 942 w 2587"/>
              <a:gd name="connsiteY55" fmla="*/ 174 h 2156"/>
              <a:gd name="connsiteX56" fmla="*/ 1207 w 2587"/>
              <a:gd name="connsiteY56" fmla="*/ 41 h 2156"/>
              <a:gd name="connsiteX57" fmla="*/ 1418 w 2587"/>
              <a:gd name="connsiteY57" fmla="*/ 113 h 2156"/>
              <a:gd name="connsiteX58" fmla="*/ 1638 w 2587"/>
              <a:gd name="connsiteY58" fmla="*/ 0 h 2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587" h="2156">
                <a:moveTo>
                  <a:pt x="1638" y="0"/>
                </a:moveTo>
                <a:cubicBezTo>
                  <a:pt x="1713" y="0"/>
                  <a:pt x="1780" y="28"/>
                  <a:pt x="1825" y="71"/>
                </a:cubicBezTo>
                <a:lnTo>
                  <a:pt x="1831" y="78"/>
                </a:lnTo>
                <a:lnTo>
                  <a:pt x="1832" y="76"/>
                </a:lnTo>
                <a:lnTo>
                  <a:pt x="1831" y="78"/>
                </a:lnTo>
                <a:lnTo>
                  <a:pt x="1833" y="80"/>
                </a:lnTo>
                <a:cubicBezTo>
                  <a:pt x="1883" y="31"/>
                  <a:pt x="1958" y="0"/>
                  <a:pt x="2042" y="0"/>
                </a:cubicBezTo>
                <a:cubicBezTo>
                  <a:pt x="2177" y="0"/>
                  <a:pt x="2288" y="81"/>
                  <a:pt x="2311" y="187"/>
                </a:cubicBezTo>
                <a:lnTo>
                  <a:pt x="2312" y="187"/>
                </a:lnTo>
                <a:lnTo>
                  <a:pt x="2311" y="182"/>
                </a:lnTo>
                <a:lnTo>
                  <a:pt x="2312" y="187"/>
                </a:lnTo>
                <a:lnTo>
                  <a:pt x="2323" y="189"/>
                </a:lnTo>
                <a:cubicBezTo>
                  <a:pt x="2445" y="222"/>
                  <a:pt x="2533" y="316"/>
                  <a:pt x="2533" y="428"/>
                </a:cubicBezTo>
                <a:cubicBezTo>
                  <a:pt x="2533" y="463"/>
                  <a:pt x="2524" y="496"/>
                  <a:pt x="2508" y="526"/>
                </a:cubicBezTo>
                <a:cubicBezTo>
                  <a:pt x="2558" y="580"/>
                  <a:pt x="2587" y="647"/>
                  <a:pt x="2587" y="719"/>
                </a:cubicBezTo>
                <a:cubicBezTo>
                  <a:pt x="2587" y="839"/>
                  <a:pt x="2507" y="943"/>
                  <a:pt x="2389" y="997"/>
                </a:cubicBezTo>
                <a:lnTo>
                  <a:pt x="2378" y="1002"/>
                </a:lnTo>
                <a:lnTo>
                  <a:pt x="2383" y="1008"/>
                </a:lnTo>
                <a:cubicBezTo>
                  <a:pt x="2417" y="1055"/>
                  <a:pt x="2436" y="1110"/>
                  <a:pt x="2436" y="1169"/>
                </a:cubicBezTo>
                <a:cubicBezTo>
                  <a:pt x="2436" y="1329"/>
                  <a:pt x="2294" y="1461"/>
                  <a:pt x="2109" y="1483"/>
                </a:cubicBezTo>
                <a:cubicBezTo>
                  <a:pt x="2108" y="1631"/>
                  <a:pt x="1962" y="1751"/>
                  <a:pt x="1783" y="1751"/>
                </a:cubicBezTo>
                <a:cubicBezTo>
                  <a:pt x="1720" y="1751"/>
                  <a:pt x="1661" y="1736"/>
                  <a:pt x="1611" y="1710"/>
                </a:cubicBezTo>
                <a:cubicBezTo>
                  <a:pt x="1563" y="1840"/>
                  <a:pt x="1418" y="1935"/>
                  <a:pt x="1247" y="1935"/>
                </a:cubicBezTo>
                <a:lnTo>
                  <a:pt x="831" y="2063"/>
                </a:lnTo>
                <a:lnTo>
                  <a:pt x="822" y="2064"/>
                </a:lnTo>
                <a:lnTo>
                  <a:pt x="822" y="2064"/>
                </a:lnTo>
                <a:cubicBezTo>
                  <a:pt x="822" y="2110"/>
                  <a:pt x="785" y="2147"/>
                  <a:pt x="739" y="2147"/>
                </a:cubicBezTo>
                <a:lnTo>
                  <a:pt x="737" y="2147"/>
                </a:lnTo>
                <a:lnTo>
                  <a:pt x="735" y="2149"/>
                </a:lnTo>
                <a:cubicBezTo>
                  <a:pt x="728" y="2153"/>
                  <a:pt x="720" y="2156"/>
                  <a:pt x="712" y="2156"/>
                </a:cubicBezTo>
                <a:cubicBezTo>
                  <a:pt x="689" y="2156"/>
                  <a:pt x="670" y="2138"/>
                  <a:pt x="670" y="2115"/>
                </a:cubicBezTo>
                <a:cubicBezTo>
                  <a:pt x="670" y="2113"/>
                  <a:pt x="670" y="2112"/>
                  <a:pt x="671" y="2111"/>
                </a:cubicBezTo>
                <a:lnTo>
                  <a:pt x="671" y="2110"/>
                </a:lnTo>
                <a:lnTo>
                  <a:pt x="667" y="2104"/>
                </a:lnTo>
                <a:cubicBezTo>
                  <a:pt x="660" y="2092"/>
                  <a:pt x="532" y="2119"/>
                  <a:pt x="519" y="2113"/>
                </a:cubicBezTo>
                <a:cubicBezTo>
                  <a:pt x="327" y="2014"/>
                  <a:pt x="474" y="1948"/>
                  <a:pt x="365" y="1815"/>
                </a:cubicBezTo>
                <a:cubicBezTo>
                  <a:pt x="356" y="1816"/>
                  <a:pt x="293" y="1765"/>
                  <a:pt x="283" y="1765"/>
                </a:cubicBezTo>
                <a:cubicBezTo>
                  <a:pt x="148" y="1765"/>
                  <a:pt x="55" y="1574"/>
                  <a:pt x="55" y="1462"/>
                </a:cubicBezTo>
                <a:cubicBezTo>
                  <a:pt x="55" y="1408"/>
                  <a:pt x="80" y="1359"/>
                  <a:pt x="121" y="1323"/>
                </a:cubicBezTo>
                <a:cubicBezTo>
                  <a:pt x="49" y="1287"/>
                  <a:pt x="0" y="1222"/>
                  <a:pt x="0" y="1147"/>
                </a:cubicBezTo>
                <a:cubicBezTo>
                  <a:pt x="0" y="1041"/>
                  <a:pt x="96" y="954"/>
                  <a:pt x="220" y="943"/>
                </a:cubicBezTo>
                <a:lnTo>
                  <a:pt x="222" y="939"/>
                </a:lnTo>
                <a:cubicBezTo>
                  <a:pt x="219" y="925"/>
                  <a:pt x="218" y="911"/>
                  <a:pt x="218" y="896"/>
                </a:cubicBezTo>
                <a:cubicBezTo>
                  <a:pt x="218" y="880"/>
                  <a:pt x="220" y="864"/>
                  <a:pt x="223" y="848"/>
                </a:cubicBezTo>
                <a:lnTo>
                  <a:pt x="224" y="842"/>
                </a:lnTo>
                <a:lnTo>
                  <a:pt x="223" y="841"/>
                </a:lnTo>
                <a:cubicBezTo>
                  <a:pt x="178" y="804"/>
                  <a:pt x="151" y="753"/>
                  <a:pt x="151" y="697"/>
                </a:cubicBezTo>
                <a:cubicBezTo>
                  <a:pt x="151" y="591"/>
                  <a:pt x="247" y="504"/>
                  <a:pt x="371" y="493"/>
                </a:cubicBezTo>
                <a:lnTo>
                  <a:pt x="373" y="489"/>
                </a:lnTo>
                <a:cubicBezTo>
                  <a:pt x="370" y="475"/>
                  <a:pt x="369" y="461"/>
                  <a:pt x="369" y="446"/>
                </a:cubicBezTo>
                <a:cubicBezTo>
                  <a:pt x="369" y="272"/>
                  <a:pt x="539" y="131"/>
                  <a:pt x="750" y="131"/>
                </a:cubicBezTo>
                <a:cubicBezTo>
                  <a:pt x="811" y="131"/>
                  <a:pt x="869" y="143"/>
                  <a:pt x="920" y="164"/>
                </a:cubicBezTo>
                <a:lnTo>
                  <a:pt x="942" y="174"/>
                </a:lnTo>
                <a:lnTo>
                  <a:pt x="941" y="174"/>
                </a:lnTo>
                <a:lnTo>
                  <a:pt x="942" y="174"/>
                </a:lnTo>
                <a:lnTo>
                  <a:pt x="942" y="174"/>
                </a:lnTo>
                <a:cubicBezTo>
                  <a:pt x="992" y="95"/>
                  <a:pt x="1092" y="41"/>
                  <a:pt x="1207" y="41"/>
                </a:cubicBezTo>
                <a:cubicBezTo>
                  <a:pt x="1289" y="41"/>
                  <a:pt x="1364" y="69"/>
                  <a:pt x="1418" y="113"/>
                </a:cubicBezTo>
                <a:cubicBezTo>
                  <a:pt x="1458" y="46"/>
                  <a:pt x="1542" y="0"/>
                  <a:pt x="1638" y="0"/>
                </a:cubicBezTo>
                <a:close/>
              </a:path>
            </a:pathLst>
          </a:cu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ln w="12700"/>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effectLst>
                <a:outerShdw blurRad="50800" dist="38100" dir="2700000" algn="tl" rotWithShape="0">
                  <a:prstClr val="black">
                    <a:alpha val="40000"/>
                  </a:prstClr>
                </a:outerShdw>
              </a:effectLst>
            </a:endParaRPr>
          </a:p>
        </p:txBody>
      </p:sp>
      <p:pic>
        <p:nvPicPr>
          <p:cNvPr id="23" name="1-Vases" descr="a-vases"/>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340485" y="1306195"/>
            <a:ext cx="1355725" cy="980440"/>
          </a:xfrm>
          <a:prstGeom prst="rect">
            <a:avLst/>
          </a:prstGeom>
        </p:spPr>
      </p:pic>
      <p:pic>
        <p:nvPicPr>
          <p:cNvPr id="22" name="1-Plates" descr="a-plates"/>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37820" y="1741170"/>
            <a:ext cx="1164590" cy="1149350"/>
          </a:xfrm>
          <a:prstGeom prst="rect">
            <a:avLst/>
          </a:prstGeom>
        </p:spPr>
      </p:pic>
      <p:pic>
        <p:nvPicPr>
          <p:cNvPr id="24" name="1-Cinderblocks" descr="a-cinderblocks"/>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540510" y="2357755"/>
            <a:ext cx="1066800" cy="952500"/>
          </a:xfrm>
          <a:prstGeom prst="rect">
            <a:avLst/>
          </a:prstGeom>
        </p:spPr>
      </p:pic>
      <p:pic>
        <p:nvPicPr>
          <p:cNvPr id="25" name="2-logs" descr="a2-lumber1"/>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9409430" y="2024380"/>
            <a:ext cx="1528445" cy="973455"/>
          </a:xfrm>
          <a:prstGeom prst="rect">
            <a:avLst/>
          </a:prstGeom>
        </p:spPr>
      </p:pic>
      <p:pic>
        <p:nvPicPr>
          <p:cNvPr id="26" name="2-Lumber" descr="a2-lumber2"/>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0688955" y="2323465"/>
            <a:ext cx="1075690" cy="959485"/>
          </a:xfrm>
          <a:prstGeom prst="rect">
            <a:avLst/>
          </a:prstGeom>
        </p:spPr>
      </p:pic>
      <p:pic>
        <p:nvPicPr>
          <p:cNvPr id="29" name="3-CowCart" descr="a-cowcart"/>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6879590" y="2034540"/>
            <a:ext cx="2641600" cy="1135380"/>
          </a:xfrm>
          <a:prstGeom prst="rect">
            <a:avLst/>
          </a:prstGeom>
        </p:spPr>
      </p:pic>
      <p:sp>
        <p:nvSpPr>
          <p:cNvPr id="30" name="Creation Mandate"/>
          <p:cNvSpPr txBox="1"/>
          <p:nvPr/>
        </p:nvSpPr>
        <p:spPr>
          <a:xfrm>
            <a:off x="2634155" y="5619750"/>
            <a:ext cx="6923690" cy="1015663"/>
          </a:xfrm>
          <a:prstGeom prst="rect">
            <a:avLst/>
          </a:prstGeom>
          <a:noFill/>
        </p:spPr>
        <p:txBody>
          <a:bodyPr wrap="none" rtlCol="0" anchor="t">
            <a:spAutoFit/>
          </a:bodyPr>
          <a:lstStyle/>
          <a:p>
            <a:pPr algn="ctr"/>
            <a:r>
              <a:rPr lang="en-US" altLang="en-US" sz="6000" cap="small" dirty="0">
                <a:solidFill>
                  <a:schemeClr val="bg2">
                    <a:lumMod val="40000"/>
                    <a:lumOff val="60000"/>
                  </a:schemeClr>
                </a:solidFill>
                <a:effectLst>
                  <a:outerShdw blurRad="50800" dist="38100" dir="2700000" algn="tl" rotWithShape="0">
                    <a:prstClr val="black">
                      <a:alpha val="40000"/>
                    </a:prstClr>
                  </a:outerShdw>
                </a:effectLst>
                <a:uFillTx/>
                <a:latin typeface="+mj-lt"/>
                <a:cs typeface="+mj-lt"/>
                <a:sym typeface="+mn-ea"/>
              </a:rPr>
              <a:t>Creation Mandate</a:t>
            </a:r>
          </a:p>
        </p:txBody>
      </p:sp>
      <p:pic>
        <p:nvPicPr>
          <p:cNvPr id="32" name="4BirdsFish" descr="a-birdsfish"/>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3025775" y="1207770"/>
            <a:ext cx="2320290" cy="2540635"/>
          </a:xfrm>
          <a:prstGeom prst="rect">
            <a:avLst/>
          </a:prstGeom>
        </p:spPr>
      </p:pic>
      <p:pic>
        <p:nvPicPr>
          <p:cNvPr id="33" name="4-Chickens" descr="a-chicken"/>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3290570" y="2218690"/>
            <a:ext cx="1647190" cy="1696720"/>
          </a:xfrm>
          <a:prstGeom prst="rect">
            <a:avLst/>
          </a:prstGeom>
        </p:spPr>
      </p:pic>
      <p:pic>
        <p:nvPicPr>
          <p:cNvPr id="34" name="4-FishPlatter" descr="a-fishplatte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2945765" y="1024255"/>
            <a:ext cx="2041525" cy="1198245"/>
          </a:xfrm>
          <a:prstGeom prst="rect">
            <a:avLst/>
          </a:prstGeom>
        </p:spPr>
      </p:pic>
      <p:pic>
        <p:nvPicPr>
          <p:cNvPr id="21" name="5ManWoman" descr="animal-manwoman"/>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4778375" y="262255"/>
            <a:ext cx="2334895" cy="4107815"/>
          </a:xfrm>
          <a:prstGeom prst="rect">
            <a:avLst/>
          </a:prstGeom>
        </p:spPr>
      </p:pic>
      <p:pic>
        <p:nvPicPr>
          <p:cNvPr id="27" name="5-Kids" descr="a-kids"/>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4442460" y="2827655"/>
            <a:ext cx="3089275" cy="2294890"/>
          </a:xfrm>
          <a:prstGeom prst="rect">
            <a:avLst/>
          </a:prstGeom>
        </p:spPr>
      </p:pic>
      <p:sp>
        <p:nvSpPr>
          <p:cNvPr id="35" name="ExploitationSlaveryLaziness" hidden="1"/>
          <p:cNvSpPr txBox="1"/>
          <p:nvPr/>
        </p:nvSpPr>
        <p:spPr>
          <a:xfrm>
            <a:off x="1148398" y="1876425"/>
            <a:ext cx="9589135" cy="4076063"/>
          </a:xfrm>
          <a:prstGeom prst="doubleWave">
            <a:avLst>
              <a:gd name="adj1" fmla="val 5232"/>
              <a:gd name="adj2" fmla="val 13"/>
            </a:avLst>
          </a:prstGeom>
          <a:solidFill>
            <a:schemeClr val="tx1">
              <a:lumMod val="75000"/>
              <a:lumOff val="25000"/>
            </a:schemeClr>
          </a:solidFill>
          <a:effectLst>
            <a:outerShdw blurRad="101600" dist="165100" dir="2700000" sx="104000" sy="104000" algn="tl" rotWithShape="0">
              <a:prstClr val="black">
                <a:alpha val="40000"/>
              </a:prstClr>
            </a:outerShdw>
          </a:effectLst>
        </p:spPr>
        <p:txBody>
          <a:bodyPr wrap="square" rtlCol="0" anchor="t">
            <a:spAutoFit/>
          </a:bodyPr>
          <a:lstStyle/>
          <a:p>
            <a:pPr algn="ctr"/>
            <a:r>
              <a:rPr lang="en-US" altLang="en-US" sz="5000" cap="small">
                <a:solidFill>
                  <a:schemeClr val="bg2">
                    <a:lumMod val="40000"/>
                    <a:lumOff val="60000"/>
                  </a:schemeClr>
                </a:solidFill>
                <a:effectLst>
                  <a:outerShdw blurRad="50800" dist="38100" dir="2700000" algn="tl" rotWithShape="0">
                    <a:prstClr val="black">
                      <a:alpha val="40000"/>
                    </a:prstClr>
                  </a:outerShdw>
                </a:effectLst>
                <a:uFillTx/>
                <a:latin typeface="+mj-lt"/>
                <a:cs typeface="+mj-lt"/>
                <a:sym typeface="+mn-ea"/>
              </a:rPr>
              <a:t>Exploitation</a:t>
            </a:r>
          </a:p>
          <a:p>
            <a:pPr algn="ctr"/>
            <a:r>
              <a:rPr lang="en-US" altLang="en-US" sz="5000" cap="small">
                <a:solidFill>
                  <a:schemeClr val="bg2">
                    <a:lumMod val="40000"/>
                    <a:lumOff val="60000"/>
                  </a:schemeClr>
                </a:solidFill>
                <a:effectLst>
                  <a:outerShdw blurRad="50800" dist="38100" dir="2700000" algn="tl" rotWithShape="0">
                    <a:prstClr val="black">
                      <a:alpha val="40000"/>
                    </a:prstClr>
                  </a:outerShdw>
                </a:effectLst>
                <a:uFillTx/>
                <a:latin typeface="+mj-lt"/>
                <a:cs typeface="+mj-lt"/>
                <a:sym typeface="+mn-ea"/>
              </a:rPr>
              <a:t>Slavery</a:t>
            </a:r>
          </a:p>
          <a:p>
            <a:pPr algn="ctr"/>
            <a:r>
              <a:rPr lang="en-US" altLang="en-US" sz="5000" cap="small">
                <a:solidFill>
                  <a:schemeClr val="bg2">
                    <a:lumMod val="40000"/>
                    <a:lumOff val="60000"/>
                  </a:schemeClr>
                </a:solidFill>
                <a:effectLst>
                  <a:outerShdw blurRad="50800" dist="38100" dir="2700000" algn="tl" rotWithShape="0">
                    <a:prstClr val="black">
                      <a:alpha val="40000"/>
                    </a:prstClr>
                  </a:outerShdw>
                </a:effectLst>
                <a:uFillTx/>
                <a:latin typeface="+mj-lt"/>
                <a:cs typeface="+mj-lt"/>
                <a:sym typeface="+mn-ea"/>
              </a:rPr>
              <a:t>Environmental Extremism</a:t>
            </a:r>
          </a:p>
          <a:p>
            <a:pPr algn="ctr"/>
            <a:r>
              <a:rPr lang="en-US" altLang="en-US" sz="5000" cap="small">
                <a:solidFill>
                  <a:schemeClr val="bg2">
                    <a:lumMod val="40000"/>
                    <a:lumOff val="60000"/>
                  </a:schemeClr>
                </a:solidFill>
                <a:effectLst>
                  <a:outerShdw blurRad="50800" dist="38100" dir="2700000" algn="tl" rotWithShape="0">
                    <a:prstClr val="black">
                      <a:alpha val="40000"/>
                    </a:prstClr>
                  </a:outerShdw>
                </a:effectLst>
                <a:uFillTx/>
                <a:latin typeface="+mj-lt"/>
                <a:cs typeface="+mj-lt"/>
                <a:sym typeface="+mn-ea"/>
              </a:rPr>
              <a:t>Laziness</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wipe(down)">
                                      <p:cBhvr>
                                        <p:cTn id="11" dur="500"/>
                                        <p:tgtEl>
                                          <p:spTgt spid="31"/>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500"/>
                                        <p:tgtEl>
                                          <p:spTgt spid="24"/>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500"/>
                                        <p:tgtEl>
                                          <p:spTgt spid="22"/>
                                        </p:tgtEl>
                                      </p:cBhvr>
                                    </p:animEffect>
                                  </p:childTnLst>
                                </p:cTn>
                              </p:par>
                            </p:childTnLst>
                          </p:cTn>
                        </p:par>
                        <p:par>
                          <p:cTn id="26" fill="hold">
                            <p:stCondLst>
                              <p:cond delay="1000"/>
                            </p:stCondLst>
                            <p:childTnLst>
                              <p:par>
                                <p:cTn id="27" presetID="10" presetClass="entr" presetSubtype="0" fill="hold" nodeType="after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500"/>
                                        <p:tgtEl>
                                          <p:spTgt spid="2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fade">
                                      <p:cBhvr>
                                        <p:cTn id="39" dur="500"/>
                                        <p:tgtEl>
                                          <p:spTgt spid="25"/>
                                        </p:tgtEl>
                                      </p:cBhvr>
                                    </p:animEffect>
                                  </p:childTnLst>
                                </p:cTn>
                              </p:par>
                            </p:childTnLst>
                          </p:cTn>
                        </p:par>
                        <p:par>
                          <p:cTn id="40" fill="hold">
                            <p:stCondLst>
                              <p:cond delay="500"/>
                            </p:stCondLst>
                            <p:childTnLst>
                              <p:par>
                                <p:cTn id="41" presetID="10" presetClass="entr" presetSubtype="0" fill="hold" nodeType="after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fade">
                                      <p:cBhvr>
                                        <p:cTn id="43" dur="500"/>
                                        <p:tgtEl>
                                          <p:spTgt spid="26"/>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fade">
                                      <p:cBhvr>
                                        <p:cTn id="48" dur="500"/>
                                        <p:tgtEl>
                                          <p:spTgt spid="32"/>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34"/>
                                        </p:tgtEl>
                                        <p:attrNameLst>
                                          <p:attrName>style.visibility</p:attrName>
                                        </p:attrNameLst>
                                      </p:cBhvr>
                                      <p:to>
                                        <p:strVal val="visible"/>
                                      </p:to>
                                    </p:set>
                                    <p:animEffect transition="in" filter="fade">
                                      <p:cBhvr>
                                        <p:cTn id="53" dur="500"/>
                                        <p:tgtEl>
                                          <p:spTgt spid="34"/>
                                        </p:tgtEl>
                                      </p:cBhvr>
                                    </p:animEffect>
                                  </p:childTnLst>
                                </p:cTn>
                              </p:par>
                            </p:childTnLst>
                          </p:cTn>
                        </p:par>
                        <p:par>
                          <p:cTn id="54" fill="hold">
                            <p:stCondLst>
                              <p:cond delay="500"/>
                            </p:stCondLst>
                            <p:childTnLst>
                              <p:par>
                                <p:cTn id="55" presetID="10" presetClass="entr" presetSubtype="0" fill="hold" nodeType="afterEffect">
                                  <p:stCondLst>
                                    <p:cond delay="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500"/>
                                        <p:tgtEl>
                                          <p:spTgt spid="3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0"/>
                                        </p:tgtEl>
                                        <p:attrNameLst>
                                          <p:attrName>style.visibility</p:attrName>
                                        </p:attrNameLst>
                                      </p:cBhvr>
                                      <p:to>
                                        <p:strVal val="visible"/>
                                      </p:to>
                                    </p:set>
                                    <p:animEffect transition="in" filter="fade">
                                      <p:cBhvr>
                                        <p:cTn id="62" dur="500"/>
                                        <p:tgtEl>
                                          <p:spTgt spid="10"/>
                                        </p:tgtEl>
                                      </p:cBhvr>
                                    </p:animEffect>
                                  </p:childTnLst>
                                </p:cTn>
                              </p:par>
                            </p:childTnLst>
                          </p:cTn>
                        </p:par>
                        <p:par>
                          <p:cTn id="63" fill="hold">
                            <p:stCondLst>
                              <p:cond delay="500"/>
                            </p:stCondLst>
                            <p:childTnLst>
                              <p:par>
                                <p:cTn id="64" presetID="10" presetClass="entr" presetSubtype="0" fill="hold" nodeType="afterEffect">
                                  <p:stCondLst>
                                    <p:cond delay="0"/>
                                  </p:stCondLst>
                                  <p:childTnLst>
                                    <p:set>
                                      <p:cBhvr>
                                        <p:cTn id="65" dur="1" fill="hold">
                                          <p:stCondLst>
                                            <p:cond delay="0"/>
                                          </p:stCondLst>
                                        </p:cTn>
                                        <p:tgtEl>
                                          <p:spTgt spid="20"/>
                                        </p:tgtEl>
                                        <p:attrNameLst>
                                          <p:attrName>style.visibility</p:attrName>
                                        </p:attrNameLst>
                                      </p:cBhvr>
                                      <p:to>
                                        <p:strVal val="visible"/>
                                      </p:to>
                                    </p:set>
                                    <p:animEffect transition="in" filter="fade">
                                      <p:cBhvr>
                                        <p:cTn id="66" dur="500"/>
                                        <p:tgtEl>
                                          <p:spTgt spid="20"/>
                                        </p:tgtEl>
                                      </p:cBhvr>
                                    </p:animEffect>
                                  </p:childTnLst>
                                </p:cTn>
                              </p:par>
                            </p:childTnLst>
                          </p:cTn>
                        </p:par>
                        <p:par>
                          <p:cTn id="67" fill="hold">
                            <p:stCondLst>
                              <p:cond delay="1000"/>
                            </p:stCondLst>
                            <p:childTnLst>
                              <p:par>
                                <p:cTn id="68" presetID="10" presetClass="entr" presetSubtype="0" fill="hold" nodeType="afterEffect">
                                  <p:stCondLst>
                                    <p:cond delay="0"/>
                                  </p:stCondLst>
                                  <p:childTnLst>
                                    <p:set>
                                      <p:cBhvr>
                                        <p:cTn id="69" dur="1" fill="hold">
                                          <p:stCondLst>
                                            <p:cond delay="0"/>
                                          </p:stCondLst>
                                        </p:cTn>
                                        <p:tgtEl>
                                          <p:spTgt spid="19"/>
                                        </p:tgtEl>
                                        <p:attrNameLst>
                                          <p:attrName>style.visibility</p:attrName>
                                        </p:attrNameLst>
                                      </p:cBhvr>
                                      <p:to>
                                        <p:strVal val="visible"/>
                                      </p:to>
                                    </p:set>
                                    <p:animEffect transition="in" filter="fade">
                                      <p:cBhvr>
                                        <p:cTn id="70" dur="500"/>
                                        <p:tgtEl>
                                          <p:spTgt spid="19"/>
                                        </p:tgtEl>
                                      </p:cBhvr>
                                    </p:animEffect>
                                  </p:childTnLst>
                                </p:cTn>
                              </p:par>
                            </p:childTnLst>
                          </p:cTn>
                        </p:par>
                        <p:par>
                          <p:cTn id="71" fill="hold">
                            <p:stCondLst>
                              <p:cond delay="1500"/>
                            </p:stCondLst>
                            <p:childTnLst>
                              <p:par>
                                <p:cTn id="72" presetID="10" presetClass="entr" presetSubtype="0" fill="hold" nodeType="after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fade">
                                      <p:cBhvr>
                                        <p:cTn id="74" dur="500"/>
                                        <p:tgtEl>
                                          <p:spTgt spid="12"/>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29"/>
                                        </p:tgtEl>
                                        <p:attrNameLst>
                                          <p:attrName>style.visibility</p:attrName>
                                        </p:attrNameLst>
                                      </p:cBhvr>
                                      <p:to>
                                        <p:strVal val="visible"/>
                                      </p:to>
                                    </p:set>
                                    <p:animEffect transition="in" filter="fade">
                                      <p:cBhvr>
                                        <p:cTn id="79" dur="500"/>
                                        <p:tgtEl>
                                          <p:spTgt spid="29"/>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nodeType="clickEffect">
                                  <p:stCondLst>
                                    <p:cond delay="0"/>
                                  </p:stCondLst>
                                  <p:childTnLst>
                                    <p:set>
                                      <p:cBhvr>
                                        <p:cTn id="83" dur="1" fill="hold">
                                          <p:stCondLst>
                                            <p:cond delay="0"/>
                                          </p:stCondLst>
                                        </p:cTn>
                                        <p:tgtEl>
                                          <p:spTgt spid="21"/>
                                        </p:tgtEl>
                                        <p:attrNameLst>
                                          <p:attrName>style.visibility</p:attrName>
                                        </p:attrNameLst>
                                      </p:cBhvr>
                                      <p:to>
                                        <p:strVal val="visible"/>
                                      </p:to>
                                    </p:set>
                                    <p:animEffect transition="in" filter="fade">
                                      <p:cBhvr>
                                        <p:cTn id="84" dur="500"/>
                                        <p:tgtEl>
                                          <p:spTgt spid="21"/>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nodeType="clickEffect">
                                  <p:stCondLst>
                                    <p:cond delay="0"/>
                                  </p:stCondLst>
                                  <p:childTnLst>
                                    <p:set>
                                      <p:cBhvr>
                                        <p:cTn id="88" dur="1" fill="hold">
                                          <p:stCondLst>
                                            <p:cond delay="0"/>
                                          </p:stCondLst>
                                        </p:cTn>
                                        <p:tgtEl>
                                          <p:spTgt spid="27"/>
                                        </p:tgtEl>
                                        <p:attrNameLst>
                                          <p:attrName>style.visibility</p:attrName>
                                        </p:attrNameLst>
                                      </p:cBhvr>
                                      <p:to>
                                        <p:strVal val="visible"/>
                                      </p:to>
                                    </p:set>
                                    <p:animEffect transition="in" filter="fade">
                                      <p:cBhvr>
                                        <p:cTn id="89" dur="500"/>
                                        <p:tgtEl>
                                          <p:spTgt spid="27"/>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35"/>
                                        </p:tgtEl>
                                        <p:attrNameLst>
                                          <p:attrName>style.visibility</p:attrName>
                                        </p:attrNameLst>
                                      </p:cBhvr>
                                      <p:to>
                                        <p:strVal val="visible"/>
                                      </p:to>
                                    </p:set>
                                    <p:animEffect transition="in" filter="fade">
                                      <p:cBhvr>
                                        <p:cTn id="94" dur="500"/>
                                        <p:tgtEl>
                                          <p:spTgt spid="35"/>
                                        </p:tgtEl>
                                      </p:cBhvr>
                                    </p:animEffect>
                                  </p:childTnLst>
                                </p:cTn>
                              </p:par>
                            </p:childTnLst>
                          </p:cTn>
                        </p:par>
                        <p:par>
                          <p:cTn id="95" fill="hold">
                            <p:stCondLst>
                              <p:cond delay="500"/>
                            </p:stCondLst>
                            <p:childTnLst>
                              <p:par>
                                <p:cTn id="96" presetID="42" presetClass="entr" presetSubtype="0" fill="hold" nodeType="afterEffect">
                                  <p:stCondLst>
                                    <p:cond delay="0"/>
                                  </p:stCondLst>
                                  <p:childTnLst>
                                    <p:set>
                                      <p:cBhvr>
                                        <p:cTn id="97" dur="1" fill="hold">
                                          <p:stCondLst>
                                            <p:cond delay="0"/>
                                          </p:stCondLst>
                                        </p:cTn>
                                        <p:tgtEl>
                                          <p:spTgt spid="35">
                                            <p:txEl>
                                              <p:pRg st="0" end="0"/>
                                            </p:txEl>
                                          </p:spTgt>
                                        </p:tgtEl>
                                        <p:attrNameLst>
                                          <p:attrName>style.visibility</p:attrName>
                                        </p:attrNameLst>
                                      </p:cBhvr>
                                      <p:to>
                                        <p:strVal val="visible"/>
                                      </p:to>
                                    </p:set>
                                    <p:animEffect transition="in" filter="fade">
                                      <p:cBhvr>
                                        <p:cTn id="98" dur="1000"/>
                                        <p:tgtEl>
                                          <p:spTgt spid="35">
                                            <p:txEl>
                                              <p:pRg st="0" end="0"/>
                                            </p:txEl>
                                          </p:spTgt>
                                        </p:tgtEl>
                                      </p:cBhvr>
                                    </p:animEffect>
                                    <p:anim calcmode="lin" valueType="num">
                                      <p:cBhvr>
                                        <p:cTn id="99" dur="1000" fill="hold"/>
                                        <p:tgtEl>
                                          <p:spTgt spid="35">
                                            <p:txEl>
                                              <p:pRg st="0" end="0"/>
                                            </p:txEl>
                                          </p:spTgt>
                                        </p:tgtEl>
                                        <p:attrNameLst>
                                          <p:attrName>ppt_x</p:attrName>
                                        </p:attrNameLst>
                                      </p:cBhvr>
                                      <p:tavLst>
                                        <p:tav tm="0">
                                          <p:val>
                                            <p:strVal val="#ppt_x"/>
                                          </p:val>
                                        </p:tav>
                                        <p:tav tm="100000">
                                          <p:val>
                                            <p:strVal val="#ppt_x"/>
                                          </p:val>
                                        </p:tav>
                                      </p:tavLst>
                                    </p:anim>
                                    <p:anim calcmode="lin" valueType="num">
                                      <p:cBhvr>
                                        <p:cTn id="100" dur="1000" fill="hold"/>
                                        <p:tgtEl>
                                          <p:spTgt spid="3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nodeType="clickEffect">
                                  <p:stCondLst>
                                    <p:cond delay="0"/>
                                  </p:stCondLst>
                                  <p:childTnLst>
                                    <p:set>
                                      <p:cBhvr>
                                        <p:cTn id="104" dur="1" fill="hold">
                                          <p:stCondLst>
                                            <p:cond delay="0"/>
                                          </p:stCondLst>
                                        </p:cTn>
                                        <p:tgtEl>
                                          <p:spTgt spid="35">
                                            <p:txEl>
                                              <p:pRg st="1" end="1"/>
                                            </p:txEl>
                                          </p:spTgt>
                                        </p:tgtEl>
                                        <p:attrNameLst>
                                          <p:attrName>style.visibility</p:attrName>
                                        </p:attrNameLst>
                                      </p:cBhvr>
                                      <p:to>
                                        <p:strVal val="visible"/>
                                      </p:to>
                                    </p:set>
                                    <p:animEffect transition="in" filter="fade">
                                      <p:cBhvr>
                                        <p:cTn id="105" dur="1000"/>
                                        <p:tgtEl>
                                          <p:spTgt spid="35">
                                            <p:txEl>
                                              <p:pRg st="1" end="1"/>
                                            </p:txEl>
                                          </p:spTgt>
                                        </p:tgtEl>
                                      </p:cBhvr>
                                    </p:animEffect>
                                    <p:anim calcmode="lin" valueType="num">
                                      <p:cBhvr>
                                        <p:cTn id="106" dur="1000" fill="hold"/>
                                        <p:tgtEl>
                                          <p:spTgt spid="35">
                                            <p:txEl>
                                              <p:pRg st="1" end="1"/>
                                            </p:txEl>
                                          </p:spTgt>
                                        </p:tgtEl>
                                        <p:attrNameLst>
                                          <p:attrName>ppt_x</p:attrName>
                                        </p:attrNameLst>
                                      </p:cBhvr>
                                      <p:tavLst>
                                        <p:tav tm="0">
                                          <p:val>
                                            <p:strVal val="#ppt_x"/>
                                          </p:val>
                                        </p:tav>
                                        <p:tav tm="100000">
                                          <p:val>
                                            <p:strVal val="#ppt_x"/>
                                          </p:val>
                                        </p:tav>
                                      </p:tavLst>
                                    </p:anim>
                                    <p:anim calcmode="lin" valueType="num">
                                      <p:cBhvr>
                                        <p:cTn id="107" dur="1000" fill="hold"/>
                                        <p:tgtEl>
                                          <p:spTgt spid="3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42" presetClass="entr" presetSubtype="0" fill="hold" nodeType="clickEffect">
                                  <p:stCondLst>
                                    <p:cond delay="0"/>
                                  </p:stCondLst>
                                  <p:childTnLst>
                                    <p:set>
                                      <p:cBhvr>
                                        <p:cTn id="111" dur="1" fill="hold">
                                          <p:stCondLst>
                                            <p:cond delay="0"/>
                                          </p:stCondLst>
                                        </p:cTn>
                                        <p:tgtEl>
                                          <p:spTgt spid="35">
                                            <p:txEl>
                                              <p:pRg st="2" end="2"/>
                                            </p:txEl>
                                          </p:spTgt>
                                        </p:tgtEl>
                                        <p:attrNameLst>
                                          <p:attrName>style.visibility</p:attrName>
                                        </p:attrNameLst>
                                      </p:cBhvr>
                                      <p:to>
                                        <p:strVal val="visible"/>
                                      </p:to>
                                    </p:set>
                                    <p:animEffect transition="in" filter="fade">
                                      <p:cBhvr>
                                        <p:cTn id="112" dur="1000"/>
                                        <p:tgtEl>
                                          <p:spTgt spid="35">
                                            <p:txEl>
                                              <p:pRg st="2" end="2"/>
                                            </p:txEl>
                                          </p:spTgt>
                                        </p:tgtEl>
                                      </p:cBhvr>
                                    </p:animEffect>
                                    <p:anim calcmode="lin" valueType="num">
                                      <p:cBhvr>
                                        <p:cTn id="113" dur="1000" fill="hold"/>
                                        <p:tgtEl>
                                          <p:spTgt spid="35">
                                            <p:txEl>
                                              <p:pRg st="2" end="2"/>
                                            </p:txEl>
                                          </p:spTgt>
                                        </p:tgtEl>
                                        <p:attrNameLst>
                                          <p:attrName>ppt_x</p:attrName>
                                        </p:attrNameLst>
                                      </p:cBhvr>
                                      <p:tavLst>
                                        <p:tav tm="0">
                                          <p:val>
                                            <p:strVal val="#ppt_x"/>
                                          </p:val>
                                        </p:tav>
                                        <p:tav tm="100000">
                                          <p:val>
                                            <p:strVal val="#ppt_x"/>
                                          </p:val>
                                        </p:tav>
                                      </p:tavLst>
                                    </p:anim>
                                    <p:anim calcmode="lin" valueType="num">
                                      <p:cBhvr>
                                        <p:cTn id="114" dur="1000" fill="hold"/>
                                        <p:tgtEl>
                                          <p:spTgt spid="3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42" presetClass="entr" presetSubtype="0" fill="hold" nodeType="clickEffect">
                                  <p:stCondLst>
                                    <p:cond delay="0"/>
                                  </p:stCondLst>
                                  <p:childTnLst>
                                    <p:set>
                                      <p:cBhvr>
                                        <p:cTn id="118" dur="1" fill="hold">
                                          <p:stCondLst>
                                            <p:cond delay="0"/>
                                          </p:stCondLst>
                                        </p:cTn>
                                        <p:tgtEl>
                                          <p:spTgt spid="35">
                                            <p:txEl>
                                              <p:pRg st="3" end="3"/>
                                            </p:txEl>
                                          </p:spTgt>
                                        </p:tgtEl>
                                        <p:attrNameLst>
                                          <p:attrName>style.visibility</p:attrName>
                                        </p:attrNameLst>
                                      </p:cBhvr>
                                      <p:to>
                                        <p:strVal val="visible"/>
                                      </p:to>
                                    </p:set>
                                    <p:animEffect transition="in" filter="fade">
                                      <p:cBhvr>
                                        <p:cTn id="119" dur="1000"/>
                                        <p:tgtEl>
                                          <p:spTgt spid="35">
                                            <p:txEl>
                                              <p:pRg st="3" end="3"/>
                                            </p:txEl>
                                          </p:spTgt>
                                        </p:tgtEl>
                                      </p:cBhvr>
                                    </p:animEffect>
                                    <p:anim calcmode="lin" valueType="num">
                                      <p:cBhvr>
                                        <p:cTn id="120" dur="1000" fill="hold"/>
                                        <p:tgtEl>
                                          <p:spTgt spid="35">
                                            <p:txEl>
                                              <p:pRg st="3" end="3"/>
                                            </p:txEl>
                                          </p:spTgt>
                                        </p:tgtEl>
                                        <p:attrNameLst>
                                          <p:attrName>ppt_x</p:attrName>
                                        </p:attrNameLst>
                                      </p:cBhvr>
                                      <p:tavLst>
                                        <p:tav tm="0">
                                          <p:val>
                                            <p:strVal val="#ppt_x"/>
                                          </p:val>
                                        </p:tav>
                                        <p:tav tm="100000">
                                          <p:val>
                                            <p:strVal val="#ppt_x"/>
                                          </p:val>
                                        </p:tav>
                                      </p:tavLst>
                                    </p:anim>
                                    <p:anim calcmode="lin" valueType="num">
                                      <p:cBhvr>
                                        <p:cTn id="121" dur="1000" fill="hold"/>
                                        <p:tgtEl>
                                          <p:spTgt spid="3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0" grpId="0"/>
      <p:bldP spid="35"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0">
          <a:gsLst>
            <a:gs pos="0">
              <a:srgbClr val="6C7D76"/>
            </a:gs>
            <a:gs pos="100000">
              <a:srgbClr val="495450"/>
            </a:gs>
          </a:gsLst>
          <a:lin ang="8100000" scaled="0"/>
          <a:tileRect/>
        </a:gradFill>
        <a:effectLst/>
      </p:bgPr>
    </p:bg>
    <p:spTree>
      <p:nvGrpSpPr>
        <p:cNvPr id="1" name=""/>
        <p:cNvGrpSpPr/>
        <p:nvPr/>
      </p:nvGrpSpPr>
      <p:grpSpPr>
        <a:xfrm>
          <a:off x="0" y="0"/>
          <a:ext cx="0" cy="0"/>
          <a:chOff x="0" y="0"/>
          <a:chExt cx="0" cy="0"/>
        </a:xfrm>
      </p:grpSpPr>
      <p:sp>
        <p:nvSpPr>
          <p:cNvPr id="2" name="TitleLine"/>
          <p:cNvSpPr/>
          <p:nvPr/>
        </p:nvSpPr>
        <p:spPr>
          <a:xfrm>
            <a:off x="457200" y="1005840"/>
            <a:ext cx="10972800" cy="0"/>
          </a:xfrm>
          <a:prstGeom prst="line">
            <a:avLst/>
          </a:prstGeom>
          <a:noFill/>
          <a:ln w="19050" cap="flat" cmpd="sng" algn="ctr">
            <a:solidFill>
              <a:schemeClr val="accent1"/>
            </a:solidFill>
            <a:prstDash val="solid"/>
            <a:headEnd type="none"/>
            <a:tailEnd type="none"/>
          </a:ln>
          <a:effectLst/>
        </p:spPr>
      </p:sp>
      <p:sp>
        <p:nvSpPr>
          <p:cNvPr id="3" name="Up Arrow"/>
          <p:cNvSpPr/>
          <p:nvPr/>
        </p:nvSpPr>
        <p:spPr>
          <a:xfrm rot="2700000">
            <a:off x="4406900" y="423545"/>
            <a:ext cx="7045960" cy="7251700"/>
          </a:xfrm>
          <a:prstGeom prst="upArrow">
            <a:avLst>
              <a:gd name="adj1" fmla="val 50000"/>
              <a:gd name="adj2" fmla="val 50123"/>
            </a:avLst>
          </a:prstGeom>
          <a:solidFill>
            <a:srgbClr val="495450">
              <a:alpha val="50000"/>
            </a:srgbClr>
          </a:solidFill>
          <a:ln w="19050" cap="flat" cmpd="sng" algn="ctr">
            <a:solidFill>
              <a:srgbClr val="868257">
                <a:alpha val="50000"/>
              </a:srgbClr>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7" name="Title 3"/>
          <p:cNvSpPr/>
          <p:nvPr/>
        </p:nvSpPr>
        <p:spPr>
          <a:xfrm>
            <a:off x="635" y="-635"/>
            <a:ext cx="11346815" cy="1411605"/>
          </a:xfrm>
          <a:prstGeom prst="rect">
            <a:avLst/>
          </a:prstGeom>
          <a:noFill/>
          <a:ln>
            <a:noFill/>
          </a:ln>
          <a:effectLst/>
        </p:spPr>
        <p:txBody>
          <a:bodyPr vert="horz" wrap="square" lIns="182880" tIns="45720" rIns="91440" bIns="45720" numCol="1" spcCol="215900" anchor="ctr"/>
          <a:lstStyle>
            <a:lvl1pPr algn="l" defTabSz="914400">
              <a:lnSpc>
                <a:spcPct val="90000"/>
              </a:lnSpc>
              <a:spcBef>
                <a:spcPts val="0"/>
              </a:spcBef>
              <a:buNone/>
              <a:defRPr lang="en-US" sz="6000" kern="1" cap="none">
                <a:solidFill>
                  <a:schemeClr val="tx1"/>
                </a:solidFill>
                <a:latin typeface="Georgia" panose="02040502050405020303" charset="0"/>
                <a:ea typeface="Trebuchet MS" panose="020B0603020202020204" charset="0"/>
                <a:cs typeface="Trebuchet MS" panose="020B0603020202020204" charset="0"/>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defRPr lang="en-US"/>
            </a:pPr>
            <a:r>
              <a:rPr lang="en-US" b="1" cap="none">
                <a:solidFill>
                  <a:srgbClr val="F9F8F0"/>
                </a:solidFill>
                <a:effectLst>
                  <a:outerShdw dist="63500" dir="3600000" algn="tl" rotWithShape="0">
                    <a:srgbClr val="000000">
                      <a:alpha val="40000"/>
                    </a:srgbClr>
                  </a:outerShdw>
                </a:effectLst>
              </a:rPr>
              <a:t>Ministry</a:t>
            </a:r>
          </a:p>
        </p:txBody>
      </p:sp>
      <p:sp>
        <p:nvSpPr>
          <p:cNvPr id="8" name="Left Arrow 2"/>
          <p:cNvSpPr/>
          <p:nvPr/>
        </p:nvSpPr>
        <p:spPr>
          <a:xfrm>
            <a:off x="167640" y="2578735"/>
            <a:ext cx="5943600" cy="4114800"/>
          </a:xfrm>
          <a:prstGeom prst="leftArrow">
            <a:avLst>
              <a:gd name="adj1" fmla="val 50000"/>
              <a:gd name="adj2" fmla="val 38549"/>
            </a:avLst>
          </a:prstGeom>
          <a:gradFill flip="none" rotWithShape="0">
            <a:gsLst>
              <a:gs pos="0">
                <a:srgbClr val="679C9B"/>
              </a:gs>
              <a:gs pos="100000">
                <a:srgbClr val="456968"/>
              </a:gs>
            </a:gsLst>
            <a:lin ang="5400000" scaled="0"/>
            <a:tileRect/>
          </a:grad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9" name="Left Arrow 5"/>
          <p:cNvSpPr/>
          <p:nvPr/>
        </p:nvSpPr>
        <p:spPr>
          <a:xfrm flipH="1">
            <a:off x="6081395" y="2578735"/>
            <a:ext cx="5943600" cy="4114800"/>
          </a:xfrm>
          <a:prstGeom prst="leftArrow">
            <a:avLst>
              <a:gd name="adj1" fmla="val 50000"/>
              <a:gd name="adj2" fmla="val 37932"/>
            </a:avLst>
          </a:prstGeom>
          <a:gradFill flip="none" rotWithShape="0">
            <a:gsLst>
              <a:gs pos="0">
                <a:srgbClr val="679C9B"/>
              </a:gs>
              <a:gs pos="100000">
                <a:srgbClr val="456968"/>
              </a:gs>
            </a:gsLst>
            <a:lin ang="5400000" scaled="0"/>
            <a:tileRect/>
          </a:grad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10" name="Verse1"/>
          <p:cNvSpPr/>
          <p:nvPr/>
        </p:nvSpPr>
        <p:spPr>
          <a:xfrm>
            <a:off x="943610" y="3764915"/>
            <a:ext cx="10339705" cy="1838325"/>
          </a:xfrm>
          <a:prstGeom prst="rect">
            <a:avLst/>
          </a:prstGeom>
          <a:noFill/>
          <a:ln>
            <a:noFill/>
          </a:ln>
          <a:effectLst/>
        </p:spPr>
        <p:txBody>
          <a:bodyPr vert="horz" wrap="square" lIns="91440" tIns="45720" rIns="91440" bIns="45720" numCol="1" spcCol="215900" anchor="ctr"/>
          <a:lstStyle>
            <a:lvl1pPr marL="0" indent="0" algn="l" defTabSz="914400">
              <a:lnSpc>
                <a:spcPct val="90000"/>
              </a:lnSpc>
              <a:spcBef>
                <a:spcPts val="1000"/>
              </a:spcBef>
              <a:buNone/>
              <a:defRPr lang="en-US" sz="2400" kern="1" cap="none">
                <a:solidFill>
                  <a:srgbClr val="908F8E"/>
                </a:solidFill>
                <a:latin typeface="Trebuchet MS" panose="020B0603020202020204" charset="0"/>
                <a:ea typeface="Trebuchet MS" panose="020B0603020202020204" charset="0"/>
                <a:cs typeface="Trebuchet MS" panose="020B0603020202020204" charset="0"/>
              </a:defRPr>
            </a:lvl1pPr>
            <a:lvl2pPr marL="457200" indent="0" algn="l" defTabSz="914400">
              <a:lnSpc>
                <a:spcPct val="90000"/>
              </a:lnSpc>
              <a:spcBef>
                <a:spcPts val="500"/>
              </a:spcBef>
              <a:buNone/>
              <a:defRPr lang="en-US" sz="2000" kern="1" cap="none">
                <a:solidFill>
                  <a:srgbClr val="908F8E"/>
                </a:solidFill>
                <a:latin typeface="Trebuchet MS" panose="020B0603020202020204" charset="0"/>
                <a:ea typeface="Trebuchet MS" panose="020B0603020202020204" charset="0"/>
                <a:cs typeface="Trebuchet MS" panose="020B0603020202020204" charset="0"/>
              </a:defRPr>
            </a:lvl2pPr>
            <a:lvl3pPr marL="914400" indent="0" algn="l" defTabSz="914400">
              <a:lnSpc>
                <a:spcPct val="90000"/>
              </a:lnSpc>
              <a:spcBef>
                <a:spcPts val="500"/>
              </a:spcBef>
              <a:buNone/>
              <a:defRPr lang="en-US" sz="1800" kern="1" cap="none">
                <a:solidFill>
                  <a:srgbClr val="908F8E"/>
                </a:solidFill>
                <a:latin typeface="Trebuchet MS" panose="020B0603020202020204" charset="0"/>
                <a:ea typeface="Trebuchet MS" panose="020B0603020202020204" charset="0"/>
                <a:cs typeface="Trebuchet MS" panose="020B0603020202020204" charset="0"/>
              </a:defRPr>
            </a:lvl3pPr>
            <a:lvl4pPr marL="13716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4pPr>
            <a:lvl5pPr marL="18288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5pPr>
            <a:lvl6pPr marL="22860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6pPr>
            <a:lvl7pPr marL="27432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7pPr>
            <a:lvl8pPr marL="32004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8pPr>
            <a:lvl9pPr marL="36576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9pPr>
          </a:lstStyle>
          <a:p>
            <a:pPr algn="ctr">
              <a:defRPr lang="en-US"/>
            </a:pPr>
            <a:r>
              <a:rPr lang="en-US" sz="2200" cap="none" dirty="0">
                <a:solidFill>
                  <a:srgbClr val="F2F1E1"/>
                </a:solidFill>
                <a:effectLst>
                  <a:outerShdw blurRad="50800" dist="38100" dir="2700000" algn="tl" rotWithShape="0">
                    <a:prstClr val="black">
                      <a:alpha val="40000"/>
                    </a:prstClr>
                  </a:outerShdw>
                </a:effectLst>
              </a:rPr>
              <a:t>And God created man in His own image, in the image of God He created him; male and female He created them. And God blessed them; and God said to them, “Be fruitful and multiply, and fill the earth, and subdue it; and rule over the fish of the sea and over the birds of the sky, and over every living thing that moves on the earth.” - Genesis 1:27-28</a:t>
            </a:r>
          </a:p>
        </p:txBody>
      </p:sp>
      <p:sp>
        <p:nvSpPr>
          <p:cNvPr id="11" name="Up Arrow 16"/>
          <p:cNvSpPr/>
          <p:nvPr/>
        </p:nvSpPr>
        <p:spPr>
          <a:xfrm>
            <a:off x="374650" y="892175"/>
            <a:ext cx="11442700" cy="2832100"/>
          </a:xfrm>
          <a:prstGeom prst="upArrow">
            <a:avLst>
              <a:gd name="adj1" fmla="val 83163"/>
              <a:gd name="adj2" fmla="val 50000"/>
            </a:avLst>
          </a:prstGeom>
          <a:solidFill>
            <a:srgbClr val="ECF2F2"/>
          </a:solidFill>
          <a:ln w="19050" cap="flat" cmpd="sng" algn="ctr">
            <a:solidFill>
              <a:srgbClr val="868257"/>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cap="none">
              <a:solidFill>
                <a:srgbClr val="343023"/>
              </a:solidFill>
            </a:endParaRPr>
          </a:p>
        </p:txBody>
      </p:sp>
      <p:sp>
        <p:nvSpPr>
          <p:cNvPr id="12" name="Verse1"/>
          <p:cNvSpPr/>
          <p:nvPr/>
        </p:nvSpPr>
        <p:spPr>
          <a:xfrm>
            <a:off x="1667510" y="1962150"/>
            <a:ext cx="9108440" cy="1670685"/>
          </a:xfrm>
          <a:prstGeom prst="rect">
            <a:avLst/>
          </a:prstGeom>
          <a:noFill/>
          <a:ln>
            <a:noFill/>
          </a:ln>
          <a:effectLst/>
        </p:spPr>
        <p:txBody>
          <a:bodyPr vert="horz" wrap="square" lIns="91440" tIns="45720" rIns="91440" bIns="45720" numCol="1" spcCol="215900" anchor="ctr"/>
          <a:lstStyle>
            <a:lvl1pPr marL="0" indent="0" algn="l" defTabSz="914400">
              <a:lnSpc>
                <a:spcPct val="90000"/>
              </a:lnSpc>
              <a:spcBef>
                <a:spcPts val="1000"/>
              </a:spcBef>
              <a:buNone/>
              <a:defRPr lang="en-US" sz="2400" kern="1" cap="none">
                <a:solidFill>
                  <a:srgbClr val="908F8E"/>
                </a:solidFill>
                <a:latin typeface="Trebuchet MS" panose="020B0603020202020204" charset="0"/>
                <a:ea typeface="Trebuchet MS" panose="020B0603020202020204" charset="0"/>
                <a:cs typeface="Trebuchet MS" panose="020B0603020202020204" charset="0"/>
              </a:defRPr>
            </a:lvl1pPr>
            <a:lvl2pPr marL="457200" indent="0" algn="l" defTabSz="914400">
              <a:lnSpc>
                <a:spcPct val="90000"/>
              </a:lnSpc>
              <a:spcBef>
                <a:spcPts val="500"/>
              </a:spcBef>
              <a:buNone/>
              <a:defRPr lang="en-US" sz="2000" kern="1" cap="none">
                <a:solidFill>
                  <a:srgbClr val="908F8E"/>
                </a:solidFill>
                <a:latin typeface="Trebuchet MS" panose="020B0603020202020204" charset="0"/>
                <a:ea typeface="Trebuchet MS" panose="020B0603020202020204" charset="0"/>
                <a:cs typeface="Trebuchet MS" panose="020B0603020202020204" charset="0"/>
              </a:defRPr>
            </a:lvl2pPr>
            <a:lvl3pPr marL="914400" indent="0" algn="l" defTabSz="914400">
              <a:lnSpc>
                <a:spcPct val="90000"/>
              </a:lnSpc>
              <a:spcBef>
                <a:spcPts val="500"/>
              </a:spcBef>
              <a:buNone/>
              <a:defRPr lang="en-US" sz="1800" kern="1" cap="none">
                <a:solidFill>
                  <a:srgbClr val="908F8E"/>
                </a:solidFill>
                <a:latin typeface="Trebuchet MS" panose="020B0603020202020204" charset="0"/>
                <a:ea typeface="Trebuchet MS" panose="020B0603020202020204" charset="0"/>
                <a:cs typeface="Trebuchet MS" panose="020B0603020202020204" charset="0"/>
              </a:defRPr>
            </a:lvl3pPr>
            <a:lvl4pPr marL="13716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4pPr>
            <a:lvl5pPr marL="18288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5pPr>
            <a:lvl6pPr marL="22860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6pPr>
            <a:lvl7pPr marL="27432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7pPr>
            <a:lvl8pPr marL="32004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8pPr>
            <a:lvl9pPr marL="36576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9pPr>
          </a:lstStyle>
          <a:p>
            <a:pPr algn="ctr">
              <a:defRPr lang="en-US"/>
            </a:pPr>
            <a:r>
              <a:rPr lang="en-US" sz="2200" cap="none" dirty="0">
                <a:solidFill>
                  <a:srgbClr val="343023"/>
                </a:solidFill>
                <a:effectLst>
                  <a:outerShdw blurRad="50800" dist="38100" dir="2700000" algn="tl" rotWithShape="0">
                    <a:prstClr val="black">
                      <a:alpha val="40000"/>
                    </a:prstClr>
                  </a:outerShdw>
                </a:effectLst>
              </a:rPr>
              <a:t> “All authority has been given to Me in heaven and on earth. Go therefore and make disciples of all the nations, baptizing them in the name of the Father and the Son and the Holy Spirit, teaching them to observe all that I commanded you; and lo, I am with you always, even to the end of the age.” - Matthew 28:18-20</a:t>
            </a:r>
          </a:p>
        </p:txBody>
      </p:sp>
      <p:sp>
        <p:nvSpPr>
          <p:cNvPr id="13" name="Oval 3" hidden="1"/>
          <p:cNvSpPr/>
          <p:nvPr/>
        </p:nvSpPr>
        <p:spPr>
          <a:xfrm>
            <a:off x="3495040" y="1202690"/>
            <a:ext cx="5201920" cy="5088890"/>
          </a:xfrm>
          <a:prstGeom prst="ellipse">
            <a:avLst/>
          </a:prstGeom>
          <a:gradFill flip="none" rotWithShape="0">
            <a:gsLst>
              <a:gs pos="0">
                <a:srgbClr val="FBFBF9"/>
              </a:gs>
              <a:gs pos="73000">
                <a:srgbClr val="D9D7C4"/>
              </a:gs>
              <a:gs pos="82000">
                <a:srgbClr val="D9D7C4"/>
              </a:gs>
              <a:gs pos="100000">
                <a:srgbClr val="E6E4D7"/>
              </a:gs>
            </a:gsLst>
            <a:lin ang="5400000" scaled="0"/>
            <a:tileRect/>
          </a:gradFill>
          <a:ln w="19050" cap="flat" cmpd="sng" algn="ctr">
            <a:solidFill>
              <a:srgbClr val="868257"/>
            </a:solidFill>
            <a:prstDash val="solid"/>
            <a:headEnd type="none"/>
            <a:tailEnd type="none"/>
          </a:ln>
          <a:effectLst>
            <a:glow rad="228600">
              <a:srgbClr val="F9F8F0">
                <a:alpha val="40000"/>
              </a:srgbClr>
            </a:glow>
            <a:outerShdw blurRad="50800" dist="37717" dir="2700000" algn="tl">
              <a:srgbClr val="000000">
                <a:alpha val="40000"/>
              </a:srgbClr>
            </a:outerShdw>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4400" cap="none">
                <a:solidFill>
                  <a:srgbClr val="679C9B"/>
                </a:solidFill>
              </a:rPr>
              <a:t>What is the</a:t>
            </a:r>
            <a:br>
              <a:rPr lang="en-US" sz="4400" cap="none">
                <a:solidFill>
                  <a:srgbClr val="679C9B"/>
                </a:solidFill>
              </a:rPr>
            </a:br>
            <a:r>
              <a:rPr lang="en-US" sz="5400" b="1" cap="none">
                <a:solidFill>
                  <a:srgbClr val="679C9B"/>
                </a:solidFill>
                <a:latin typeface="Georgia" panose="02040502050405020303" charset="0"/>
                <a:ea typeface="Trebuchet MS" panose="020B0603020202020204" charset="0"/>
                <a:cs typeface="Georgia" panose="02040502050405020303" charset="0"/>
              </a:rPr>
              <a:t>FIRST</a:t>
            </a:r>
            <a:br>
              <a:rPr lang="en-US" sz="5400" b="1" cap="none">
                <a:solidFill>
                  <a:srgbClr val="679C9B"/>
                </a:solidFill>
                <a:latin typeface="Georgia" panose="02040502050405020303" charset="0"/>
                <a:ea typeface="Trebuchet MS" panose="020B0603020202020204" charset="0"/>
                <a:cs typeface="Georgia" panose="02040502050405020303" charset="0"/>
              </a:rPr>
            </a:br>
            <a:r>
              <a:rPr lang="en-US" sz="4400" b="1" cap="none">
                <a:solidFill>
                  <a:srgbClr val="679C9B"/>
                </a:solidFill>
                <a:latin typeface="Georgia" panose="02040502050405020303" charset="0"/>
                <a:ea typeface="Trebuchet MS" panose="020B0603020202020204" charset="0"/>
                <a:cs typeface="Georgia" panose="02040502050405020303" charset="0"/>
              </a:rPr>
              <a:t>COMMAND</a:t>
            </a:r>
            <a:br>
              <a:rPr lang="en-US" sz="4400" b="1" cap="none">
                <a:solidFill>
                  <a:srgbClr val="679C9B"/>
                </a:solidFill>
                <a:latin typeface="Georgia" panose="02040502050405020303" charset="0"/>
                <a:ea typeface="Trebuchet MS" panose="020B0603020202020204" charset="0"/>
                <a:cs typeface="Georgia" panose="02040502050405020303" charset="0"/>
              </a:rPr>
            </a:br>
            <a:r>
              <a:rPr lang="en-US" sz="4400" cap="none">
                <a:solidFill>
                  <a:srgbClr val="679C9B"/>
                </a:solidFill>
              </a:rPr>
              <a:t>God gave to mankind?</a:t>
            </a:r>
          </a:p>
        </p:txBody>
      </p:sp>
      <p:sp>
        <p:nvSpPr>
          <p:cNvPr id="4" name="Creation Mandate">
            <a:extLst>
              <a:ext uri="{FF2B5EF4-FFF2-40B4-BE49-F238E27FC236}">
                <a16:creationId xmlns:a16="http://schemas.microsoft.com/office/drawing/2014/main" id="{4125ECDF-683D-E9D6-B9F2-0EF75B387004}"/>
              </a:ext>
            </a:extLst>
          </p:cNvPr>
          <p:cNvSpPr txBox="1"/>
          <p:nvPr/>
        </p:nvSpPr>
        <p:spPr>
          <a:xfrm>
            <a:off x="2719920" y="5619750"/>
            <a:ext cx="6752169" cy="1015663"/>
          </a:xfrm>
          <a:prstGeom prst="rect">
            <a:avLst/>
          </a:prstGeom>
          <a:noFill/>
        </p:spPr>
        <p:txBody>
          <a:bodyPr wrap="none" rtlCol="0" anchor="t">
            <a:spAutoFit/>
          </a:bodyPr>
          <a:lstStyle/>
          <a:p>
            <a:pPr algn="ctr"/>
            <a:r>
              <a:rPr lang="en-US" altLang="en-US" sz="6000" cap="small" dirty="0">
                <a:solidFill>
                  <a:schemeClr val="bg2">
                    <a:lumMod val="40000"/>
                    <a:lumOff val="60000"/>
                  </a:schemeClr>
                </a:solidFill>
                <a:effectLst>
                  <a:outerShdw blurRad="50800" dist="38100" dir="2700000" algn="tl" rotWithShape="0">
                    <a:prstClr val="black">
                      <a:alpha val="40000"/>
                    </a:prstClr>
                  </a:outerShdw>
                </a:effectLst>
                <a:uFillTx/>
                <a:latin typeface="+mj-lt"/>
                <a:cs typeface="+mj-lt"/>
                <a:sym typeface="+mn-ea"/>
              </a:rPr>
              <a:t>Great Commission</a:t>
            </a:r>
          </a:p>
        </p:txBody>
      </p:sp>
      <p:sp>
        <p:nvSpPr>
          <p:cNvPr id="5" name="TGod">
            <a:extLst>
              <a:ext uri="{FF2B5EF4-FFF2-40B4-BE49-F238E27FC236}">
                <a16:creationId xmlns:a16="http://schemas.microsoft.com/office/drawing/2014/main" id="{9D85BA59-5CDE-8FD5-D79E-E976A5C48658}"/>
              </a:ext>
            </a:extLst>
          </p:cNvPr>
          <p:cNvSpPr/>
          <p:nvPr/>
        </p:nvSpPr>
        <p:spPr>
          <a:xfrm>
            <a:off x="366326" y="1115886"/>
            <a:ext cx="3503364" cy="590994"/>
          </a:xfrm>
          <a:prstGeom prst="roundRect">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solidFill>
              <a:schemeClr val="bg2">
                <a:lumMod val="20000"/>
                <a:lumOff val="80000"/>
              </a:schemeClr>
            </a:solidFill>
          </a:ln>
        </p:spPr>
        <p:style>
          <a:lnRef idx="0">
            <a:schemeClr val="accent1"/>
          </a:lnRef>
          <a:fillRef idx="0">
            <a:schemeClr val="accent1"/>
          </a:fillRef>
          <a:effectRef idx="0">
            <a:schemeClr val="accent1"/>
          </a:effectRef>
          <a:fontRef idx="minor">
            <a:schemeClr val="lt1"/>
          </a:fontRef>
        </p:style>
        <p:txBody>
          <a:bodyPr rtlCol="0" anchor="ctr">
            <a:noAutofit/>
          </a:bodyPr>
          <a:lstStyle/>
          <a:p>
            <a:pPr algn="ctr"/>
            <a:r>
              <a:rPr lang="en-US" sz="3600" dirty="0">
                <a:ln w="0"/>
                <a:solidFill>
                  <a:schemeClr val="tx1"/>
                </a:solidFill>
                <a:effectLst>
                  <a:outerShdw blurRad="38100" dist="19050" dir="2700000" algn="tl" rotWithShape="0">
                    <a:schemeClr val="dk1">
                      <a:alpha val="40000"/>
                    </a:schemeClr>
                  </a:outerShdw>
                </a:effectLst>
              </a:rPr>
              <a:t>Authority</a:t>
            </a:r>
          </a:p>
        </p:txBody>
      </p:sp>
      <p:sp>
        <p:nvSpPr>
          <p:cNvPr id="6" name="TGod">
            <a:extLst>
              <a:ext uri="{FF2B5EF4-FFF2-40B4-BE49-F238E27FC236}">
                <a16:creationId xmlns:a16="http://schemas.microsoft.com/office/drawing/2014/main" id="{0D11A59A-7A46-BB75-C7E4-F0D8EECFB426}"/>
              </a:ext>
            </a:extLst>
          </p:cNvPr>
          <p:cNvSpPr/>
          <p:nvPr/>
        </p:nvSpPr>
        <p:spPr>
          <a:xfrm>
            <a:off x="4191918" y="1135793"/>
            <a:ext cx="3503364" cy="590994"/>
          </a:xfrm>
          <a:prstGeom prst="roundRect">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solidFill>
              <a:schemeClr val="bg2">
                <a:lumMod val="20000"/>
                <a:lumOff val="80000"/>
              </a:schemeClr>
            </a:solidFill>
          </a:ln>
        </p:spPr>
        <p:style>
          <a:lnRef idx="0">
            <a:schemeClr val="accent1"/>
          </a:lnRef>
          <a:fillRef idx="0">
            <a:schemeClr val="accent1"/>
          </a:fillRef>
          <a:effectRef idx="0">
            <a:schemeClr val="accent1"/>
          </a:effectRef>
          <a:fontRef idx="minor">
            <a:schemeClr val="lt1"/>
          </a:fontRef>
        </p:style>
        <p:txBody>
          <a:bodyPr rtlCol="0" anchor="ctr">
            <a:noAutofit/>
          </a:bodyPr>
          <a:lstStyle/>
          <a:p>
            <a:pPr algn="ctr"/>
            <a:r>
              <a:rPr lang="en-US" sz="3600" dirty="0">
                <a:ln w="0"/>
                <a:solidFill>
                  <a:schemeClr val="tx1"/>
                </a:solidFill>
                <a:effectLst>
                  <a:outerShdw blurRad="38100" dist="19050" dir="2700000" algn="tl" rotWithShape="0">
                    <a:schemeClr val="dk1">
                      <a:alpha val="40000"/>
                    </a:schemeClr>
                  </a:outerShdw>
                </a:effectLst>
              </a:rPr>
              <a:t>Domain</a:t>
            </a:r>
          </a:p>
        </p:txBody>
      </p:sp>
      <p:sp>
        <p:nvSpPr>
          <p:cNvPr id="14" name="TGod">
            <a:extLst>
              <a:ext uri="{FF2B5EF4-FFF2-40B4-BE49-F238E27FC236}">
                <a16:creationId xmlns:a16="http://schemas.microsoft.com/office/drawing/2014/main" id="{07DF591D-6531-E504-F8C1-0E0ECE48269F}"/>
              </a:ext>
            </a:extLst>
          </p:cNvPr>
          <p:cNvSpPr/>
          <p:nvPr/>
        </p:nvSpPr>
        <p:spPr>
          <a:xfrm>
            <a:off x="8017510" y="1155700"/>
            <a:ext cx="3503364" cy="590994"/>
          </a:xfrm>
          <a:prstGeom prst="roundRect">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solidFill>
              <a:schemeClr val="bg2">
                <a:lumMod val="20000"/>
                <a:lumOff val="80000"/>
              </a:schemeClr>
            </a:solidFill>
          </a:ln>
        </p:spPr>
        <p:style>
          <a:lnRef idx="0">
            <a:schemeClr val="accent1"/>
          </a:lnRef>
          <a:fillRef idx="0">
            <a:schemeClr val="accent1"/>
          </a:fillRef>
          <a:effectRef idx="0">
            <a:schemeClr val="accent1"/>
          </a:effectRef>
          <a:fontRef idx="minor">
            <a:schemeClr val="lt1"/>
          </a:fontRef>
        </p:style>
        <p:txBody>
          <a:bodyPr rtlCol="0" anchor="ctr">
            <a:noAutofit/>
          </a:bodyPr>
          <a:lstStyle/>
          <a:p>
            <a:pPr algn="ctr"/>
            <a:r>
              <a:rPr lang="en-US" sz="3600" dirty="0">
                <a:ln w="0"/>
                <a:solidFill>
                  <a:schemeClr val="tx1"/>
                </a:solidFill>
                <a:effectLst>
                  <a:outerShdw blurRad="38100" dist="19050" dir="2700000" algn="tl" rotWithShape="0">
                    <a:schemeClr val="dk1">
                      <a:alpha val="40000"/>
                    </a:schemeClr>
                  </a:outerShdw>
                </a:effectLst>
              </a:rPr>
              <a:t>Command</a:t>
            </a: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13"/>
                                        </p:tgtEl>
                                      </p:cBhvr>
                                    </p:animEffect>
                                    <p:set>
                                      <p:cBhvr>
                                        <p:cTn id="12" dur="1" fill="hold">
                                          <p:stCondLst>
                                            <p:cond delay="499"/>
                                          </p:stCondLst>
                                        </p:cTn>
                                        <p:tgtEl>
                                          <p:spTgt spid="1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12">
                                            <p:txEl>
                                              <p:charRg st="4294967295" end="4294967295"/>
                                            </p:txEl>
                                          </p:spTgt>
                                        </p:tgtEl>
                                        <p:attrNameLst>
                                          <p:attrName>style.visibility</p:attrName>
                                        </p:attrNameLst>
                                      </p:cBhvr>
                                      <p:to>
                                        <p:strVal val="visible"/>
                                      </p:to>
                                    </p:set>
                                    <p:animEffect transition="in" filter="fade">
                                      <p:cBhvr>
                                        <p:cTn id="21" dur="500"/>
                                        <p:tgtEl>
                                          <p:spTgt spid="12">
                                            <p:txEl>
                                              <p:charRg st="4294967295" end="429496729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animBg="1"/>
      <p:bldP spid="13" grpId="1" animBg="1"/>
      <p:bldP spid="4" grpId="0"/>
      <p:bldP spid="5" grpId="0" animBg="1"/>
      <p:bldP spid="6" grpId="0" animBg="1"/>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0">
          <a:gsLst>
            <a:gs pos="0">
              <a:srgbClr val="6C7D76"/>
            </a:gs>
            <a:gs pos="100000">
              <a:srgbClr val="495450"/>
            </a:gs>
          </a:gsLst>
          <a:lin ang="8100000" scaled="0"/>
          <a:tileRect/>
        </a:gradFill>
        <a:effectLst/>
      </p:bgPr>
    </p:bg>
    <p:spTree>
      <p:nvGrpSpPr>
        <p:cNvPr id="1" name=""/>
        <p:cNvGrpSpPr/>
        <p:nvPr/>
      </p:nvGrpSpPr>
      <p:grpSpPr>
        <a:xfrm>
          <a:off x="0" y="0"/>
          <a:ext cx="0" cy="0"/>
          <a:chOff x="0" y="0"/>
          <a:chExt cx="0" cy="0"/>
        </a:xfrm>
      </p:grpSpPr>
      <p:sp>
        <p:nvSpPr>
          <p:cNvPr id="2" name="TitleLine"/>
          <p:cNvSpPr/>
          <p:nvPr/>
        </p:nvSpPr>
        <p:spPr>
          <a:xfrm>
            <a:off x="457200" y="1005840"/>
            <a:ext cx="10972800" cy="0"/>
          </a:xfrm>
          <a:prstGeom prst="line">
            <a:avLst/>
          </a:prstGeom>
          <a:noFill/>
          <a:ln w="19050" cap="flat" cmpd="sng" algn="ctr">
            <a:solidFill>
              <a:schemeClr val="accent1"/>
            </a:solidFill>
            <a:prstDash val="solid"/>
            <a:headEnd type="none"/>
            <a:tailEnd type="none"/>
          </a:ln>
          <a:effectLst/>
        </p:spPr>
      </p:sp>
      <p:sp>
        <p:nvSpPr>
          <p:cNvPr id="3" name="Up Arrow"/>
          <p:cNvSpPr/>
          <p:nvPr/>
        </p:nvSpPr>
        <p:spPr>
          <a:xfrm rot="2700000">
            <a:off x="4406900" y="423545"/>
            <a:ext cx="7045960" cy="7251700"/>
          </a:xfrm>
          <a:prstGeom prst="upArrow">
            <a:avLst>
              <a:gd name="adj1" fmla="val 50000"/>
              <a:gd name="adj2" fmla="val 50123"/>
            </a:avLst>
          </a:prstGeom>
          <a:solidFill>
            <a:srgbClr val="495450">
              <a:alpha val="50000"/>
            </a:srgbClr>
          </a:solidFill>
          <a:ln w="19050" cap="flat" cmpd="sng" algn="ctr">
            <a:solidFill>
              <a:srgbClr val="868257">
                <a:alpha val="50000"/>
              </a:srgbClr>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7" name="Title 3"/>
          <p:cNvSpPr/>
          <p:nvPr/>
        </p:nvSpPr>
        <p:spPr>
          <a:xfrm>
            <a:off x="635" y="-635"/>
            <a:ext cx="11346815" cy="1411605"/>
          </a:xfrm>
          <a:prstGeom prst="rect">
            <a:avLst/>
          </a:prstGeom>
          <a:noFill/>
          <a:ln>
            <a:noFill/>
          </a:ln>
          <a:effectLst/>
        </p:spPr>
        <p:txBody>
          <a:bodyPr vert="horz" wrap="square" lIns="182880" tIns="45720" rIns="91440" bIns="45720" numCol="1" spcCol="215900" anchor="ctr"/>
          <a:lstStyle>
            <a:lvl1pPr algn="l" defTabSz="914400">
              <a:lnSpc>
                <a:spcPct val="90000"/>
              </a:lnSpc>
              <a:spcBef>
                <a:spcPts val="0"/>
              </a:spcBef>
              <a:buNone/>
              <a:defRPr lang="en-US" sz="6000" kern="1" cap="none">
                <a:solidFill>
                  <a:schemeClr val="tx1"/>
                </a:solidFill>
                <a:latin typeface="Georgia" panose="02040502050405020303" charset="0"/>
                <a:ea typeface="Trebuchet MS" panose="020B0603020202020204" charset="0"/>
                <a:cs typeface="Trebuchet MS" panose="020B0603020202020204" charset="0"/>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defRPr lang="en-US"/>
            </a:pPr>
            <a:r>
              <a:rPr lang="en-US" b="1" cap="none">
                <a:solidFill>
                  <a:srgbClr val="F9F8F0"/>
                </a:solidFill>
                <a:effectLst>
                  <a:outerShdw dist="63500" dir="3600000" algn="tl" rotWithShape="0">
                    <a:srgbClr val="000000">
                      <a:alpha val="40000"/>
                    </a:srgbClr>
                  </a:outerShdw>
                </a:effectLst>
              </a:rPr>
              <a:t>Ministry</a:t>
            </a:r>
          </a:p>
        </p:txBody>
      </p:sp>
      <p:sp>
        <p:nvSpPr>
          <p:cNvPr id="8" name="Verse"/>
          <p:cNvSpPr/>
          <p:nvPr/>
        </p:nvSpPr>
        <p:spPr>
          <a:xfrm>
            <a:off x="838200" y="1828800"/>
            <a:ext cx="10515600" cy="4004945"/>
          </a:xfrm>
          <a:prstGeom prst="rect">
            <a:avLst/>
          </a:prstGeom>
          <a:noFill/>
          <a:ln>
            <a:noFill/>
          </a:ln>
          <a:effectLst/>
        </p:spPr>
        <p:txBody>
          <a:bodyPr vert="horz" wrap="square" lIns="91440" tIns="45720" rIns="91440" bIns="45720" numCol="1" spcCol="215900" anchor="t"/>
          <a:lstStyle>
            <a:lvl1pPr marL="0" indent="0" algn="l" defTabSz="914400">
              <a:lnSpc>
                <a:spcPct val="90000"/>
              </a:lnSpc>
              <a:spcBef>
                <a:spcPts val="1000"/>
              </a:spcBef>
              <a:buNone/>
              <a:defRPr lang="en-US" sz="2400" kern="1" cap="none">
                <a:solidFill>
                  <a:srgbClr val="908F8E"/>
                </a:solidFill>
                <a:latin typeface="Trebuchet MS" panose="020B0603020202020204" charset="0"/>
                <a:ea typeface="Trebuchet MS" panose="020B0603020202020204" charset="0"/>
                <a:cs typeface="Trebuchet MS" panose="020B0603020202020204" charset="0"/>
              </a:defRPr>
            </a:lvl1pPr>
            <a:lvl2pPr marL="457200" indent="0" algn="l" defTabSz="914400">
              <a:lnSpc>
                <a:spcPct val="90000"/>
              </a:lnSpc>
              <a:spcBef>
                <a:spcPts val="500"/>
              </a:spcBef>
              <a:buNone/>
              <a:defRPr lang="en-US" sz="2000" kern="1" cap="none">
                <a:solidFill>
                  <a:srgbClr val="908F8E"/>
                </a:solidFill>
                <a:latin typeface="Trebuchet MS" panose="020B0603020202020204" charset="0"/>
                <a:ea typeface="Trebuchet MS" panose="020B0603020202020204" charset="0"/>
                <a:cs typeface="Trebuchet MS" panose="020B0603020202020204" charset="0"/>
              </a:defRPr>
            </a:lvl2pPr>
            <a:lvl3pPr marL="914400" indent="0" algn="l" defTabSz="914400">
              <a:lnSpc>
                <a:spcPct val="90000"/>
              </a:lnSpc>
              <a:spcBef>
                <a:spcPts val="500"/>
              </a:spcBef>
              <a:buNone/>
              <a:defRPr lang="en-US" sz="1800" kern="1" cap="none">
                <a:solidFill>
                  <a:srgbClr val="908F8E"/>
                </a:solidFill>
                <a:latin typeface="Trebuchet MS" panose="020B0603020202020204" charset="0"/>
                <a:ea typeface="Trebuchet MS" panose="020B0603020202020204" charset="0"/>
                <a:cs typeface="Trebuchet MS" panose="020B0603020202020204" charset="0"/>
              </a:defRPr>
            </a:lvl3pPr>
            <a:lvl4pPr marL="13716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4pPr>
            <a:lvl5pPr marL="18288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5pPr>
            <a:lvl6pPr marL="22860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6pPr>
            <a:lvl7pPr marL="27432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7pPr>
            <a:lvl8pPr marL="32004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8pPr>
            <a:lvl9pPr marL="36576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9pPr>
          </a:lstStyle>
          <a:p>
            <a:pPr algn="ctr">
              <a:lnSpc>
                <a:spcPct val="80000"/>
              </a:lnSpc>
              <a:defRPr lang="en-US"/>
            </a:pPr>
            <a:r>
              <a:rPr lang="en-US" sz="4800" cap="none" dirty="0">
                <a:solidFill>
                  <a:srgbClr val="F2F1E1"/>
                </a:solidFill>
                <a:effectLst>
                  <a:outerShdw blurRad="50800" dist="38100" dir="2700000" algn="tl" rotWithShape="0">
                    <a:prstClr val="black">
                      <a:alpha val="40000"/>
                    </a:prstClr>
                  </a:outerShdw>
                </a:effectLst>
              </a:rPr>
              <a:t>But grow in the grace and knowledge of our Lord and Savior Jesus Christ. To Him be the glory both now and to the day of eternity. Amen. </a:t>
            </a:r>
          </a:p>
          <a:p>
            <a:pPr algn="ctr">
              <a:lnSpc>
                <a:spcPct val="80000"/>
              </a:lnSpc>
              <a:defRPr lang="en-US"/>
            </a:pPr>
            <a:r>
              <a:rPr lang="en-US" sz="4800" cap="none" dirty="0">
                <a:solidFill>
                  <a:srgbClr val="F2F1E1"/>
                </a:solidFill>
                <a:effectLst>
                  <a:outerShdw blurRad="50800" dist="38100" dir="2700000" algn="tl" rotWithShape="0">
                    <a:prstClr val="black">
                      <a:alpha val="40000"/>
                    </a:prstClr>
                  </a:outerShdw>
                </a:effectLst>
              </a:rPr>
              <a:t>2 Peter 3:18</a:t>
            </a:r>
          </a:p>
        </p:txBody>
      </p:sp>
      <p:sp>
        <p:nvSpPr>
          <p:cNvPr id="9" name="Oval 3"/>
          <p:cNvSpPr/>
          <p:nvPr/>
        </p:nvSpPr>
        <p:spPr>
          <a:xfrm>
            <a:off x="3495040" y="1202690"/>
            <a:ext cx="5201920" cy="5088890"/>
          </a:xfrm>
          <a:prstGeom prst="ellipse">
            <a:avLst/>
          </a:prstGeom>
          <a:gradFill flip="none" rotWithShape="0">
            <a:gsLst>
              <a:gs pos="0">
                <a:srgbClr val="FBFBF9"/>
              </a:gs>
              <a:gs pos="73000">
                <a:srgbClr val="D9D7C4"/>
              </a:gs>
              <a:gs pos="82000">
                <a:srgbClr val="D9D7C4"/>
              </a:gs>
              <a:gs pos="100000">
                <a:srgbClr val="E6E4D7"/>
              </a:gs>
            </a:gsLst>
            <a:lin ang="5400000" scaled="0"/>
            <a:tileRect/>
          </a:gradFill>
          <a:ln w="19050" cap="flat" cmpd="sng" algn="ctr">
            <a:solidFill>
              <a:srgbClr val="868257"/>
            </a:solidFill>
            <a:prstDash val="solid"/>
            <a:headEnd type="none"/>
            <a:tailEnd type="none"/>
          </a:ln>
          <a:effectLst>
            <a:glow rad="228600">
              <a:srgbClr val="F9F8F0">
                <a:alpha val="40000"/>
              </a:srgbClr>
            </a:glow>
            <a:outerShdw blurRad="50800" dist="37717" dir="2700000" algn="tl">
              <a:srgbClr val="000000">
                <a:alpha val="40000"/>
              </a:srgbClr>
            </a:outerShdw>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4400" cap="none">
                <a:solidFill>
                  <a:srgbClr val="679C9B"/>
                </a:solidFill>
              </a:rPr>
              <a:t>What is a good passage that summarizes </a:t>
            </a:r>
            <a:r>
              <a:rPr lang="en-US" sz="4400" b="1" cap="none">
                <a:solidFill>
                  <a:srgbClr val="679C9B"/>
                </a:solidFill>
                <a:latin typeface="Georgia" panose="02040502050405020303" charset="0"/>
                <a:ea typeface="Trebuchet MS" panose="020B0603020202020204" charset="0"/>
                <a:cs typeface="Georgia" panose="02040502050405020303" charset="0"/>
              </a:rPr>
              <a:t>EFFECTIVE MINISTRY</a:t>
            </a:r>
            <a:r>
              <a:rPr lang="en-US" sz="4400" cap="none">
                <a:solidFill>
                  <a:srgbClr val="679C9B"/>
                </a:solidFill>
              </a:rPr>
              <a:t>?</a:t>
            </a: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9"/>
                                        </p:tgtEl>
                                      </p:cBhvr>
                                    </p:animEffect>
                                    <p:set>
                                      <p:cBhvr>
                                        <p:cTn id="12" dur="1" fill="hold">
                                          <p:stCondLst>
                                            <p:cond delay="499"/>
                                          </p:stCondLst>
                                        </p:cTn>
                                        <p:tgtEl>
                                          <p:spTgt spid="9"/>
                                        </p:tgtEl>
                                        <p:attrNameLst>
                                          <p:attrName>style.visibility</p:attrName>
                                        </p:attrNameLst>
                                      </p:cBhvr>
                                      <p:to>
                                        <p:strVal val="hidden"/>
                                      </p:to>
                                    </p:se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8">
                                            <p:txEl>
                                              <p:charRg st="4294967295" end="4294967295"/>
                                            </p:txEl>
                                          </p:spTgt>
                                        </p:tgtEl>
                                        <p:attrNameLst>
                                          <p:attrName>style.visibility</p:attrName>
                                        </p:attrNameLst>
                                      </p:cBhvr>
                                      <p:to>
                                        <p:strVal val="visible"/>
                                      </p:to>
                                    </p:set>
                                    <p:animEffect transition="in" filter="fade">
                                      <p:cBhvr>
                                        <p:cTn id="16" dur="500"/>
                                        <p:tgtEl>
                                          <p:spTgt spid="8">
                                            <p:txEl>
                                              <p:charRg st="4294967295" end="429496729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9"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noChangeArrowheads="1"/>
          </p:cNvSpPr>
          <p:nvPr>
            <p:ph type="title"/>
          </p:nvPr>
        </p:nvSpPr>
        <p:spPr/>
        <p:txBody>
          <a:bodyPr/>
          <a:lstStyle/>
          <a:p>
            <a:pPr>
              <a:defRPr noProof="1"/>
            </a:pPr>
            <a:r>
              <a:rPr lang="en-US" cap="small"/>
              <a:t>Grow...</a:t>
            </a:r>
          </a:p>
        </p:txBody>
      </p:sp>
      <p:sp>
        <p:nvSpPr>
          <p:cNvPr id="3" name="Rounded Rectangle 1"/>
          <p:cNvSpPr/>
          <p:nvPr/>
        </p:nvSpPr>
        <p:spPr>
          <a:xfrm>
            <a:off x="163830" y="5770245"/>
            <a:ext cx="1554480" cy="826135"/>
          </a:xfrm>
          <a:prstGeom prst="roundRect">
            <a:avLst>
              <a:gd name="adj" fmla="val 16667"/>
            </a:avLst>
          </a:prstGeom>
          <a:solidFill>
            <a:srgbClr val="495450"/>
          </a:solidFill>
          <a:ln w="19050" cap="flat" cmpd="sng" algn="ctr">
            <a:solidFill>
              <a:srgbClr val="6C7D76"/>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4" name="Rounded Rectangle 2"/>
          <p:cNvSpPr/>
          <p:nvPr/>
        </p:nvSpPr>
        <p:spPr>
          <a:xfrm>
            <a:off x="1882140" y="5365115"/>
            <a:ext cx="1554480" cy="1231265"/>
          </a:xfrm>
          <a:prstGeom prst="roundRect">
            <a:avLst>
              <a:gd name="adj" fmla="val 16667"/>
            </a:avLst>
          </a:prstGeom>
          <a:solidFill>
            <a:srgbClr val="6D5325"/>
          </a:solidFill>
          <a:ln w="19050" cap="flat" cmpd="sng" algn="ctr">
            <a:solidFill>
              <a:srgbClr val="6C7D76"/>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5" name="Rounded Rectangle 3"/>
          <p:cNvSpPr/>
          <p:nvPr/>
        </p:nvSpPr>
        <p:spPr>
          <a:xfrm>
            <a:off x="3600450" y="4959985"/>
            <a:ext cx="1554480" cy="1637030"/>
          </a:xfrm>
          <a:prstGeom prst="roundRect">
            <a:avLst>
              <a:gd name="adj" fmla="val 16667"/>
            </a:avLst>
          </a:prstGeom>
          <a:solidFill>
            <a:srgbClr val="6C7D76"/>
          </a:solidFill>
          <a:ln w="19050" cap="flat" cmpd="sng" algn="ctr">
            <a:solidFill>
              <a:srgbClr val="6C7D76"/>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6" name="Rounded Rectangle 4"/>
          <p:cNvSpPr/>
          <p:nvPr/>
        </p:nvSpPr>
        <p:spPr>
          <a:xfrm>
            <a:off x="5318760" y="4554855"/>
            <a:ext cx="1554480" cy="2041525"/>
          </a:xfrm>
          <a:prstGeom prst="roundRect">
            <a:avLst>
              <a:gd name="adj" fmla="val 16667"/>
            </a:avLst>
          </a:prstGeom>
          <a:solidFill>
            <a:srgbClr val="A57C38"/>
          </a:solidFill>
          <a:ln w="19050" cap="flat" cmpd="sng" algn="ctr">
            <a:solidFill>
              <a:srgbClr val="6C7D76"/>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7" name="Rounded Rectangle 5"/>
          <p:cNvSpPr/>
          <p:nvPr/>
        </p:nvSpPr>
        <p:spPr>
          <a:xfrm>
            <a:off x="7037070" y="4149725"/>
            <a:ext cx="1554480" cy="2445385"/>
          </a:xfrm>
          <a:prstGeom prst="roundRect">
            <a:avLst>
              <a:gd name="adj" fmla="val 16667"/>
            </a:avLst>
          </a:prstGeom>
          <a:solidFill>
            <a:srgbClr val="BFC8C5"/>
          </a:solidFill>
          <a:ln w="19050" cap="flat" cmpd="sng" algn="ctr">
            <a:solidFill>
              <a:srgbClr val="6C7D76"/>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8" name="Rounded Rectangle 6"/>
          <p:cNvSpPr/>
          <p:nvPr/>
        </p:nvSpPr>
        <p:spPr>
          <a:xfrm>
            <a:off x="8755380" y="3744595"/>
            <a:ext cx="1554480" cy="2852420"/>
          </a:xfrm>
          <a:prstGeom prst="roundRect">
            <a:avLst>
              <a:gd name="adj" fmla="val 16667"/>
            </a:avLst>
          </a:prstGeom>
          <a:solidFill>
            <a:srgbClr val="DEC79E"/>
          </a:solidFill>
          <a:ln w="19050" cap="flat" cmpd="sng" algn="ctr">
            <a:solidFill>
              <a:srgbClr val="6C7D76"/>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9" name="Rounded Rectangle 7"/>
          <p:cNvSpPr/>
          <p:nvPr/>
        </p:nvSpPr>
        <p:spPr>
          <a:xfrm>
            <a:off x="10473690" y="3380105"/>
            <a:ext cx="1554480" cy="3215640"/>
          </a:xfrm>
          <a:prstGeom prst="roundRect">
            <a:avLst>
              <a:gd name="adj" fmla="val 16667"/>
            </a:avLst>
          </a:prstGeom>
          <a:solidFill>
            <a:srgbClr val="D5DBD9"/>
          </a:solidFill>
          <a:ln w="19050" cap="flat" cmpd="sng" algn="ctr">
            <a:solidFill>
              <a:srgbClr val="6C7D76"/>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pic>
        <p:nvPicPr>
          <p:cNvPr id="10" name="Person1" descr="C:\Biz\CMD\~CBC-Teaching\~Tim'sTeaching\CrossCulturalMinistry\Resources\Person1b.pngPerson1b"/>
          <p:cNvPicPr>
            <a:picLocks noChangeAspect="1"/>
          </p:cNvPicPr>
          <p:nvPr/>
        </p:nvPicPr>
        <p:blipFill>
          <a:blip r:embed="rId3"/>
          <a:stretch>
            <a:fillRect/>
          </a:stretch>
        </p:blipFill>
        <p:spPr>
          <a:xfrm flipH="1">
            <a:off x="107950" y="4295775"/>
            <a:ext cx="1797050" cy="1797050"/>
          </a:xfrm>
          <a:prstGeom prst="rect">
            <a:avLst/>
          </a:prstGeom>
          <a:noFill/>
          <a:ln>
            <a:noFill/>
          </a:ln>
          <a:effectLst/>
        </p:spPr>
      </p:pic>
      <p:pic>
        <p:nvPicPr>
          <p:cNvPr id="11" name="Person2" descr="C:\Biz\CMD\~CBC-Teaching\~Tim'sTeaching\CrossCulturalMinistry\Resources\Person2b.pngPerson2b"/>
          <p:cNvPicPr>
            <a:picLocks noChangeAspect="1"/>
          </p:cNvPicPr>
          <p:nvPr/>
        </p:nvPicPr>
        <p:blipFill>
          <a:blip r:embed="rId4"/>
          <a:srcRect l="6440" r="6440"/>
          <a:stretch>
            <a:fillRect/>
          </a:stretch>
        </p:blipFill>
        <p:spPr>
          <a:xfrm>
            <a:off x="2148205" y="2105660"/>
            <a:ext cx="1090930" cy="3373755"/>
          </a:xfrm>
          <a:prstGeom prst="rect">
            <a:avLst/>
          </a:prstGeom>
          <a:noFill/>
          <a:ln>
            <a:noFill/>
          </a:ln>
          <a:effectLst/>
        </p:spPr>
      </p:pic>
      <p:pic>
        <p:nvPicPr>
          <p:cNvPr id="12" name="Person4" descr="C:\Biz\CMD\~CBC-Teaching\~Tim'sTeaching\CrossCulturalMinistry\Resources\Person3.pngPerson3"/>
          <p:cNvPicPr>
            <a:picLocks noChangeAspect="1"/>
          </p:cNvPicPr>
          <p:nvPr/>
        </p:nvPicPr>
        <p:blipFill>
          <a:blip r:embed="rId5"/>
          <a:stretch>
            <a:fillRect/>
          </a:stretch>
        </p:blipFill>
        <p:spPr>
          <a:xfrm>
            <a:off x="5227955" y="2416810"/>
            <a:ext cx="1905000" cy="2286000"/>
          </a:xfrm>
          <a:prstGeom prst="rect">
            <a:avLst/>
          </a:prstGeom>
          <a:noFill/>
          <a:ln>
            <a:noFill/>
          </a:ln>
          <a:effectLst/>
        </p:spPr>
      </p:pic>
      <p:pic>
        <p:nvPicPr>
          <p:cNvPr id="13" name="Person3" descr="C:\Biz\CMD\~CBC-Teaching\~Tim'sTeaching\CrossCulturalMinistry\Resources\Person4.pngPerson4"/>
          <p:cNvPicPr>
            <a:picLocks noChangeAspect="1"/>
          </p:cNvPicPr>
          <p:nvPr/>
        </p:nvPicPr>
        <p:blipFill>
          <a:blip r:embed="rId6"/>
          <a:srcRect t="30" b="30"/>
          <a:stretch>
            <a:fillRect/>
          </a:stretch>
        </p:blipFill>
        <p:spPr>
          <a:xfrm>
            <a:off x="3613785" y="1645920"/>
            <a:ext cx="1309370" cy="3370580"/>
          </a:xfrm>
          <a:prstGeom prst="rect">
            <a:avLst/>
          </a:prstGeom>
          <a:noFill/>
          <a:ln>
            <a:noFill/>
          </a:ln>
          <a:effectLst/>
        </p:spPr>
      </p:pic>
      <p:pic>
        <p:nvPicPr>
          <p:cNvPr id="14" name="Person5" descr="C:\Biz\CMD\~CBC-Teaching\~Tim'sTeaching\CrossCulturalMinistry\Resources\Person5.pngPerson5"/>
          <p:cNvPicPr>
            <a:picLocks noChangeAspect="1"/>
          </p:cNvPicPr>
          <p:nvPr/>
        </p:nvPicPr>
        <p:blipFill>
          <a:blip r:embed="rId7"/>
          <a:stretch>
            <a:fillRect/>
          </a:stretch>
        </p:blipFill>
        <p:spPr>
          <a:xfrm>
            <a:off x="7030085" y="394970"/>
            <a:ext cx="1685925" cy="3900170"/>
          </a:xfrm>
          <a:prstGeom prst="rect">
            <a:avLst/>
          </a:prstGeom>
          <a:noFill/>
          <a:ln>
            <a:noFill/>
          </a:ln>
          <a:effectLst/>
        </p:spPr>
      </p:pic>
      <p:pic>
        <p:nvPicPr>
          <p:cNvPr id="15" name="Person6" descr="C:\Biz\CMD\~CBC-Teaching\~Tim'sTeaching\CrossCulturalMinistry\Resources\Person6.pngPerson6"/>
          <p:cNvPicPr>
            <a:picLocks noChangeAspect="1"/>
          </p:cNvPicPr>
          <p:nvPr/>
        </p:nvPicPr>
        <p:blipFill>
          <a:blip r:embed="rId8"/>
          <a:srcRect l="70" r="70"/>
          <a:stretch>
            <a:fillRect/>
          </a:stretch>
        </p:blipFill>
        <p:spPr>
          <a:xfrm>
            <a:off x="8655050" y="-46990"/>
            <a:ext cx="2023110" cy="3848100"/>
          </a:xfrm>
          <a:prstGeom prst="rect">
            <a:avLst/>
          </a:prstGeom>
          <a:noFill/>
          <a:ln>
            <a:noFill/>
          </a:ln>
          <a:effectLst/>
        </p:spPr>
      </p:pic>
      <p:sp>
        <p:nvSpPr>
          <p:cNvPr id="16" name="SecondText"/>
          <p:cNvSpPr/>
          <p:nvPr/>
        </p:nvSpPr>
        <p:spPr>
          <a:xfrm>
            <a:off x="5486400" y="4555490"/>
            <a:ext cx="6179820" cy="2281555"/>
          </a:xfrm>
          <a:prstGeom prst="rect">
            <a:avLst/>
          </a:prstGeom>
          <a:noFill/>
          <a:ln>
            <a:noFill/>
          </a:ln>
          <a:effectLst/>
        </p:spPr>
        <p:txBody>
          <a:bodyPr vert="horz" wrap="square" lIns="91440" tIns="45720" rIns="91440" bIns="45720" numCol="1" spcCol="215900" anchor="b"/>
          <a:lstStyle>
            <a:lvl1pPr algn="l" defTabSz="914400">
              <a:lnSpc>
                <a:spcPct val="90000"/>
              </a:lnSpc>
              <a:spcBef>
                <a:spcPts val="0"/>
              </a:spcBef>
              <a:buNone/>
              <a:defRPr lang="en-US" sz="4400" kern="1" cap="none">
                <a:solidFill>
                  <a:schemeClr val="tx1"/>
                </a:solidFill>
                <a:latin typeface="Georgia" panose="02040502050405020303" charset="0"/>
                <a:ea typeface="Trebuchet MS" panose="020B0603020202020204" charset="0"/>
                <a:cs typeface="Trebuchet MS" panose="020B0603020202020204" charset="0"/>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lgn="r">
              <a:defRPr lang="en-US"/>
            </a:pPr>
            <a:r>
              <a:rPr lang="en-US" sz="7200" cap="none">
                <a:solidFill>
                  <a:srgbClr val="456968"/>
                </a:solidFill>
                <a:latin typeface="Trebuchet MS" panose="020B0603020202020204" charset="0"/>
                <a:ea typeface="Trebuchet MS" panose="020B0603020202020204" charset="0"/>
                <a:cs typeface="Trebuchet MS" panose="020B0603020202020204" charset="0"/>
              </a:rPr>
              <a:t>...Grace &amp; Knowledge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100000">
                                          <p:val>
                                            <p:strVal val="#ppt_x"/>
                                          </p:val>
                                        </p:tav>
                                      </p:tavLst>
                                    </p:anim>
                                    <p:anim calcmode="lin" valueType="num">
                                      <p:cBhvr>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ppt_x</p:attrName>
                                        </p:attrNameLst>
                                      </p:cBhvr>
                                      <p:tavLst>
                                        <p:tav tm="0">
                                          <p:val>
                                            <p:strVal val="#ppt_x"/>
                                          </p:val>
                                        </p:tav>
                                        <p:tav tm="100000">
                                          <p:val>
                                            <p:strVal val="#ppt_x"/>
                                          </p:val>
                                        </p:tav>
                                      </p:tavLst>
                                    </p:anim>
                                    <p:anim calcmode="lin" valueType="num">
                                      <p:cBhvr>
                                        <p:cTn id="13" dur="500" fill="hold"/>
                                        <p:tgtEl>
                                          <p:spTgt spid="4"/>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ppt_x</p:attrName>
                                        </p:attrNameLst>
                                      </p:cBhvr>
                                      <p:tavLst>
                                        <p:tav tm="0">
                                          <p:val>
                                            <p:strVal val="#ppt_x"/>
                                          </p:val>
                                        </p:tav>
                                        <p:tav tm="100000">
                                          <p:val>
                                            <p:strVal val="#ppt_x"/>
                                          </p:val>
                                        </p:tav>
                                      </p:tavLst>
                                    </p:anim>
                                    <p:anim calcmode="lin" valueType="num">
                                      <p:cBhvr>
                                        <p:cTn id="18" dur="500" fill="hold"/>
                                        <p:tgtEl>
                                          <p:spTgt spid="5"/>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ppt_x</p:attrName>
                                        </p:attrNameLst>
                                      </p:cBhvr>
                                      <p:tavLst>
                                        <p:tav tm="0">
                                          <p:val>
                                            <p:strVal val="#ppt_x"/>
                                          </p:val>
                                        </p:tav>
                                        <p:tav tm="100000">
                                          <p:val>
                                            <p:strVal val="#ppt_x"/>
                                          </p:val>
                                        </p:tav>
                                      </p:tavLst>
                                    </p:anim>
                                    <p:anim calcmode="lin" valueType="num">
                                      <p:cBhvr>
                                        <p:cTn id="23" dur="500" fill="hold"/>
                                        <p:tgtEl>
                                          <p:spTgt spid="6"/>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ppt_x</p:attrName>
                                        </p:attrNameLst>
                                      </p:cBhvr>
                                      <p:tavLst>
                                        <p:tav tm="0">
                                          <p:val>
                                            <p:strVal val="#ppt_x"/>
                                          </p:val>
                                        </p:tav>
                                        <p:tav tm="100000">
                                          <p:val>
                                            <p:strVal val="#ppt_x"/>
                                          </p:val>
                                        </p:tav>
                                      </p:tavLst>
                                    </p:anim>
                                    <p:anim calcmode="lin" valueType="num">
                                      <p:cBhvr>
                                        <p:cTn id="28" dur="500" fill="hold"/>
                                        <p:tgtEl>
                                          <p:spTgt spid="7"/>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p:cTn id="32" dur="500" fill="hold"/>
                                        <p:tgtEl>
                                          <p:spTgt spid="8"/>
                                        </p:tgtEl>
                                        <p:attrNameLst>
                                          <p:attrName>ppt_x</p:attrName>
                                        </p:attrNameLst>
                                      </p:cBhvr>
                                      <p:tavLst>
                                        <p:tav tm="0">
                                          <p:val>
                                            <p:strVal val="#ppt_x"/>
                                          </p:val>
                                        </p:tav>
                                        <p:tav tm="100000">
                                          <p:val>
                                            <p:strVal val="#ppt_x"/>
                                          </p:val>
                                        </p:tav>
                                      </p:tavLst>
                                    </p:anim>
                                    <p:anim calcmode="lin" valueType="num">
                                      <p:cBhvr>
                                        <p:cTn id="33" dur="500" fill="hold"/>
                                        <p:tgtEl>
                                          <p:spTgt spid="8"/>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500" fill="hold"/>
                                        <p:tgtEl>
                                          <p:spTgt spid="9"/>
                                        </p:tgtEl>
                                        <p:attrNameLst>
                                          <p:attrName>ppt_x</p:attrName>
                                        </p:attrNameLst>
                                      </p:cBhvr>
                                      <p:tavLst>
                                        <p:tav tm="0">
                                          <p:val>
                                            <p:strVal val="#ppt_x"/>
                                          </p:val>
                                        </p:tav>
                                        <p:tav tm="100000">
                                          <p:val>
                                            <p:strVal val="#ppt_x"/>
                                          </p:val>
                                        </p:tav>
                                      </p:tavLst>
                                    </p:anim>
                                    <p:anim calcmode="lin" valueType="num">
                                      <p:cBhvr>
                                        <p:cTn id="38" dur="500" fill="hold"/>
                                        <p:tgtEl>
                                          <p:spTgt spid="9"/>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10" presetClass="entr" presetSubtype="0" fill="hold" grpId="0" nodeType="afterEffect">
                                  <p:stCondLst>
                                    <p:cond delay="0"/>
                                  </p:stCondLst>
                                  <p:childTnLst>
                                    <p:set>
                                      <p:cBhvr>
                                        <p:cTn id="41" dur="1" fill="hold">
                                          <p:stCondLst>
                                            <p:cond delay="0"/>
                                          </p:stCondLst>
                                        </p:cTn>
                                        <p:tgtEl>
                                          <p:spTgt spid="16">
                                            <p:txEl>
                                              <p:charRg st="4294967295" end="4294967295"/>
                                            </p:txEl>
                                          </p:spTgt>
                                        </p:tgtEl>
                                        <p:attrNameLst>
                                          <p:attrName>style.visibility</p:attrName>
                                        </p:attrNameLst>
                                      </p:cBhvr>
                                      <p:to>
                                        <p:strVal val="visible"/>
                                      </p:to>
                                    </p:set>
                                    <p:animEffect transition="in" filter="fade">
                                      <p:cBhvr>
                                        <p:cTn id="42" dur="500"/>
                                        <p:tgtEl>
                                          <p:spTgt spid="16">
                                            <p:txEl>
                                              <p:charRg st="4294967295" end="429496729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dissolve">
                                      <p:cBhvr>
                                        <p:cTn id="47" dur="500"/>
                                        <p:tgtEl>
                                          <p:spTgt spid="10"/>
                                        </p:tgtEl>
                                      </p:cBhvr>
                                    </p:animEffect>
                                  </p:childTnLst>
                                </p:cTn>
                              </p:par>
                            </p:childTnLst>
                          </p:cTn>
                        </p:par>
                        <p:par>
                          <p:cTn id="48" fill="hold">
                            <p:stCondLst>
                              <p:cond delay="500"/>
                            </p:stCondLst>
                            <p:childTnLst>
                              <p:par>
                                <p:cTn id="49" presetID="18" presetClass="entr" presetSubtype="12" fill="hold" grpId="0" nodeType="after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strips(downLeft)">
                                      <p:cBhvr>
                                        <p:cTn id="51" dur="500"/>
                                        <p:tgtEl>
                                          <p:spTgt spid="11"/>
                                        </p:tgtEl>
                                      </p:cBhvr>
                                    </p:animEffect>
                                  </p:childTnLst>
                                </p:cTn>
                              </p:par>
                            </p:childTnLst>
                          </p:cTn>
                        </p:par>
                        <p:par>
                          <p:cTn id="52" fill="hold">
                            <p:stCondLst>
                              <p:cond delay="1000"/>
                            </p:stCondLst>
                            <p:childTnLst>
                              <p:par>
                                <p:cTn id="53" presetID="12" presetClass="entr" presetSubtype="4" fill="hold" grpId="0" nodeType="after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slide(fromBottom)">
                                      <p:cBhvr>
                                        <p:cTn id="55" dur="500"/>
                                        <p:tgtEl>
                                          <p:spTgt spid="13"/>
                                        </p:tgtEl>
                                      </p:cBhvr>
                                    </p:animEffect>
                                  </p:childTnLst>
                                </p:cTn>
                              </p:par>
                            </p:childTnLst>
                          </p:cTn>
                        </p:par>
                        <p:par>
                          <p:cTn id="56" fill="hold">
                            <p:stCondLst>
                              <p:cond delay="1500"/>
                            </p:stCondLst>
                            <p:childTnLst>
                              <p:par>
                                <p:cTn id="57" presetID="42" presetClass="entr" presetSubtype="0" fill="hold" grpId="0" nodeType="afterEffect">
                                  <p:stCondLst>
                                    <p:cond delay="0"/>
                                  </p:stCondLst>
                                  <p:childTnLst>
                                    <p:set>
                                      <p:cBhvr>
                                        <p:cTn id="58" dur="1" fill="hold">
                                          <p:stCondLst>
                                            <p:cond delay="0"/>
                                          </p:stCondLst>
                                        </p:cTn>
                                        <p:tgtEl>
                                          <p:spTgt spid="12"/>
                                        </p:tgtEl>
                                        <p:attrNameLst>
                                          <p:attrName>style.visibility</p:attrName>
                                        </p:attrNameLst>
                                      </p:cBhvr>
                                      <p:to>
                                        <p:strVal val="visible"/>
                                      </p:to>
                                    </p:set>
                                    <p:anim calcmode="lin" valueType="num">
                                      <p:cBhvr>
                                        <p:cTn id="59" dur="1000" fill="hold"/>
                                        <p:tgtEl>
                                          <p:spTgt spid="12"/>
                                        </p:tgtEl>
                                        <p:attrNameLst>
                                          <p:attrName>ppt_x</p:attrName>
                                        </p:attrNameLst>
                                      </p:cBhvr>
                                      <p:tavLst>
                                        <p:tav tm="0">
                                          <p:val>
                                            <p:strVal val="#ppt_x"/>
                                          </p:val>
                                        </p:tav>
                                        <p:tav tm="100000">
                                          <p:val>
                                            <p:strVal val="#ppt_x"/>
                                          </p:val>
                                        </p:tav>
                                      </p:tavLst>
                                    </p:anim>
                                    <p:anim calcmode="lin" valueType="num">
                                      <p:cBhvr>
                                        <p:cTn id="60" dur="1000" fill="hold"/>
                                        <p:tgtEl>
                                          <p:spTgt spid="12"/>
                                        </p:tgtEl>
                                        <p:attrNameLst>
                                          <p:attrName>ppt_y</p:attrName>
                                        </p:attrNameLst>
                                      </p:cBhvr>
                                      <p:tavLst>
                                        <p:tav tm="0">
                                          <p:val>
                                            <p:strVal val="#ppt_y+.1"/>
                                          </p:val>
                                        </p:tav>
                                        <p:tav tm="100000">
                                          <p:val>
                                            <p:strVal val="#ppt_y"/>
                                          </p:val>
                                        </p:tav>
                                      </p:tavLst>
                                    </p:anim>
                                    <p:animEffect transition="in" filter="fade">
                                      <p:cBhvr>
                                        <p:cTn id="61" dur="1000"/>
                                        <p:tgtEl>
                                          <p:spTgt spid="12"/>
                                        </p:tgtEl>
                                      </p:cBhvr>
                                    </p:animEffect>
                                  </p:childTnLst>
                                </p:cTn>
                              </p:par>
                            </p:childTnLst>
                          </p:cTn>
                        </p:par>
                        <p:par>
                          <p:cTn id="62" fill="hold">
                            <p:stCondLst>
                              <p:cond delay="2500"/>
                            </p:stCondLst>
                            <p:childTnLst>
                              <p:par>
                                <p:cTn id="63" presetID="26" presetClass="entr" presetSubtype="0" fill="hold" grpId="0" nodeType="afterEffect">
                                  <p:stCondLst>
                                    <p:cond delay="0"/>
                                  </p:stCondLst>
                                  <p:childTnLst>
                                    <p:set>
                                      <p:cBhvr>
                                        <p:cTn id="64" dur="1" fill="hold">
                                          <p:stCondLst>
                                            <p:cond delay="0"/>
                                          </p:stCondLst>
                                        </p:cTn>
                                        <p:tgtEl>
                                          <p:spTgt spid="14"/>
                                        </p:tgtEl>
                                        <p:attrNameLst>
                                          <p:attrName>style.visibility</p:attrName>
                                        </p:attrNameLst>
                                      </p:cBhvr>
                                      <p:to>
                                        <p:strVal val="visible"/>
                                      </p:to>
                                    </p:set>
                                    <p:anim calcmode="lin" valueType="num">
                                      <p:cBhvr>
                                        <p:cTn id="65"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66" dur="178">
                                          <p:stCondLst>
                                            <p:cond delay="1822"/>
                                          </p:stCondLst>
                                        </p:cTn>
                                        <p:tgtEl>
                                          <p:spTgt spid="14"/>
                                        </p:tgtEl>
                                        <p:attrNameLst>
                                          <p:attrName>ppt_x</p:attrName>
                                        </p:attrNameLst>
                                      </p:cBhvr>
                                      <p:tavLst>
                                        <p:tav tm="0">
                                          <p:val>
                                            <p:strVal val="ppt_x"/>
                                          </p:val>
                                        </p:tav>
                                        <p:tav tm="100000">
                                          <p:val>
                                            <p:strVal val="ppt_x"/>
                                          </p:val>
                                        </p:tav>
                                      </p:tavLst>
                                    </p:anim>
                                    <p:anim calcmode="lin" valueType="num">
                                      <p:cBhvr>
                                        <p:cTn id="67"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68" dur="664" tmFilter="0.0,0.0; 0.125,0.2665; 0.25,0.4; 0.375,0.465; 0.5,0.5; 0.625,0.535; 0.75,0.6; 0.875,0.7335; 1.0,1.0">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69" dur="332" tmFilter="0.0,0.0; 0.125,0.2665; 0.25,0.4; 0.375,0.465; 0.5,0.5; 0.625,0.535; 0.75,0.6; 0.875,0.7335; 1.0,1.0">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70" dur="164" tmFilter="0.0,0.0; 0.125,0.2665; 0.25,0.4; 0.375,0.465; 0.5,0.5; 0.625,0.535; 0.75,0.6; 0.875,0.7335; 1.0,1.0">
                                          <p:stCondLst>
                                            <p:cond delay="1656"/>
                                          </p:stCondLst>
                                        </p:cTn>
                                        <p:tgtEl>
                                          <p:spTgt spid="14"/>
                                        </p:tgtEl>
                                        <p:attrNameLst>
                                          <p:attrName>ppt_y</p:attrName>
                                        </p:attrNameLst>
                                      </p:cBhvr>
                                      <p:tavLst>
                                        <p:tav tm="0" fmla="#ppt_y-sin(pi*$)/81">
                                          <p:val>
                                            <p:fltVal val="0"/>
                                          </p:val>
                                        </p:tav>
                                        <p:tav tm="100000">
                                          <p:val>
                                            <p:fltVal val="1"/>
                                          </p:val>
                                        </p:tav>
                                      </p:tavLst>
                                    </p:anim>
                                    <p:animScale>
                                      <p:cBhvr>
                                        <p:cTn id="71" dur="26">
                                          <p:stCondLst>
                                            <p:cond delay="650"/>
                                          </p:stCondLst>
                                        </p:cTn>
                                        <p:tgtEl>
                                          <p:spTgt spid="14"/>
                                        </p:tgtEl>
                                      </p:cBhvr>
                                      <p:to x="100000" y="60000"/>
                                    </p:animScale>
                                    <p:animScale>
                                      <p:cBhvr>
                                        <p:cTn id="72" dur="166" decel="50000">
                                          <p:stCondLst>
                                            <p:cond delay="676"/>
                                          </p:stCondLst>
                                        </p:cTn>
                                        <p:tgtEl>
                                          <p:spTgt spid="14"/>
                                        </p:tgtEl>
                                      </p:cBhvr>
                                      <p:to x="100000" y="100000"/>
                                    </p:animScale>
                                    <p:animScale>
                                      <p:cBhvr>
                                        <p:cTn id="73" dur="26">
                                          <p:stCondLst>
                                            <p:cond delay="1312"/>
                                          </p:stCondLst>
                                        </p:cTn>
                                        <p:tgtEl>
                                          <p:spTgt spid="14"/>
                                        </p:tgtEl>
                                      </p:cBhvr>
                                      <p:to x="100000" y="80000"/>
                                    </p:animScale>
                                    <p:animScale>
                                      <p:cBhvr>
                                        <p:cTn id="74" dur="166" decel="50000">
                                          <p:stCondLst>
                                            <p:cond delay="1338"/>
                                          </p:stCondLst>
                                        </p:cTn>
                                        <p:tgtEl>
                                          <p:spTgt spid="14"/>
                                        </p:tgtEl>
                                      </p:cBhvr>
                                      <p:to x="100000" y="100000"/>
                                    </p:animScale>
                                    <p:animScale>
                                      <p:cBhvr>
                                        <p:cTn id="75" dur="26">
                                          <p:stCondLst>
                                            <p:cond delay="1642"/>
                                          </p:stCondLst>
                                        </p:cTn>
                                        <p:tgtEl>
                                          <p:spTgt spid="14"/>
                                        </p:tgtEl>
                                      </p:cBhvr>
                                      <p:to x="100000" y="90000"/>
                                    </p:animScale>
                                    <p:animScale>
                                      <p:cBhvr>
                                        <p:cTn id="76" dur="166" decel="50000">
                                          <p:stCondLst>
                                            <p:cond delay="1668"/>
                                          </p:stCondLst>
                                        </p:cTn>
                                        <p:tgtEl>
                                          <p:spTgt spid="14"/>
                                        </p:tgtEl>
                                      </p:cBhvr>
                                      <p:to x="100000" y="100000"/>
                                    </p:animScale>
                                    <p:animScale>
                                      <p:cBhvr>
                                        <p:cTn id="77" dur="26">
                                          <p:stCondLst>
                                            <p:cond delay="1808"/>
                                          </p:stCondLst>
                                        </p:cTn>
                                        <p:tgtEl>
                                          <p:spTgt spid="14"/>
                                        </p:tgtEl>
                                      </p:cBhvr>
                                      <p:to x="100000" y="95000"/>
                                    </p:animScale>
                                    <p:animScale>
                                      <p:cBhvr>
                                        <p:cTn id="78" dur="166" decel="50000">
                                          <p:stCondLst>
                                            <p:cond delay="1834"/>
                                          </p:stCondLst>
                                        </p:cTn>
                                        <p:tgtEl>
                                          <p:spTgt spid="14"/>
                                        </p:tgtEl>
                                      </p:cBhvr>
                                      <p:to x="100000" y="100000"/>
                                    </p:animScale>
                                    <p:animEffect transition="in" filter="wipe(down)">
                                      <p:cBhvr>
                                        <p:cTn id="79" dur="580"/>
                                        <p:tgtEl>
                                          <p:spTgt spid="14"/>
                                        </p:tgtEl>
                                      </p:cBhvr>
                                    </p:animEffect>
                                  </p:childTnLst>
                                </p:cTn>
                              </p:par>
                            </p:childTnLst>
                          </p:cTn>
                        </p:par>
                      </p:childTnLst>
                    </p:cTn>
                  </p:par>
                  <p:par>
                    <p:cTn id="80" fill="hold">
                      <p:stCondLst>
                        <p:cond delay="indefinite"/>
                      </p:stCondLst>
                      <p:childTnLst>
                        <p:par>
                          <p:cTn id="81" fill="hold">
                            <p:stCondLst>
                              <p:cond delay="0"/>
                            </p:stCondLst>
                            <p:childTnLst>
                              <p:par>
                                <p:cTn id="82" presetID="51" presetClass="entr" presetSubtype="0" fill="hold" grpId="0" nodeType="clickEffect">
                                  <p:stCondLst>
                                    <p:cond delay="0"/>
                                  </p:stCondLst>
                                  <p:childTnLst>
                                    <p:set>
                                      <p:cBhvr>
                                        <p:cTn id="83" dur="1" fill="hold">
                                          <p:stCondLst>
                                            <p:cond delay="0"/>
                                          </p:stCondLst>
                                        </p:cTn>
                                        <p:tgtEl>
                                          <p:spTgt spid="15"/>
                                        </p:tgtEl>
                                        <p:attrNameLst>
                                          <p:attrName>style.visibility</p:attrName>
                                        </p:attrNameLst>
                                      </p:cBhvr>
                                      <p:to>
                                        <p:strVal val="visible"/>
                                      </p:to>
                                    </p:set>
                                    <p:animScale>
                                      <p:cBhvr>
                                        <p:cTn id="84" dur="770" decel="100000">
                                          <p:stCondLst>
                                            <p:cond delay="0"/>
                                          </p:stCondLst>
                                        </p:cTn>
                                        <p:tgtEl>
                                          <p:spTgt spid="15"/>
                                        </p:tgtEl>
                                      </p:cBhvr>
                                      <p:from x="10000" y="10000"/>
                                      <p:to x="200000" y="450000"/>
                                    </p:animScale>
                                    <p:animScale>
                                      <p:cBhvr>
                                        <p:cTn id="85" dur="1230" accel="100000">
                                          <p:stCondLst>
                                            <p:cond delay="770"/>
                                          </p:stCondLst>
                                        </p:cTn>
                                        <p:tgtEl>
                                          <p:spTgt spid="15"/>
                                        </p:tgtEl>
                                      </p:cBhvr>
                                      <p:from x="200000" y="450000"/>
                                      <p:to x="100000" y="100000"/>
                                    </p:animScale>
                                    <p:anim from="(0.5)" to="(#ppt_x)" calcmode="lin" valueType="num">
                                      <p:cBhvr>
                                        <p:cTn id="86" dur="1230" accel="100000">
                                          <p:stCondLst>
                                            <p:cond delay="770"/>
                                          </p:stCondLst>
                                        </p:cTn>
                                        <p:tgtEl>
                                          <p:spTgt spid="15"/>
                                        </p:tgtEl>
                                        <p:attrNameLst>
                                          <p:attrName>ppt_x</p:attrName>
                                        </p:attrNameLst>
                                      </p:cBhvr>
                                    </p:anim>
                                    <p:anim from="(0.5)" to="(0.5)" calcmode="lin" valueType="num">
                                      <p:cBhvr>
                                        <p:cTn id="87" dur="770">
                                          <p:stCondLst>
                                            <p:cond delay="0"/>
                                          </p:stCondLst>
                                        </p:cTn>
                                        <p:tgtEl>
                                          <p:spTgt spid="15"/>
                                        </p:tgtEl>
                                        <p:attrNameLst>
                                          <p:attrName>ppt_x</p:attrName>
                                        </p:attrNameLst>
                                      </p:cBhvr>
                                    </p:anim>
                                    <p:anim from="(#ppt_y+0.4)" to="(#ppt_y)" calcmode="lin" valueType="num">
                                      <p:cBhvr>
                                        <p:cTn id="88" dur="1230" accel="100000">
                                          <p:stCondLst>
                                            <p:cond delay="770"/>
                                          </p:stCondLst>
                                        </p:cTn>
                                        <p:tgtEl>
                                          <p:spTgt spid="15"/>
                                        </p:tgtEl>
                                        <p:attrNameLst>
                                          <p:attrName>ppt_y</p:attrName>
                                        </p:attrNameLst>
                                      </p:cBhvr>
                                    </p:anim>
                                    <p:anim from="(#ppt_y+0.4)" to="(#ppt_y+0.4)" calcmode="lin" valueType="num">
                                      <p:cBhvr>
                                        <p:cTn id="89" dur="770">
                                          <p:stCondLst>
                                            <p:cond delay="0"/>
                                          </p:stCondLst>
                                        </p:cTn>
                                        <p:tgtEl>
                                          <p:spTgt spid="15"/>
                                        </p:tgtEl>
                                        <p:attrNameLst>
                                          <p:attrName>ppt_y</p:attrName>
                                        </p:attrNameLst>
                                      </p:cBhvr>
                                    </p:anim>
                                    <p:animEffect transition="in" filter="fade">
                                      <p:cBhvr>
                                        <p:cTn id="90" dur="770" decel="100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advAuto="0"/>
      <p:bldP spid="11" grpId="0" animBg="1" advAuto="0"/>
      <p:bldP spid="12" grpId="0" animBg="1" advAuto="0"/>
      <p:bldP spid="13" grpId="0" animBg="1" advAuto="0"/>
      <p:bldP spid="14" grpId="0" animBg="1" advAuto="0"/>
      <p:bldP spid="15" grpId="0" animBg="1" advAuto="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0">
          <a:gsLst>
            <a:gs pos="0">
              <a:srgbClr val="6C7D76"/>
            </a:gs>
            <a:gs pos="100000">
              <a:srgbClr val="495450"/>
            </a:gs>
          </a:gsLst>
          <a:lin ang="8100000" scaled="0"/>
          <a:tileRect/>
        </a:gradFill>
        <a:effectLst/>
      </p:bgPr>
    </p:bg>
    <p:spTree>
      <p:nvGrpSpPr>
        <p:cNvPr id="1" name=""/>
        <p:cNvGrpSpPr/>
        <p:nvPr/>
      </p:nvGrpSpPr>
      <p:grpSpPr>
        <a:xfrm>
          <a:off x="0" y="0"/>
          <a:ext cx="0" cy="0"/>
          <a:chOff x="0" y="0"/>
          <a:chExt cx="0" cy="0"/>
        </a:xfrm>
      </p:grpSpPr>
      <p:sp>
        <p:nvSpPr>
          <p:cNvPr id="2" name="TitleLine"/>
          <p:cNvSpPr/>
          <p:nvPr/>
        </p:nvSpPr>
        <p:spPr>
          <a:xfrm>
            <a:off x="457200" y="1005840"/>
            <a:ext cx="10972800" cy="0"/>
          </a:xfrm>
          <a:prstGeom prst="line">
            <a:avLst/>
          </a:prstGeom>
          <a:noFill/>
          <a:ln w="19050" cap="flat" cmpd="sng" algn="ctr">
            <a:solidFill>
              <a:schemeClr val="accent1"/>
            </a:solidFill>
            <a:prstDash val="solid"/>
            <a:headEnd type="none"/>
            <a:tailEnd type="none"/>
          </a:ln>
          <a:effectLst/>
        </p:spPr>
      </p:sp>
      <p:sp>
        <p:nvSpPr>
          <p:cNvPr id="3" name="Up Arrow"/>
          <p:cNvSpPr/>
          <p:nvPr/>
        </p:nvSpPr>
        <p:spPr>
          <a:xfrm rot="2700000">
            <a:off x="4406900" y="423545"/>
            <a:ext cx="7045960" cy="7251700"/>
          </a:xfrm>
          <a:prstGeom prst="upArrow">
            <a:avLst>
              <a:gd name="adj1" fmla="val 50000"/>
              <a:gd name="adj2" fmla="val 49919"/>
            </a:avLst>
          </a:prstGeom>
          <a:solidFill>
            <a:srgbClr val="495450">
              <a:alpha val="50000"/>
            </a:srgbClr>
          </a:solidFill>
          <a:ln w="19050" cap="flat" cmpd="sng" algn="ctr">
            <a:solidFill>
              <a:srgbClr val="868257">
                <a:alpha val="50000"/>
              </a:srgbClr>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grpSp>
        <p:nvGrpSpPr>
          <p:cNvPr id="4" name="TitleGroup" hidden="1"/>
          <p:cNvGrpSpPr/>
          <p:nvPr/>
        </p:nvGrpSpPr>
        <p:grpSpPr>
          <a:xfrm>
            <a:off x="0" y="0"/>
            <a:ext cx="12192000" cy="1367790"/>
            <a:chOff x="0" y="0"/>
            <a:chExt cx="12192000" cy="1367790"/>
          </a:xfrm>
        </p:grpSpPr>
        <p:sp>
          <p:nvSpPr>
            <p:cNvPr id="6" name="TitleBox2"/>
            <p:cNvSpPr/>
            <p:nvPr/>
          </p:nvSpPr>
          <p:spPr>
            <a:xfrm>
              <a:off x="5909945" y="0"/>
              <a:ext cx="6282055" cy="1367790"/>
            </a:xfrm>
            <a:custGeom>
              <a:avLst/>
              <a:gdLst/>
              <a:ahLst/>
              <a:cxnLst/>
              <a:rect l="0" t="0" r="6282055" b="1367790"/>
              <a:pathLst>
                <a:path w="6282055" h="1367790">
                  <a:moveTo>
                    <a:pt x="0" y="0"/>
                  </a:moveTo>
                  <a:lnTo>
                    <a:pt x="6282055" y="0"/>
                  </a:lnTo>
                  <a:cubicBezTo>
                    <a:pt x="6202547" y="810260"/>
                    <a:pt x="5886154" y="692150"/>
                    <a:pt x="5840675" y="1361440"/>
                  </a:cubicBezTo>
                  <a:lnTo>
                    <a:pt x="0" y="1361440"/>
                  </a:lnTo>
                  <a:lnTo>
                    <a:pt x="0" y="0"/>
                  </a:lnTo>
                  <a:close/>
                </a:path>
              </a:pathLst>
            </a:custGeom>
            <a:gradFill flip="none" rotWithShape="0">
              <a:gsLst>
                <a:gs pos="0">
                  <a:srgbClr val="D5DBD9"/>
                </a:gs>
                <a:gs pos="100000">
                  <a:srgbClr val="495450"/>
                </a:gs>
              </a:gsLst>
              <a:lin ang="8100000" scaled="0"/>
              <a:tileRect/>
            </a:gradFill>
            <a:ln w="19050" cap="flat" cmpd="sng" algn="ctr">
              <a:solidFill>
                <a:srgbClr val="868257"/>
              </a:solidFill>
              <a:prstDash val="solid"/>
              <a:headEnd type="none"/>
              <a:tailEnd type="none"/>
            </a:ln>
            <a:effectLst/>
          </p:spPr>
          <p:txBody>
            <a:bodyPr vert="horz" wrap="square" lIns="9525" tIns="0" rIns="19050" bIns="1905"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5" name="TitleBox1"/>
            <p:cNvSpPr/>
            <p:nvPr/>
          </p:nvSpPr>
          <p:spPr>
            <a:xfrm>
              <a:off x="0" y="0"/>
              <a:ext cx="12192000" cy="1367790"/>
            </a:xfrm>
            <a:custGeom>
              <a:avLst/>
              <a:gdLst/>
              <a:ahLst/>
              <a:cxnLst/>
              <a:rect l="0" t="0" r="12192000" b="1367790"/>
              <a:pathLst>
                <a:path w="12192000" h="1367790">
                  <a:moveTo>
                    <a:pt x="0" y="0"/>
                  </a:moveTo>
                  <a:lnTo>
                    <a:pt x="12192000" y="0"/>
                  </a:lnTo>
                  <a:cubicBezTo>
                    <a:pt x="12037695" y="810260"/>
                    <a:pt x="11423650" y="692150"/>
                    <a:pt x="11335385" y="1361440"/>
                  </a:cubicBezTo>
                  <a:lnTo>
                    <a:pt x="0" y="1361440"/>
                  </a:lnTo>
                  <a:lnTo>
                    <a:pt x="0" y="0"/>
                  </a:lnTo>
                  <a:close/>
                </a:path>
              </a:pathLst>
            </a:custGeom>
            <a:gradFill flip="none" rotWithShape="0">
              <a:gsLst>
                <a:gs pos="0">
                  <a:srgbClr val="BFC8C5"/>
                </a:gs>
                <a:gs pos="100000">
                  <a:srgbClr val="495450"/>
                </a:gs>
              </a:gsLst>
              <a:lin ang="8100000" scaled="0"/>
              <a:tileRect/>
            </a:gradFill>
            <a:ln w="19050" cap="flat" cmpd="sng" algn="ctr">
              <a:solidFill>
                <a:srgbClr val="868257"/>
              </a:solidFill>
              <a:prstDash val="solid"/>
              <a:headEnd type="none"/>
              <a:tailEnd type="none"/>
            </a:ln>
            <a:effectLst/>
          </p:spPr>
          <p:txBody>
            <a:bodyPr vert="horz" wrap="square" lIns="0" tIns="0" rIns="19050" bIns="1905"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grpSp>
      <p:sp>
        <p:nvSpPr>
          <p:cNvPr id="7" name="Title 3"/>
          <p:cNvSpPr/>
          <p:nvPr/>
        </p:nvSpPr>
        <p:spPr>
          <a:xfrm>
            <a:off x="635" y="-635"/>
            <a:ext cx="11346815" cy="1411605"/>
          </a:xfrm>
          <a:prstGeom prst="rect">
            <a:avLst/>
          </a:prstGeom>
          <a:noFill/>
          <a:ln>
            <a:noFill/>
          </a:ln>
          <a:effectLst/>
        </p:spPr>
        <p:txBody>
          <a:bodyPr vert="horz" wrap="square" lIns="182880" tIns="45720" rIns="91440" bIns="45720" numCol="1" spcCol="215900" anchor="ctr"/>
          <a:lstStyle>
            <a:lvl1pPr algn="l" defTabSz="914400">
              <a:lnSpc>
                <a:spcPct val="90000"/>
              </a:lnSpc>
              <a:spcBef>
                <a:spcPts val="0"/>
              </a:spcBef>
              <a:buNone/>
              <a:defRPr lang="en-US" sz="6000" kern="1" cap="none">
                <a:solidFill>
                  <a:schemeClr val="tx1"/>
                </a:solidFill>
                <a:latin typeface="Georgia" panose="02040502050405020303" charset="0"/>
                <a:ea typeface="Trebuchet MS" panose="020B0603020202020204" charset="0"/>
                <a:cs typeface="Trebuchet MS" panose="020B0603020202020204" charset="0"/>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defRPr lang="en-US"/>
            </a:pPr>
            <a:r>
              <a:rPr lang="en-US" b="1" cap="none">
                <a:solidFill>
                  <a:srgbClr val="F9F8F0"/>
                </a:solidFill>
                <a:effectLst>
                  <a:outerShdw dist="63500" dir="3600000" algn="tl" rotWithShape="0">
                    <a:srgbClr val="000000">
                      <a:alpha val="40000"/>
                    </a:srgbClr>
                  </a:outerShdw>
                </a:effectLst>
              </a:rPr>
              <a:t>Ministry</a:t>
            </a:r>
          </a:p>
        </p:txBody>
      </p:sp>
      <p:sp>
        <p:nvSpPr>
          <p:cNvPr id="8" name="Text Placeholder 4"/>
          <p:cNvSpPr/>
          <p:nvPr/>
        </p:nvSpPr>
        <p:spPr>
          <a:xfrm>
            <a:off x="831850" y="1931670"/>
            <a:ext cx="10515600" cy="4523740"/>
          </a:xfrm>
          <a:prstGeom prst="rect">
            <a:avLst/>
          </a:prstGeom>
          <a:noFill/>
          <a:ln>
            <a:noFill/>
          </a:ln>
          <a:effectLst/>
        </p:spPr>
        <p:txBody>
          <a:bodyPr vert="horz" wrap="square" lIns="91440" tIns="45720" rIns="91440" bIns="45720" numCol="1" spcCol="215900" anchor="t"/>
          <a:lstStyle>
            <a:lvl1pPr marL="0" indent="0" algn="l" defTabSz="914400">
              <a:lnSpc>
                <a:spcPct val="90000"/>
              </a:lnSpc>
              <a:spcBef>
                <a:spcPts val="1000"/>
              </a:spcBef>
              <a:buNone/>
              <a:defRPr lang="en-US" sz="2400" kern="1" cap="none">
                <a:solidFill>
                  <a:srgbClr val="908F8E"/>
                </a:solidFill>
                <a:latin typeface="Trebuchet MS" panose="020B0603020202020204" charset="0"/>
                <a:ea typeface="Trebuchet MS" panose="020B0603020202020204" charset="0"/>
                <a:cs typeface="Trebuchet MS" panose="020B0603020202020204" charset="0"/>
              </a:defRPr>
            </a:lvl1pPr>
            <a:lvl2pPr marL="457200" indent="0" algn="l" defTabSz="914400">
              <a:lnSpc>
                <a:spcPct val="90000"/>
              </a:lnSpc>
              <a:spcBef>
                <a:spcPts val="500"/>
              </a:spcBef>
              <a:buNone/>
              <a:defRPr lang="en-US" sz="2000" kern="1" cap="none">
                <a:solidFill>
                  <a:srgbClr val="908F8E"/>
                </a:solidFill>
                <a:latin typeface="Trebuchet MS" panose="020B0603020202020204" charset="0"/>
                <a:ea typeface="Trebuchet MS" panose="020B0603020202020204" charset="0"/>
                <a:cs typeface="Trebuchet MS" panose="020B0603020202020204" charset="0"/>
              </a:defRPr>
            </a:lvl2pPr>
            <a:lvl3pPr marL="914400" indent="0" algn="l" defTabSz="914400">
              <a:lnSpc>
                <a:spcPct val="90000"/>
              </a:lnSpc>
              <a:spcBef>
                <a:spcPts val="500"/>
              </a:spcBef>
              <a:buNone/>
              <a:defRPr lang="en-US" sz="1800" kern="1" cap="none">
                <a:solidFill>
                  <a:srgbClr val="908F8E"/>
                </a:solidFill>
                <a:latin typeface="Trebuchet MS" panose="020B0603020202020204" charset="0"/>
                <a:ea typeface="Trebuchet MS" panose="020B0603020202020204" charset="0"/>
                <a:cs typeface="Trebuchet MS" panose="020B0603020202020204" charset="0"/>
              </a:defRPr>
            </a:lvl3pPr>
            <a:lvl4pPr marL="13716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4pPr>
            <a:lvl5pPr marL="18288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5pPr>
            <a:lvl6pPr marL="22860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6pPr>
            <a:lvl7pPr marL="27432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7pPr>
            <a:lvl8pPr marL="32004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8pPr>
            <a:lvl9pPr marL="36576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9pPr>
          </a:lstStyle>
          <a:p>
            <a:pPr algn="ctr">
              <a:spcBef>
                <a:spcPts val="800"/>
              </a:spcBef>
              <a:defRPr lang="en-US" sz="1920" cap="none"/>
            </a:pPr>
            <a:r>
              <a:rPr lang="en-US" sz="3840" cap="none">
                <a:solidFill>
                  <a:srgbClr val="F2F1E1"/>
                </a:solidFill>
                <a:effectLst>
                  <a:outerShdw dist="63500" dir="3600000" algn="tl" rotWithShape="0">
                    <a:srgbClr val="000000">
                      <a:alpha val="40000"/>
                    </a:srgbClr>
                  </a:outerShdw>
                </a:effectLst>
              </a:rPr>
              <a:t>To the Jews I became like a Jew, to win Jews; to those under the law, like one under the law - though I myself am not under the law - to win those under the law ... To the weak I became weak, in order to win the weak. I have become all things to all people, so that I may by every possible means save some. </a:t>
            </a:r>
          </a:p>
          <a:p>
            <a:pPr algn="ctr">
              <a:spcBef>
                <a:spcPts val="800"/>
              </a:spcBef>
              <a:defRPr lang="en-US" sz="1920" cap="none"/>
            </a:pPr>
            <a:r>
              <a:rPr lang="en-US" sz="3840" cap="none">
                <a:solidFill>
                  <a:srgbClr val="F2F1E1"/>
                </a:solidFill>
                <a:effectLst>
                  <a:outerShdw dist="63500" dir="3600000" algn="tl" rotWithShape="0">
                    <a:srgbClr val="000000">
                      <a:alpha val="40000"/>
                    </a:srgbClr>
                  </a:outerShdw>
                </a:effectLst>
              </a:rPr>
              <a:t>1 Corinthians 9:20-22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4"/>
          <p:cNvSpPr>
            <a:spLocks noGrp="1" noChangeArrowheads="1"/>
          </p:cNvSpPr>
          <p:nvPr>
            <p:ph type="ctrTitle"/>
          </p:nvPr>
        </p:nvSpPr>
        <p:spPr/>
        <p:txBody>
          <a:bodyPr/>
          <a:lstStyle/>
          <a:p>
            <a:pPr>
              <a:defRPr lang="en-US"/>
            </a:pPr>
            <a:r>
              <a:rPr dirty="0">
                <a:effectLst>
                  <a:outerShdw blurRad="50800" dist="38100" dir="2700000" algn="tl" rotWithShape="0">
                    <a:prstClr val="black">
                      <a:alpha val="40000"/>
                    </a:prstClr>
                  </a:outerShdw>
                </a:effectLst>
              </a:rPr>
              <a:t>Christian Mission </a:t>
            </a:r>
            <a:br>
              <a:rPr dirty="0">
                <a:effectLst>
                  <a:outerShdw blurRad="50800" dist="38100" dir="2700000" algn="tl" rotWithShape="0">
                    <a:prstClr val="black">
                      <a:alpha val="40000"/>
                    </a:prstClr>
                  </a:outerShdw>
                </a:effectLst>
              </a:rPr>
            </a:br>
            <a:r>
              <a:rPr dirty="0">
                <a:effectLst>
                  <a:outerShdw blurRad="50800" dist="38100" dir="2700000" algn="tl" rotWithShape="0">
                    <a:prstClr val="black">
                      <a:alpha val="40000"/>
                    </a:prstClr>
                  </a:outerShdw>
                </a:effectLst>
              </a:rPr>
              <a:t>for the Deaf</a:t>
            </a:r>
          </a:p>
        </p:txBody>
      </p:sp>
      <p:sp>
        <p:nvSpPr>
          <p:cNvPr id="3" name="Subtitle 25"/>
          <p:cNvSpPr>
            <a:spLocks noGrp="1" noChangeArrowheads="1"/>
          </p:cNvSpPr>
          <p:nvPr>
            <p:ph type="subTitle" idx="1"/>
          </p:nvPr>
        </p:nvSpPr>
        <p:spPr>
          <a:xfrm>
            <a:off x="5674995" y="771525"/>
            <a:ext cx="6358890" cy="946785"/>
          </a:xfrm>
        </p:spPr>
        <p:txBody>
          <a:bodyPr/>
          <a:lstStyle/>
          <a:p>
            <a:pPr>
              <a:defRPr lang="en-US" sz="5400" cap="small">
                <a:effectLst>
                  <a:outerShdw dist="63500" dir="3600000" algn="tl" rotWithShape="0">
                    <a:srgbClr val="000000">
                      <a:alpha val="40000"/>
                    </a:srgbClr>
                  </a:outerShdw>
                </a:effectLst>
              </a:defRPr>
            </a:pPr>
            <a:r>
              <a:rPr dirty="0">
                <a:effectLst>
                  <a:outerShdw blurRad="50800" dist="38100" dir="2700000" algn="tl" rotWithShape="0">
                    <a:prstClr val="black">
                      <a:alpha val="40000"/>
                    </a:prstClr>
                  </a:outerShdw>
                </a:effectLst>
              </a:rPr>
              <a:t>Deaf Ministry</a:t>
            </a:r>
          </a:p>
        </p:txBody>
      </p:sp>
      <p:sp>
        <p:nvSpPr>
          <p:cNvPr id="4" name="Content Placeholder 26"/>
          <p:cNvSpPr>
            <a:spLocks noGrp="1" noChangeArrowheads="1"/>
          </p:cNvSpPr>
          <p:nvPr>
            <p:ph type="body" idx="13"/>
          </p:nvPr>
        </p:nvSpPr>
        <p:spPr>
          <a:solidFill>
            <a:srgbClr val="343023">
              <a:alpha val="69000"/>
            </a:srgbClr>
          </a:solidFill>
        </p:spPr>
        <p:txBody>
          <a:bodyPr/>
          <a:lstStyle/>
          <a:p>
            <a:pPr>
              <a:defRPr lang="en-US"/>
            </a:pPr>
            <a:endParaRPr/>
          </a:p>
        </p:txBody>
      </p:sp>
      <p:sp>
        <p:nvSpPr>
          <p:cNvPr id="5" name="Arrow: Pentagon 4" hidden="1"/>
          <p:cNvSpPr/>
          <p:nvPr/>
        </p:nvSpPr>
        <p:spPr>
          <a:xfrm flipH="1">
            <a:off x="6400800" y="0"/>
            <a:ext cx="5791200" cy="6858000"/>
          </a:xfrm>
          <a:prstGeom prst="homePlate">
            <a:avLst>
              <a:gd name="adj" fmla="val 31849"/>
            </a:avLst>
          </a:prstGeom>
          <a:solidFill>
            <a:schemeClr val="accent1">
              <a:alpha val="69000"/>
            </a:schemeClr>
          </a:solidFill>
          <a:ln>
            <a:noFill/>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4800" b="1" cap="none">
              <a:latin typeface="Times New Roman" panose="02020603050405020304" pitchFamily="1" charset="0"/>
              <a:ea typeface="Trebuchet MS" panose="020B0603020202020204" charset="0"/>
              <a:cs typeface="Trebuchet MS" panose="020B0603020202020204" charset="0"/>
            </a:endParaRPr>
          </a:p>
        </p:txBody>
      </p:sp>
      <p:sp>
        <p:nvSpPr>
          <p:cNvPr id="6" name="Arrow: Pentagon 17" hidden="1"/>
          <p:cNvSpPr/>
          <p:nvPr/>
        </p:nvSpPr>
        <p:spPr>
          <a:xfrm flipH="1">
            <a:off x="6400800" y="2529840"/>
            <a:ext cx="5791200" cy="1798320"/>
          </a:xfrm>
          <a:prstGeom prst="homePlate">
            <a:avLst>
              <a:gd name="adj" fmla="val 26820"/>
            </a:avLst>
          </a:prstGeom>
          <a:solidFill>
            <a:schemeClr val="accent1">
              <a:alpha val="69000"/>
            </a:schemeClr>
          </a:solidFill>
          <a:ln>
            <a:noFill/>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4800" b="1" cap="none">
              <a:latin typeface="Times New Roman" panose="02020603050405020304" pitchFamily="1" charset="0"/>
              <a:ea typeface="Trebuchet MS" panose="020B0603020202020204" charset="0"/>
              <a:cs typeface="Trebuchet MS" panose="020B0603020202020204" charset="0"/>
            </a:endParaRPr>
          </a:p>
        </p:txBody>
      </p:sp>
      <p:grpSp>
        <p:nvGrpSpPr>
          <p:cNvPr id="7" name="Group 5" hidden="1"/>
          <p:cNvGrpSpPr/>
          <p:nvPr/>
        </p:nvGrpSpPr>
        <p:grpSpPr>
          <a:xfrm>
            <a:off x="7219315" y="2858135"/>
            <a:ext cx="4763770" cy="1736725"/>
            <a:chOff x="7219315" y="2858135"/>
            <a:chExt cx="4763770" cy="1736725"/>
          </a:xfrm>
        </p:grpSpPr>
        <p:sp>
          <p:nvSpPr>
            <p:cNvPr id="9" name="TextBox 7"/>
            <p:cNvSpPr/>
            <p:nvPr/>
          </p:nvSpPr>
          <p:spPr>
            <a:xfrm>
              <a:off x="7219315" y="2858135"/>
              <a:ext cx="4744085" cy="829945"/>
            </a:xfrm>
            <a:prstGeom prst="rect">
              <a:avLst/>
            </a:prstGeom>
            <a:noFill/>
            <a:ln>
              <a:noFill/>
            </a:ln>
            <a:effectLst/>
          </p:spPr>
          <p:txBody>
            <a:bodyPr vert="horz" wrap="square" lIns="91440" tIns="45720" rIns="91440" bIns="45720" numCol="1" spcCol="215900" anchor="ctr"/>
            <a:lstStyle/>
            <a:p>
              <a:pPr>
                <a:defRPr lang="en-US"/>
              </a:pPr>
              <a:r>
                <a:rPr lang="en-US" sz="4800" b="1" cap="none">
                  <a:solidFill>
                    <a:srgbClr val="FFFFFF"/>
                  </a:solidFill>
                  <a:latin typeface="Times New Roman" panose="02020603050405020304" pitchFamily="1" charset="0"/>
                  <a:ea typeface="Trebuchet MS" panose="020B0603020202020204" charset="0"/>
                  <a:cs typeface="Arial" panose="020B0604020202020204" pitchFamily="34" charset="0"/>
                </a:rPr>
                <a:t>Deaf Ministry</a:t>
              </a:r>
            </a:p>
          </p:txBody>
        </p:sp>
        <p:sp>
          <p:nvSpPr>
            <p:cNvPr id="8" name="TextBox 8"/>
            <p:cNvSpPr/>
            <p:nvPr/>
          </p:nvSpPr>
          <p:spPr>
            <a:xfrm>
              <a:off x="7239635" y="3026410"/>
              <a:ext cx="4743450" cy="1568450"/>
            </a:xfrm>
            <a:prstGeom prst="rect">
              <a:avLst/>
            </a:prstGeom>
            <a:noFill/>
            <a:ln>
              <a:noFill/>
            </a:ln>
            <a:effectLst/>
          </p:spPr>
          <p:txBody>
            <a:bodyPr vert="horz" wrap="square" lIns="91440" tIns="45720" rIns="91440" bIns="45720" numCol="1" spcCol="215900" anchor="ctr"/>
            <a:lstStyle/>
            <a:p>
              <a:pPr>
                <a:defRPr lang="en-US"/>
              </a:pPr>
              <a:r>
                <a:rPr lang="en-US" sz="4800" b="1" cap="none">
                  <a:solidFill>
                    <a:srgbClr val="FFFFFF"/>
                  </a:solidFill>
                  <a:latin typeface="Times New Roman" panose="02020603050405020304" pitchFamily="1" charset="0"/>
                  <a:ea typeface="Trebuchet MS" panose="020B0603020202020204" charset="0"/>
                  <a:cs typeface="Arial" panose="020B0604020202020204" pitchFamily="34" charset="0"/>
                </a:rPr>
                <a:t>A subset of cross-cultural ministry</a:t>
              </a:r>
            </a:p>
          </p:txBody>
        </p:sp>
      </p:grpSp>
      <p:grpSp>
        <p:nvGrpSpPr>
          <p:cNvPr id="10" name="Group 2"/>
          <p:cNvGrpSpPr/>
          <p:nvPr/>
        </p:nvGrpSpPr>
        <p:grpSpPr>
          <a:xfrm>
            <a:off x="1097280" y="2743200"/>
            <a:ext cx="3657600" cy="3657600"/>
            <a:chOff x="1066800" y="2730500"/>
            <a:chExt cx="3657600" cy="3657600"/>
          </a:xfrm>
        </p:grpSpPr>
        <p:sp>
          <p:nvSpPr>
            <p:cNvPr id="12" name="Oval 18"/>
            <p:cNvSpPr/>
            <p:nvPr/>
          </p:nvSpPr>
          <p:spPr>
            <a:xfrm>
              <a:off x="1066800" y="2730500"/>
              <a:ext cx="3657600" cy="3657600"/>
            </a:xfrm>
            <a:prstGeom prst="ellipse">
              <a:avLst/>
            </a:prstGeom>
            <a:solidFill>
              <a:schemeClr val="accent1"/>
            </a:solidFill>
            <a:ln w="25400" cap="flat" cmpd="sng" algn="ctr">
              <a:solidFill>
                <a:srgbClr val="868257"/>
              </a:solidFill>
              <a:prstDash val="solid"/>
              <a:headEnd type="none"/>
              <a:tailEnd type="none"/>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4800" b="1" cap="none">
                <a:latin typeface="Times New Roman" panose="02020603050405020304" pitchFamily="1" charset="0"/>
                <a:ea typeface="Trebuchet MS" panose="020B0603020202020204" charset="0"/>
                <a:cs typeface="Trebuchet MS" panose="020B0603020202020204" charset="0"/>
              </a:endParaRPr>
            </a:p>
          </p:txBody>
        </p:sp>
        <p:sp>
          <p:nvSpPr>
            <p:cNvPr id="11" name="Oval 1"/>
            <p:cNvSpPr/>
            <p:nvPr/>
          </p:nvSpPr>
          <p:spPr>
            <a:xfrm>
              <a:off x="1135380" y="2799080"/>
              <a:ext cx="3520440" cy="3520440"/>
            </a:xfrm>
            <a:prstGeom prst="ellipse">
              <a:avLst/>
            </a:prstGeom>
            <a:blipFill rotWithShape="1">
              <a:blip r:embed="rId3"/>
              <a:srcRect/>
              <a:stretch>
                <a:fillRect/>
              </a:stretch>
            </a:blipFill>
            <a:ln w="25400" cap="flat" cmpd="sng" algn="ctr">
              <a:solidFill>
                <a:srgbClr val="868257"/>
              </a:solidFill>
              <a:prstDash val="solid"/>
              <a:headEnd type="none"/>
              <a:tailEnd type="none"/>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4800" b="1" cap="none">
                <a:latin typeface="Times New Roman" panose="02020603050405020304" pitchFamily="1" charset="0"/>
                <a:ea typeface="Trebuchet MS" panose="020B0603020202020204" charset="0"/>
                <a:cs typeface="Trebuchet MS" panose="020B0603020202020204" charset="0"/>
              </a:endParaRPr>
            </a:p>
          </p:txBody>
        </p:sp>
      </p:gr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noChangeArrowheads="1"/>
          </p:cNvSpPr>
          <p:nvPr>
            <p:ph type="title"/>
          </p:nvPr>
        </p:nvSpPr>
        <p:spPr/>
        <p:txBody>
          <a:bodyPr vert="horz" wrap="square" lIns="91440" tIns="45720" rIns="91440" bIns="45720" numCol="1" spcCol="215900" anchor="t"/>
          <a:lstStyle/>
          <a:p>
            <a:pPr>
              <a:defRPr noProof="1"/>
            </a:pPr>
            <a:r>
              <a:rPr lang="en-US" cap="small"/>
              <a:t>Diversity</a:t>
            </a:r>
          </a:p>
        </p:txBody>
      </p:sp>
      <p:sp>
        <p:nvSpPr>
          <p:cNvPr id="3" name="Bullet6"/>
          <p:cNvSpPr/>
          <p:nvPr/>
        </p:nvSpPr>
        <p:spPr>
          <a:xfrm>
            <a:off x="8261350" y="3632200"/>
            <a:ext cx="3333115" cy="941070"/>
          </a:xfrm>
          <a:prstGeom prst="roundRect">
            <a:avLst>
              <a:gd name="adj" fmla="val 16667"/>
            </a:avLst>
          </a:prstGeom>
          <a:solidFill>
            <a:schemeClr val="bg2"/>
          </a:solidFill>
          <a:ln>
            <a:noFill/>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4800" b="1" dirty="0"/>
              <a:t>P</a:t>
            </a:r>
            <a:r>
              <a:rPr lang="en-US" sz="4800" b="1" cap="none" dirty="0"/>
              <a:t>rotocols</a:t>
            </a:r>
          </a:p>
        </p:txBody>
      </p:sp>
      <p:sp>
        <p:nvSpPr>
          <p:cNvPr id="4" name="Bullet5"/>
          <p:cNvSpPr/>
          <p:nvPr/>
        </p:nvSpPr>
        <p:spPr>
          <a:xfrm>
            <a:off x="8288020" y="2433320"/>
            <a:ext cx="3333115" cy="941070"/>
          </a:xfrm>
          <a:prstGeom prst="roundRect">
            <a:avLst>
              <a:gd name="adj" fmla="val 16667"/>
            </a:avLst>
          </a:prstGeom>
          <a:solidFill>
            <a:srgbClr val="B1A089"/>
          </a:solidFill>
          <a:ln>
            <a:noFill/>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4800" b="1" dirty="0"/>
              <a:t>G</a:t>
            </a:r>
            <a:r>
              <a:rPr lang="en-US" sz="4800" b="1" cap="none" dirty="0"/>
              <a:t>eography</a:t>
            </a:r>
          </a:p>
        </p:txBody>
      </p:sp>
      <p:sp>
        <p:nvSpPr>
          <p:cNvPr id="5" name="Bullet4"/>
          <p:cNvSpPr/>
          <p:nvPr/>
        </p:nvSpPr>
        <p:spPr>
          <a:xfrm>
            <a:off x="8288020" y="1234440"/>
            <a:ext cx="3333115" cy="941070"/>
          </a:xfrm>
          <a:prstGeom prst="roundRect">
            <a:avLst>
              <a:gd name="adj" fmla="val 16667"/>
            </a:avLst>
          </a:prstGeom>
          <a:solidFill>
            <a:schemeClr val="accent1"/>
          </a:solidFill>
          <a:ln>
            <a:noFill/>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4800" b="1" dirty="0"/>
              <a:t>H</a:t>
            </a:r>
            <a:r>
              <a:rPr lang="en-US" sz="4800" b="1" cap="none" dirty="0"/>
              <a:t>istory</a:t>
            </a:r>
          </a:p>
        </p:txBody>
      </p:sp>
      <p:sp>
        <p:nvSpPr>
          <p:cNvPr id="6" name="Bullet3"/>
          <p:cNvSpPr/>
          <p:nvPr/>
        </p:nvSpPr>
        <p:spPr>
          <a:xfrm>
            <a:off x="571500" y="3628390"/>
            <a:ext cx="3332480" cy="941070"/>
          </a:xfrm>
          <a:prstGeom prst="roundRect">
            <a:avLst>
              <a:gd name="adj" fmla="val 16667"/>
            </a:avLst>
          </a:prstGeom>
          <a:solidFill>
            <a:schemeClr val="accent2"/>
          </a:solidFill>
          <a:ln>
            <a:noFill/>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4800" b="1" dirty="0"/>
              <a:t>H</a:t>
            </a:r>
            <a:r>
              <a:rPr lang="en-US" sz="4800" b="1" cap="none" dirty="0"/>
              <a:t>abits</a:t>
            </a:r>
          </a:p>
        </p:txBody>
      </p:sp>
      <p:sp>
        <p:nvSpPr>
          <p:cNvPr id="7" name="Bullet2"/>
          <p:cNvSpPr/>
          <p:nvPr/>
        </p:nvSpPr>
        <p:spPr>
          <a:xfrm>
            <a:off x="571500" y="2431415"/>
            <a:ext cx="3332480" cy="941070"/>
          </a:xfrm>
          <a:prstGeom prst="roundRect">
            <a:avLst>
              <a:gd name="adj" fmla="val 16667"/>
            </a:avLst>
          </a:prstGeom>
          <a:solidFill>
            <a:srgbClr val="D2CB6C"/>
          </a:solidFill>
          <a:ln>
            <a:noFill/>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4800" b="1" dirty="0"/>
              <a:t>F</a:t>
            </a:r>
            <a:r>
              <a:rPr lang="en-US" sz="4800" b="1" cap="none" dirty="0"/>
              <a:t>ood</a:t>
            </a:r>
          </a:p>
        </p:txBody>
      </p:sp>
      <p:sp>
        <p:nvSpPr>
          <p:cNvPr id="8" name="Bullet1"/>
          <p:cNvSpPr/>
          <p:nvPr/>
        </p:nvSpPr>
        <p:spPr>
          <a:xfrm>
            <a:off x="571500" y="1234440"/>
            <a:ext cx="3332480" cy="941070"/>
          </a:xfrm>
          <a:prstGeom prst="roundRect">
            <a:avLst>
              <a:gd name="adj" fmla="val 16667"/>
            </a:avLst>
          </a:prstGeom>
          <a:solidFill>
            <a:srgbClr val="95A39D"/>
          </a:solidFill>
          <a:ln>
            <a:noFill/>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4800" b="1" dirty="0"/>
              <a:t>L</a:t>
            </a:r>
            <a:r>
              <a:rPr lang="en-US" sz="4800" b="1" cap="none" dirty="0"/>
              <a:t>anguage</a:t>
            </a:r>
          </a:p>
        </p:txBody>
      </p:sp>
      <p:pic>
        <p:nvPicPr>
          <p:cNvPr id="9" name="Picture 5" descr="C:\Biz\CMD\~CBC-Teaching\~Tim'sTeaching\CrossCulturalMinistry\Resources\MultiCultural.jpgMultiCultural"/>
          <p:cNvPicPr>
            <a:picLocks noChangeAspect="1"/>
          </p:cNvPicPr>
          <p:nvPr/>
        </p:nvPicPr>
        <p:blipFill>
          <a:blip r:embed="rId3"/>
          <a:stretch>
            <a:fillRect/>
          </a:stretch>
        </p:blipFill>
        <p:spPr>
          <a:xfrm>
            <a:off x="3768090" y="760095"/>
            <a:ext cx="4656455" cy="4144645"/>
          </a:xfrm>
          <a:prstGeom prst="rect">
            <a:avLst/>
          </a:prstGeom>
          <a:noFill/>
          <a:ln w="9525" cap="flat" cmpd="sng" algn="ctr">
            <a:solidFill>
              <a:srgbClr val="F9F8F0"/>
            </a:solidFill>
            <a:prstDash val="solid"/>
            <a:headEnd type="none"/>
            <a:tailEnd type="none"/>
          </a:ln>
          <a:effectLst>
            <a:outerShdw blurRad="50800" dist="37717" dir="2700000" algn="tl">
              <a:srgbClr val="000000">
                <a:alpha val="40000"/>
              </a:srgbClr>
            </a:outerShdw>
          </a:effectLst>
        </p:spPr>
      </p:pic>
      <p:sp>
        <p:nvSpPr>
          <p:cNvPr id="10" name="Bullet3"/>
          <p:cNvSpPr/>
          <p:nvPr/>
        </p:nvSpPr>
        <p:spPr>
          <a:xfrm>
            <a:off x="2660015" y="4796155"/>
            <a:ext cx="6872605" cy="1807845"/>
          </a:xfrm>
          <a:prstGeom prst="roundRect">
            <a:avLst>
              <a:gd name="adj" fmla="val 16667"/>
            </a:avLst>
          </a:prstGeom>
          <a:solidFill>
            <a:srgbClr val="495450">
              <a:alpha val="89000"/>
            </a:srgbClr>
          </a:solidFill>
          <a:ln>
            <a:noFill/>
          </a:ln>
          <a:effectLst/>
        </p:spPr>
        <p:txBody>
          <a:bodyPr vert="horz" wrap="square" lIns="91440" tIns="0" rIns="91440" bIns="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600" b="1" cap="none"/>
              <a:t>gender, character, intelligence, education, abilities, disabilities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500"/>
                                        <p:tgtEl>
                                          <p:spTgt spid="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advAuto="0"/>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noChangeArrowheads="1"/>
          </p:cNvSpPr>
          <p:nvPr>
            <p:ph type="title"/>
          </p:nvPr>
        </p:nvSpPr>
        <p:spPr/>
        <p:txBody>
          <a:bodyPr/>
          <a:lstStyle/>
          <a:p>
            <a:pPr>
              <a:defRPr noProof="1"/>
            </a:pPr>
            <a:r>
              <a:rPr lang="en-US" cap="small" dirty="0"/>
              <a:t>Diversity...</a:t>
            </a:r>
          </a:p>
        </p:txBody>
      </p:sp>
      <p:pic>
        <p:nvPicPr>
          <p:cNvPr id="3" name="Picture 7" descr="Food_African"/>
          <p:cNvPicPr>
            <a:picLocks noChangeAspect="1"/>
          </p:cNvPicPr>
          <p:nvPr/>
        </p:nvPicPr>
        <p:blipFill>
          <a:blip r:embed="rId3"/>
          <a:stretch>
            <a:fillRect/>
          </a:stretch>
        </p:blipFill>
        <p:spPr>
          <a:xfrm>
            <a:off x="4450080" y="2051050"/>
            <a:ext cx="3291840" cy="3291840"/>
          </a:xfrm>
          <a:prstGeom prst="rect">
            <a:avLst/>
          </a:prstGeom>
          <a:noFill/>
          <a:ln w="25400" cap="flat" cmpd="sng" algn="ctr">
            <a:solidFill>
              <a:schemeClr val="accent1"/>
            </a:solidFill>
            <a:prstDash val="solid"/>
            <a:headEnd type="none"/>
            <a:tailEnd type="none"/>
          </a:ln>
          <a:effectLst>
            <a:outerShdw blurRad="50800" dist="37717" dir="2700000" algn="tl">
              <a:srgbClr val="000000">
                <a:alpha val="40000"/>
              </a:srgbClr>
            </a:outerShdw>
          </a:effectLst>
        </p:spPr>
      </p:pic>
      <p:pic>
        <p:nvPicPr>
          <p:cNvPr id="4" name="Picture 8" descr="Food_Indian"/>
          <p:cNvPicPr>
            <a:picLocks noChangeAspect="1"/>
          </p:cNvPicPr>
          <p:nvPr/>
        </p:nvPicPr>
        <p:blipFill>
          <a:blip r:embed="rId4"/>
          <a:stretch>
            <a:fillRect/>
          </a:stretch>
        </p:blipFill>
        <p:spPr>
          <a:xfrm>
            <a:off x="8321040" y="1325880"/>
            <a:ext cx="3291840" cy="3291840"/>
          </a:xfrm>
          <a:prstGeom prst="rect">
            <a:avLst/>
          </a:prstGeom>
          <a:noFill/>
          <a:ln w="25400" cap="flat" cmpd="sng" algn="ctr">
            <a:solidFill>
              <a:schemeClr val="accent1"/>
            </a:solidFill>
            <a:prstDash val="solid"/>
            <a:headEnd type="none"/>
            <a:tailEnd type="none"/>
          </a:ln>
          <a:effectLst>
            <a:outerShdw blurRad="50800" dist="37717" dir="2700000" algn="tl">
              <a:srgbClr val="000000">
                <a:alpha val="40000"/>
              </a:srgbClr>
            </a:outerShdw>
          </a:effectLst>
        </p:spPr>
      </p:pic>
      <p:pic>
        <p:nvPicPr>
          <p:cNvPr id="5" name="Picture 9" descr="Food_Latin"/>
          <p:cNvPicPr>
            <a:picLocks noChangeAspect="1"/>
          </p:cNvPicPr>
          <p:nvPr/>
        </p:nvPicPr>
        <p:blipFill>
          <a:blip r:embed="rId5"/>
          <a:stretch>
            <a:fillRect/>
          </a:stretch>
        </p:blipFill>
        <p:spPr>
          <a:xfrm>
            <a:off x="579120" y="1325880"/>
            <a:ext cx="3291840" cy="3291840"/>
          </a:xfrm>
          <a:prstGeom prst="rect">
            <a:avLst/>
          </a:prstGeom>
          <a:noFill/>
          <a:ln w="25400" cap="flat" cmpd="sng" algn="ctr">
            <a:solidFill>
              <a:schemeClr val="accent1"/>
            </a:solidFill>
            <a:prstDash val="solid"/>
            <a:headEnd type="none"/>
            <a:tailEnd type="none"/>
          </a:ln>
          <a:effectLst>
            <a:outerShdw blurRad="50800" dist="37717" dir="2700000" algn="tl">
              <a:srgbClr val="000000">
                <a:alpha val="40000"/>
              </a:srgbClr>
            </a:outerShdw>
          </a:effectLst>
        </p:spPr>
      </p:pic>
      <p:sp>
        <p:nvSpPr>
          <p:cNvPr id="6" name="SecondText"/>
          <p:cNvSpPr/>
          <p:nvPr/>
        </p:nvSpPr>
        <p:spPr>
          <a:xfrm>
            <a:off x="5486400" y="4555490"/>
            <a:ext cx="6179820" cy="2281555"/>
          </a:xfrm>
          <a:prstGeom prst="rect">
            <a:avLst/>
          </a:prstGeom>
          <a:noFill/>
          <a:ln>
            <a:noFill/>
          </a:ln>
          <a:effectLst/>
        </p:spPr>
        <p:txBody>
          <a:bodyPr vert="horz" wrap="square" lIns="91440" tIns="45720" rIns="91440" bIns="45720" numCol="1" spcCol="215900" anchor="b"/>
          <a:lstStyle>
            <a:lvl1pPr algn="l" defTabSz="914400">
              <a:lnSpc>
                <a:spcPct val="90000"/>
              </a:lnSpc>
              <a:spcBef>
                <a:spcPts val="0"/>
              </a:spcBef>
              <a:buNone/>
              <a:defRPr lang="en-US" sz="4400" kern="1" cap="none">
                <a:solidFill>
                  <a:schemeClr val="tx1"/>
                </a:solidFill>
                <a:latin typeface="Georgia" panose="02040502050405020303" charset="0"/>
                <a:ea typeface="Trebuchet MS" panose="020B0603020202020204" charset="0"/>
                <a:cs typeface="Trebuchet MS" panose="020B0603020202020204" charset="0"/>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lgn="r">
              <a:defRPr lang="en-US"/>
            </a:pPr>
            <a:r>
              <a:rPr lang="en-US" sz="7200" b="1" dirty="0">
                <a:solidFill>
                  <a:srgbClr val="456968"/>
                </a:solidFill>
                <a:latin typeface="Trebuchet MS" panose="020B0603020202020204" charset="0"/>
              </a:rPr>
              <a:t>D</a:t>
            </a:r>
            <a:r>
              <a:rPr lang="en-US" sz="7200" b="1" cap="none" dirty="0">
                <a:solidFill>
                  <a:srgbClr val="456968"/>
                </a:solidFill>
                <a:latin typeface="Trebuchet MS" panose="020B0603020202020204" charset="0"/>
                <a:ea typeface="Trebuchet MS" panose="020B0603020202020204" charset="0"/>
                <a:cs typeface="Trebuchet MS" panose="020B0603020202020204" charset="0"/>
              </a:rPr>
              <a:t>isaster</a:t>
            </a:r>
          </a:p>
        </p:txBody>
      </p:sp>
      <p:sp>
        <p:nvSpPr>
          <p:cNvPr id="7" name="SecondText"/>
          <p:cNvSpPr/>
          <p:nvPr/>
        </p:nvSpPr>
        <p:spPr>
          <a:xfrm>
            <a:off x="360045" y="4555490"/>
            <a:ext cx="6179820" cy="2281555"/>
          </a:xfrm>
          <a:prstGeom prst="rect">
            <a:avLst/>
          </a:prstGeom>
          <a:noFill/>
          <a:ln>
            <a:noFill/>
          </a:ln>
          <a:effectLst/>
        </p:spPr>
        <p:txBody>
          <a:bodyPr vert="horz" wrap="square" lIns="91440" tIns="45720" rIns="91440" bIns="45720" numCol="1" spcCol="215900" anchor="b"/>
          <a:lstStyle>
            <a:lvl1pPr algn="l" defTabSz="914400">
              <a:lnSpc>
                <a:spcPct val="90000"/>
              </a:lnSpc>
              <a:spcBef>
                <a:spcPts val="0"/>
              </a:spcBef>
              <a:buNone/>
              <a:defRPr lang="en-US" sz="4400" kern="1" cap="none">
                <a:solidFill>
                  <a:schemeClr val="tx1"/>
                </a:solidFill>
                <a:latin typeface="Georgia" panose="02040502050405020303" charset="0"/>
                <a:ea typeface="Trebuchet MS" panose="020B0603020202020204" charset="0"/>
                <a:cs typeface="Trebuchet MS" panose="020B0603020202020204" charset="0"/>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lgn="l">
              <a:defRPr lang="en-US"/>
            </a:pPr>
            <a:r>
              <a:rPr lang="en-US" sz="7200" b="1" dirty="0">
                <a:solidFill>
                  <a:srgbClr val="456968"/>
                </a:solidFill>
                <a:latin typeface="Trebuchet MS" panose="020B0603020202020204" charset="0"/>
              </a:rPr>
              <a:t>D</a:t>
            </a:r>
            <a:r>
              <a:rPr lang="en-US" sz="7200" b="1" cap="none" dirty="0">
                <a:solidFill>
                  <a:srgbClr val="456968"/>
                </a:solidFill>
                <a:latin typeface="Trebuchet MS" panose="020B0603020202020204" charset="0"/>
                <a:ea typeface="Trebuchet MS" panose="020B0603020202020204" charset="0"/>
                <a:cs typeface="Trebuchet MS" panose="020B0603020202020204" charset="0"/>
              </a:rPr>
              <a:t>iscomfort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xEl>
                                              <p:charRg st="4294967295" end="4294967295"/>
                                            </p:txEl>
                                          </p:spTgt>
                                        </p:tgtEl>
                                        <p:attrNameLst>
                                          <p:attrName>style.visibility</p:attrName>
                                        </p:attrNameLst>
                                      </p:cBhvr>
                                      <p:to>
                                        <p:strVal val="visible"/>
                                      </p:to>
                                    </p:set>
                                    <p:animEffect transition="in" filter="fade">
                                      <p:cBhvr>
                                        <p:cTn id="20" dur="500"/>
                                        <p:tgtEl>
                                          <p:spTgt spid="7">
                                            <p:txEl>
                                              <p:charRg st="4294967295" end="4294967295"/>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
                                            <p:txEl>
                                              <p:charRg st="4294967295" end="4294967295"/>
                                            </p:txEl>
                                          </p:spTgt>
                                        </p:tgtEl>
                                        <p:attrNameLst>
                                          <p:attrName>style.visibility</p:attrName>
                                        </p:attrNameLst>
                                      </p:cBhvr>
                                      <p:to>
                                        <p:strVal val="visible"/>
                                      </p:to>
                                    </p:set>
                                    <p:animEffect transition="in" filter="fade">
                                      <p:cBhvr>
                                        <p:cTn id="25" dur="500"/>
                                        <p:tgtEl>
                                          <p:spTgt spid="6">
                                            <p:txEl>
                                              <p:charRg st="4294967295" end="429496729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advAuto="0"/>
      <p:bldP spid="4" grpId="0" animBg="1" advAuto="0"/>
      <p:bldP spid="5" grpId="0" animBg="1" advAuto="0"/>
      <p:bldP spid="6"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noChangeArrowheads="1"/>
          </p:cNvSpPr>
          <p:nvPr>
            <p:ph type="title"/>
          </p:nvPr>
        </p:nvSpPr>
        <p:spPr/>
        <p:txBody>
          <a:bodyPr/>
          <a:lstStyle/>
          <a:p>
            <a:pPr>
              <a:defRPr noProof="1"/>
            </a:pPr>
            <a:r>
              <a:rPr lang="en-US" cap="small" dirty="0"/>
              <a:t>Diversity...</a:t>
            </a:r>
          </a:p>
        </p:txBody>
      </p:sp>
      <p:pic>
        <p:nvPicPr>
          <p:cNvPr id="3" name="PictureFlunkie" descr="SoccerFlunkie1"/>
          <p:cNvPicPr>
            <a:picLocks noChangeAspect="1"/>
          </p:cNvPicPr>
          <p:nvPr/>
        </p:nvPicPr>
        <p:blipFill>
          <a:blip r:embed="rId3"/>
          <a:stretch>
            <a:fillRect/>
          </a:stretch>
        </p:blipFill>
        <p:spPr>
          <a:xfrm>
            <a:off x="6419215" y="1101090"/>
            <a:ext cx="5120640" cy="5120640"/>
          </a:xfrm>
          <a:prstGeom prst="rect">
            <a:avLst/>
          </a:prstGeom>
          <a:noFill/>
          <a:ln w="25400" cap="flat" cmpd="sng" algn="ctr">
            <a:solidFill>
              <a:schemeClr val="accent1"/>
            </a:solidFill>
            <a:prstDash val="solid"/>
            <a:headEnd type="none"/>
            <a:tailEnd type="none"/>
          </a:ln>
          <a:effectLst>
            <a:outerShdw blurRad="50800" dist="37717" dir="2700000" algn="tl">
              <a:srgbClr val="000000">
                <a:alpha val="40000"/>
              </a:srgbClr>
            </a:outerShdw>
          </a:effectLst>
        </p:spPr>
      </p:pic>
      <p:pic>
        <p:nvPicPr>
          <p:cNvPr id="4" name="PictureSoccerteam" descr="C:\Biz\CMD\~CBC-Teaching\~Tim'sTeaching\CrossCulturalMinistry\Resources\SoccerGroup2.jpgSoccerGroup2"/>
          <p:cNvPicPr>
            <a:picLocks noChangeAspect="1"/>
          </p:cNvPicPr>
          <p:nvPr/>
        </p:nvPicPr>
        <p:blipFill>
          <a:blip r:embed="rId4"/>
          <a:stretch>
            <a:fillRect/>
          </a:stretch>
        </p:blipFill>
        <p:spPr>
          <a:xfrm>
            <a:off x="652145" y="1101090"/>
            <a:ext cx="5120640" cy="5120640"/>
          </a:xfrm>
          <a:prstGeom prst="rect">
            <a:avLst/>
          </a:prstGeom>
          <a:noFill/>
          <a:ln w="25400" cap="flat" cmpd="sng" algn="ctr">
            <a:solidFill>
              <a:schemeClr val="accent1"/>
            </a:solidFill>
            <a:prstDash val="solid"/>
            <a:headEnd type="none"/>
            <a:tailEnd type="none"/>
          </a:ln>
          <a:effectLst>
            <a:outerShdw blurRad="50800" dist="37717" dir="2700000" algn="tl">
              <a:srgbClr val="000000">
                <a:alpha val="40000"/>
              </a:srgbClr>
            </a:outerShdw>
          </a:effectLst>
        </p:spPr>
      </p:pic>
      <p:sp>
        <p:nvSpPr>
          <p:cNvPr id="5" name="Bullet6" hidden="1"/>
          <p:cNvSpPr/>
          <p:nvPr/>
        </p:nvSpPr>
        <p:spPr>
          <a:xfrm>
            <a:off x="8261350" y="3632200"/>
            <a:ext cx="3333115" cy="941070"/>
          </a:xfrm>
          <a:prstGeom prst="roundRect">
            <a:avLst>
              <a:gd name="adj" fmla="val 16667"/>
            </a:avLst>
          </a:prstGeom>
          <a:solidFill>
            <a:schemeClr val="bg2"/>
          </a:solidFill>
          <a:ln>
            <a:noFill/>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4800" b="1" cap="none">
                <a:latin typeface="Georgia" panose="02040502050405020303" charset="0"/>
                <a:ea typeface="Trebuchet MS" panose="020B0603020202020204" charset="0"/>
                <a:cs typeface="Georgia" panose="02040502050405020303" charset="0"/>
              </a:rPr>
              <a:t>protocols</a:t>
            </a:r>
          </a:p>
        </p:txBody>
      </p:sp>
      <p:sp>
        <p:nvSpPr>
          <p:cNvPr id="6" name="Bullet5" hidden="1"/>
          <p:cNvSpPr/>
          <p:nvPr/>
        </p:nvSpPr>
        <p:spPr>
          <a:xfrm>
            <a:off x="8288020" y="2433320"/>
            <a:ext cx="3333115" cy="941070"/>
          </a:xfrm>
          <a:prstGeom prst="roundRect">
            <a:avLst>
              <a:gd name="adj" fmla="val 16667"/>
            </a:avLst>
          </a:prstGeom>
          <a:solidFill>
            <a:srgbClr val="B1A089"/>
          </a:solidFill>
          <a:ln>
            <a:noFill/>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4800" b="1" cap="none">
                <a:latin typeface="Georgia" panose="02040502050405020303" charset="0"/>
                <a:ea typeface="Trebuchet MS" panose="020B0603020202020204" charset="0"/>
                <a:cs typeface="Georgia" panose="02040502050405020303" charset="0"/>
              </a:rPr>
              <a:t>geography</a:t>
            </a:r>
          </a:p>
        </p:txBody>
      </p:sp>
      <p:sp>
        <p:nvSpPr>
          <p:cNvPr id="7" name="Bullet4" hidden="1"/>
          <p:cNvSpPr/>
          <p:nvPr/>
        </p:nvSpPr>
        <p:spPr>
          <a:xfrm>
            <a:off x="8288020" y="1234440"/>
            <a:ext cx="3333115" cy="941070"/>
          </a:xfrm>
          <a:prstGeom prst="roundRect">
            <a:avLst>
              <a:gd name="adj" fmla="val 16667"/>
            </a:avLst>
          </a:prstGeom>
          <a:solidFill>
            <a:schemeClr val="accent1"/>
          </a:solidFill>
          <a:ln>
            <a:noFill/>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4800" b="1" cap="none">
                <a:latin typeface="Georgia" panose="02040502050405020303" charset="0"/>
                <a:ea typeface="Trebuchet MS" panose="020B0603020202020204" charset="0"/>
                <a:cs typeface="Georgia" panose="02040502050405020303" charset="0"/>
              </a:rPr>
              <a:t>history</a:t>
            </a:r>
          </a:p>
        </p:txBody>
      </p:sp>
      <p:sp>
        <p:nvSpPr>
          <p:cNvPr id="8" name="Bullet3" hidden="1"/>
          <p:cNvSpPr/>
          <p:nvPr/>
        </p:nvSpPr>
        <p:spPr>
          <a:xfrm>
            <a:off x="571500" y="3628390"/>
            <a:ext cx="3332480" cy="941070"/>
          </a:xfrm>
          <a:prstGeom prst="roundRect">
            <a:avLst>
              <a:gd name="adj" fmla="val 16667"/>
            </a:avLst>
          </a:prstGeom>
          <a:solidFill>
            <a:schemeClr val="accent2"/>
          </a:solidFill>
          <a:ln>
            <a:noFill/>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4800" b="1" cap="none">
                <a:latin typeface="Georgia" panose="02040502050405020303" charset="0"/>
                <a:ea typeface="Trebuchet MS" panose="020B0603020202020204" charset="0"/>
                <a:cs typeface="Georgia" panose="02040502050405020303" charset="0"/>
              </a:rPr>
              <a:t>habits</a:t>
            </a:r>
          </a:p>
        </p:txBody>
      </p:sp>
      <p:sp>
        <p:nvSpPr>
          <p:cNvPr id="9" name="Bullet2" hidden="1"/>
          <p:cNvSpPr/>
          <p:nvPr/>
        </p:nvSpPr>
        <p:spPr>
          <a:xfrm>
            <a:off x="571500" y="2431415"/>
            <a:ext cx="3332480" cy="941070"/>
          </a:xfrm>
          <a:prstGeom prst="roundRect">
            <a:avLst>
              <a:gd name="adj" fmla="val 16667"/>
            </a:avLst>
          </a:prstGeom>
          <a:solidFill>
            <a:srgbClr val="D2CB6C"/>
          </a:solidFill>
          <a:ln>
            <a:noFill/>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4800" b="1" cap="none">
                <a:latin typeface="Georgia" panose="02040502050405020303" charset="0"/>
                <a:ea typeface="Trebuchet MS" panose="020B0603020202020204" charset="0"/>
                <a:cs typeface="Georgia" panose="02040502050405020303" charset="0"/>
              </a:rPr>
              <a:t>food</a:t>
            </a:r>
          </a:p>
        </p:txBody>
      </p:sp>
      <p:sp>
        <p:nvSpPr>
          <p:cNvPr id="10" name="Bullet1" hidden="1"/>
          <p:cNvSpPr/>
          <p:nvPr/>
        </p:nvSpPr>
        <p:spPr>
          <a:xfrm>
            <a:off x="571500" y="1234440"/>
            <a:ext cx="3332480" cy="941070"/>
          </a:xfrm>
          <a:prstGeom prst="roundRect">
            <a:avLst>
              <a:gd name="adj" fmla="val 16667"/>
            </a:avLst>
          </a:prstGeom>
          <a:solidFill>
            <a:srgbClr val="95A39D"/>
          </a:solidFill>
          <a:ln>
            <a:noFill/>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4800" b="1" cap="none">
                <a:latin typeface="Georgia" panose="02040502050405020303" charset="0"/>
                <a:ea typeface="Trebuchet MS" panose="020B0603020202020204" charset="0"/>
                <a:cs typeface="Georgia" panose="02040502050405020303" charset="0"/>
              </a:rPr>
              <a:t>language</a:t>
            </a:r>
          </a:p>
        </p:txBody>
      </p:sp>
      <p:sp>
        <p:nvSpPr>
          <p:cNvPr id="11" name="Bullet3"/>
          <p:cNvSpPr/>
          <p:nvPr/>
        </p:nvSpPr>
        <p:spPr>
          <a:xfrm>
            <a:off x="2660015" y="1911350"/>
            <a:ext cx="6872605" cy="4692650"/>
          </a:xfrm>
          <a:prstGeom prst="roundRect">
            <a:avLst>
              <a:gd name="adj" fmla="val 16667"/>
            </a:avLst>
          </a:prstGeom>
          <a:solidFill>
            <a:srgbClr val="495450">
              <a:alpha val="89000"/>
            </a:srgbClr>
          </a:solidFill>
          <a:ln>
            <a:noFill/>
          </a:ln>
          <a:effectLst/>
        </p:spPr>
        <p:txBody>
          <a:bodyPr vert="horz" wrap="square" lIns="91440" tIns="0" rIns="91440" bIns="0" numCol="1" spcCol="215900" anchor="ctr"/>
          <a:lstStyle/>
          <a:p>
            <a:pPr indent="0" algn="ctr">
              <a:lnSpc>
                <a:spcPct val="100000"/>
              </a:lnSpc>
              <a:spcBef>
                <a:spcPts val="0"/>
              </a:spcBef>
              <a:spcAft>
                <a:spcPts val="12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600" b="1" dirty="0"/>
              <a:t>A</a:t>
            </a:r>
            <a:r>
              <a:rPr lang="en-US" sz="3600" b="1" cap="none" dirty="0"/>
              <a:t>nalyzing Toxic Diversity</a:t>
            </a:r>
            <a:br>
              <a:rPr lang="en-US" sz="3600" b="1" cap="none" dirty="0"/>
            </a:br>
            <a:r>
              <a:rPr lang="en-US" sz="3600" b="1" cap="none" dirty="0"/>
              <a:t>------------------</a:t>
            </a:r>
          </a:p>
          <a:p>
            <a:pPr indent="0" algn="ctr">
              <a:lnSpc>
                <a:spcPct val="100000"/>
              </a:lnSpc>
              <a:spcBef>
                <a:spcPts val="0"/>
              </a:spcBef>
              <a:spcAft>
                <a:spcPts val="12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Know your objectives</a:t>
            </a:r>
          </a:p>
          <a:p>
            <a:pPr indent="0" algn="ctr">
              <a:lnSpc>
                <a:spcPct val="100000"/>
              </a:lnSpc>
              <a:spcBef>
                <a:spcPts val="0"/>
              </a:spcBef>
              <a:spcAft>
                <a:spcPts val="12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Prioritize your objectives</a:t>
            </a:r>
          </a:p>
          <a:p>
            <a:pPr indent="0" algn="ctr">
              <a:lnSpc>
                <a:spcPct val="100000"/>
              </a:lnSpc>
              <a:spcBef>
                <a:spcPts val="0"/>
              </a:spcBef>
              <a:spcAft>
                <a:spcPts val="12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Assess threats</a:t>
            </a:r>
          </a:p>
          <a:p>
            <a:pPr indent="0" algn="ctr">
              <a:lnSpc>
                <a:spcPct val="100000"/>
              </a:lnSpc>
              <a:spcBef>
                <a:spcPts val="0"/>
              </a:spcBef>
              <a:spcAft>
                <a:spcPts val="12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Endure discomforts</a:t>
            </a:r>
          </a:p>
          <a:p>
            <a:pPr indent="0" algn="ctr">
              <a:lnSpc>
                <a:spcPct val="100000"/>
              </a:lnSpc>
              <a:spcBef>
                <a:spcPts val="0"/>
              </a:spcBef>
              <a:spcAft>
                <a:spcPts val="12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Reject disasters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par>
                          <p:cTn id="33" fill="hold">
                            <p:stCondLst>
                              <p:cond delay="500"/>
                            </p:stCondLst>
                            <p:childTnLst>
                              <p:par>
                                <p:cTn id="34" presetID="10" presetClass="entr" presetSubtype="0" fill="hold" grpId="0" nodeType="after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500"/>
                                        <p:tgtEl>
                                          <p:spTgt spid="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
                                        </p:tgtEl>
                                        <p:attrNameLst>
                                          <p:attrName>style.visibility</p:attrName>
                                        </p:attrNameLst>
                                      </p:cBhvr>
                                      <p:to>
                                        <p:strVal val="visible"/>
                                      </p:to>
                                    </p:set>
                                    <p:animEffect transition="in" filter="fade">
                                      <p:cBhvr>
                                        <p:cTn id="41" dur="500"/>
                                        <p:tgtEl>
                                          <p:spTgt spid="3"/>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11">
                                            <p:bg/>
                                          </p:spTgt>
                                        </p:tgtEl>
                                        <p:attrNameLst>
                                          <p:attrName>style.visibility</p:attrName>
                                        </p:attrNameLst>
                                      </p:cBhvr>
                                      <p:to>
                                        <p:strVal val="visible"/>
                                      </p:to>
                                    </p:set>
                                    <p:anim calcmode="lin" valueType="num">
                                      <p:cBhvr>
                                        <p:cTn id="46" dur="500" fill="hold"/>
                                        <p:tgtEl>
                                          <p:spTgt spid="11">
                                            <p:bg/>
                                          </p:spTgt>
                                        </p:tgtEl>
                                        <p:attrNameLst>
                                          <p:attrName>ppt_x</p:attrName>
                                        </p:attrNameLst>
                                      </p:cBhvr>
                                      <p:tavLst>
                                        <p:tav tm="0">
                                          <p:val>
                                            <p:strVal val="#ppt_x"/>
                                          </p:val>
                                        </p:tav>
                                        <p:tav tm="100000">
                                          <p:val>
                                            <p:strVal val="#ppt_x"/>
                                          </p:val>
                                        </p:tav>
                                      </p:tavLst>
                                    </p:anim>
                                    <p:anim calcmode="lin" valueType="num">
                                      <p:cBhvr>
                                        <p:cTn id="47" dur="500" fill="hold"/>
                                        <p:tgtEl>
                                          <p:spTgt spid="11">
                                            <p:bg/>
                                          </p:spTgt>
                                        </p:tgtEl>
                                        <p:attrNameLst>
                                          <p:attrName>ppt_y</p:attrName>
                                        </p:attrNameLst>
                                      </p:cBhvr>
                                      <p:tavLst>
                                        <p:tav tm="0">
                                          <p:val>
                                            <p:strVal val="1+#ppt_h/2"/>
                                          </p:val>
                                        </p:tav>
                                        <p:tav tm="100000">
                                          <p:val>
                                            <p:strVal val="#ppt_y"/>
                                          </p:val>
                                        </p:tav>
                                      </p:tavLst>
                                    </p:anim>
                                  </p:childTnLst>
                                </p:cTn>
                              </p:par>
                            </p:childTnLst>
                          </p:cTn>
                        </p:par>
                        <p:par>
                          <p:cTn id="48" fill="hold">
                            <p:stCondLst>
                              <p:cond delay="500"/>
                            </p:stCondLst>
                            <p:childTnLst>
                              <p:par>
                                <p:cTn id="49" presetID="10" presetClass="entr" presetSubtype="0" fill="hold" grpId="0" nodeType="afterEffect">
                                  <p:stCondLst>
                                    <p:cond delay="0"/>
                                  </p:stCondLst>
                                  <p:childTnLst>
                                    <p:set>
                                      <p:cBhvr>
                                        <p:cTn id="50" dur="1" fill="hold">
                                          <p:stCondLst>
                                            <p:cond delay="0"/>
                                          </p:stCondLst>
                                        </p:cTn>
                                        <p:tgtEl>
                                          <p:spTgt spid="11">
                                            <p:txEl>
                                              <p:pRg st="0" end="0"/>
                                            </p:txEl>
                                          </p:spTgt>
                                        </p:tgtEl>
                                        <p:attrNameLst>
                                          <p:attrName>style.visibility</p:attrName>
                                        </p:attrNameLst>
                                      </p:cBhvr>
                                      <p:to>
                                        <p:strVal val="visible"/>
                                      </p:to>
                                    </p:set>
                                    <p:animEffect transition="in" filter="fade">
                                      <p:cBhvr>
                                        <p:cTn id="51" dur="500"/>
                                        <p:tgtEl>
                                          <p:spTgt spid="11">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1">
                                            <p:txEl>
                                              <p:pRg st="1" end="1"/>
                                            </p:txEl>
                                          </p:spTgt>
                                        </p:tgtEl>
                                        <p:attrNameLst>
                                          <p:attrName>style.visibility</p:attrName>
                                        </p:attrNameLst>
                                      </p:cBhvr>
                                      <p:to>
                                        <p:strVal val="visible"/>
                                      </p:to>
                                    </p:set>
                                    <p:animEffect transition="in" filter="fade">
                                      <p:cBhvr>
                                        <p:cTn id="56" dur="500"/>
                                        <p:tgtEl>
                                          <p:spTgt spid="11">
                                            <p:txEl>
                                              <p:pRg st="1" end="1"/>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1">
                                            <p:txEl>
                                              <p:pRg st="2" end="2"/>
                                            </p:txEl>
                                          </p:spTgt>
                                        </p:tgtEl>
                                        <p:attrNameLst>
                                          <p:attrName>style.visibility</p:attrName>
                                        </p:attrNameLst>
                                      </p:cBhvr>
                                      <p:to>
                                        <p:strVal val="visible"/>
                                      </p:to>
                                    </p:set>
                                    <p:animEffect transition="in" filter="fade">
                                      <p:cBhvr>
                                        <p:cTn id="61" dur="500"/>
                                        <p:tgtEl>
                                          <p:spTgt spid="11">
                                            <p:txEl>
                                              <p:pRg st="2" end="2"/>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1">
                                            <p:txEl>
                                              <p:pRg st="3" end="3"/>
                                            </p:txEl>
                                          </p:spTgt>
                                        </p:tgtEl>
                                        <p:attrNameLst>
                                          <p:attrName>style.visibility</p:attrName>
                                        </p:attrNameLst>
                                      </p:cBhvr>
                                      <p:to>
                                        <p:strVal val="visible"/>
                                      </p:to>
                                    </p:set>
                                    <p:animEffect transition="in" filter="fade">
                                      <p:cBhvr>
                                        <p:cTn id="66" dur="500"/>
                                        <p:tgtEl>
                                          <p:spTgt spid="11">
                                            <p:txEl>
                                              <p:pRg st="3" end="3"/>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11">
                                            <p:txEl>
                                              <p:pRg st="4" end="4"/>
                                            </p:txEl>
                                          </p:spTgt>
                                        </p:tgtEl>
                                        <p:attrNameLst>
                                          <p:attrName>style.visibility</p:attrName>
                                        </p:attrNameLst>
                                      </p:cBhvr>
                                      <p:to>
                                        <p:strVal val="visible"/>
                                      </p:to>
                                    </p:set>
                                    <p:animEffect transition="in" filter="fade">
                                      <p:cBhvr>
                                        <p:cTn id="71" dur="500"/>
                                        <p:tgtEl>
                                          <p:spTgt spid="11">
                                            <p:txEl>
                                              <p:pRg st="4" end="4"/>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11">
                                            <p:txEl>
                                              <p:pRg st="5" end="5"/>
                                            </p:txEl>
                                          </p:spTgt>
                                        </p:tgtEl>
                                        <p:attrNameLst>
                                          <p:attrName>style.visibility</p:attrName>
                                        </p:attrNameLst>
                                      </p:cBhvr>
                                      <p:to>
                                        <p:strVal val="visible"/>
                                      </p:to>
                                    </p:set>
                                    <p:animEffect transition="in" filter="fade">
                                      <p:cBhvr>
                                        <p:cTn id="76" dur="500"/>
                                        <p:tgtEl>
                                          <p:spTgt spid="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advAuto="0"/>
      <p:bldP spid="4" grpId="0" animBg="1" advAuto="0"/>
      <p:bldP spid="5" grpId="0" animBg="1"/>
      <p:bldP spid="6" grpId="0" animBg="1"/>
      <p:bldP spid="7" grpId="0" animBg="1"/>
      <p:bldP spid="8" grpId="0" animBg="1"/>
      <p:bldP spid="9" grpId="0" animBg="1"/>
      <p:bldP spid="10" grpId="0" animBg="1"/>
      <p:bldP spid="11"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noChangeArrowheads="1"/>
          </p:cNvSpPr>
          <p:nvPr>
            <p:ph type="title"/>
          </p:nvPr>
        </p:nvSpPr>
        <p:spPr/>
        <p:txBody>
          <a:bodyPr/>
          <a:lstStyle/>
          <a:p>
            <a:pPr>
              <a:defRPr noProof="1"/>
            </a:pPr>
            <a:r>
              <a:rPr lang="en-US" cap="small" dirty="0"/>
              <a:t>Watch yourself...</a:t>
            </a:r>
          </a:p>
        </p:txBody>
      </p:sp>
      <p:sp>
        <p:nvSpPr>
          <p:cNvPr id="3" name="Bullet6" hidden="1"/>
          <p:cNvSpPr/>
          <p:nvPr/>
        </p:nvSpPr>
        <p:spPr>
          <a:xfrm>
            <a:off x="8261350" y="3632200"/>
            <a:ext cx="3333115" cy="941070"/>
          </a:xfrm>
          <a:prstGeom prst="roundRect">
            <a:avLst>
              <a:gd name="adj" fmla="val 16667"/>
            </a:avLst>
          </a:prstGeom>
          <a:solidFill>
            <a:schemeClr val="bg2"/>
          </a:solidFill>
          <a:ln>
            <a:noFill/>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4800" b="1" cap="none">
                <a:latin typeface="Georgia" panose="02040502050405020303" charset="0"/>
                <a:ea typeface="Trebuchet MS" panose="020B0603020202020204" charset="0"/>
                <a:cs typeface="Georgia" panose="02040502050405020303" charset="0"/>
              </a:rPr>
              <a:t>protocols</a:t>
            </a:r>
          </a:p>
        </p:txBody>
      </p:sp>
      <p:sp>
        <p:nvSpPr>
          <p:cNvPr id="4" name="Bullet3" hidden="1"/>
          <p:cNvSpPr/>
          <p:nvPr/>
        </p:nvSpPr>
        <p:spPr>
          <a:xfrm>
            <a:off x="4757420" y="1582420"/>
            <a:ext cx="6872605" cy="3693160"/>
          </a:xfrm>
          <a:prstGeom prst="roundRect">
            <a:avLst>
              <a:gd name="adj" fmla="val 16667"/>
            </a:avLst>
          </a:prstGeom>
          <a:solidFill>
            <a:schemeClr val="tx1">
              <a:alpha val="86000"/>
            </a:schemeClr>
          </a:solidFill>
          <a:ln>
            <a:noFill/>
          </a:ln>
          <a:effectLst/>
        </p:spPr>
        <p:txBody>
          <a:bodyPr vert="horz" wrap="square" lIns="91440" tIns="0" rIns="91440" bIns="0" numCol="1" spcCol="215900" anchor="ctr"/>
          <a:lstStyle/>
          <a:p>
            <a:pPr indent="0" algn="ctr">
              <a:lnSpc>
                <a:spcPct val="100000"/>
              </a:lnSpc>
              <a:spcBef>
                <a:spcPts val="0"/>
              </a:spcBef>
              <a:spcAft>
                <a:spcPts val="12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600" b="1" cap="none">
                <a:latin typeface="Georgia" panose="02040502050405020303" charset="0"/>
                <a:ea typeface="Trebuchet MS" panose="020B0603020202020204" charset="0"/>
                <a:cs typeface="Georgia" panose="02040502050405020303" charset="0"/>
              </a:rPr>
              <a:t>know your objectives</a:t>
            </a:r>
          </a:p>
          <a:p>
            <a:pPr indent="0" algn="ctr">
              <a:lnSpc>
                <a:spcPct val="100000"/>
              </a:lnSpc>
              <a:spcBef>
                <a:spcPts val="0"/>
              </a:spcBef>
              <a:spcAft>
                <a:spcPts val="12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600" b="1" cap="none">
                <a:latin typeface="Georgia" panose="02040502050405020303" charset="0"/>
                <a:ea typeface="Trebuchet MS" panose="020B0603020202020204" charset="0"/>
                <a:cs typeface="Georgia" panose="02040502050405020303" charset="0"/>
              </a:rPr>
              <a:t>prioritize your objectives</a:t>
            </a:r>
          </a:p>
          <a:p>
            <a:pPr indent="0" algn="ctr">
              <a:lnSpc>
                <a:spcPct val="100000"/>
              </a:lnSpc>
              <a:spcBef>
                <a:spcPts val="0"/>
              </a:spcBef>
              <a:spcAft>
                <a:spcPts val="12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600" b="1" cap="none">
                <a:latin typeface="Georgia" panose="02040502050405020303" charset="0"/>
                <a:ea typeface="Trebuchet MS" panose="020B0603020202020204" charset="0"/>
                <a:cs typeface="Georgia" panose="02040502050405020303" charset="0"/>
              </a:rPr>
              <a:t>assess threats</a:t>
            </a:r>
          </a:p>
          <a:p>
            <a:pPr indent="0" algn="ctr">
              <a:lnSpc>
                <a:spcPct val="100000"/>
              </a:lnSpc>
              <a:spcBef>
                <a:spcPts val="0"/>
              </a:spcBef>
              <a:spcAft>
                <a:spcPts val="12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600" b="1" cap="none">
                <a:latin typeface="Georgia" panose="02040502050405020303" charset="0"/>
                <a:ea typeface="Trebuchet MS" panose="020B0603020202020204" charset="0"/>
                <a:cs typeface="Georgia" panose="02040502050405020303" charset="0"/>
              </a:rPr>
              <a:t>endure discomforts</a:t>
            </a:r>
          </a:p>
          <a:p>
            <a:pPr indent="0" algn="ctr">
              <a:lnSpc>
                <a:spcPct val="100000"/>
              </a:lnSpc>
              <a:spcBef>
                <a:spcPts val="0"/>
              </a:spcBef>
              <a:spcAft>
                <a:spcPts val="12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600" b="1" cap="none">
                <a:latin typeface="Georgia" panose="02040502050405020303" charset="0"/>
                <a:ea typeface="Trebuchet MS" panose="020B0603020202020204" charset="0"/>
                <a:cs typeface="Georgia" panose="02040502050405020303" charset="0"/>
              </a:rPr>
              <a:t>reject disasters</a:t>
            </a:r>
          </a:p>
        </p:txBody>
      </p:sp>
      <p:pic>
        <p:nvPicPr>
          <p:cNvPr id="5" name="Picture 5" descr="Quicksand3"/>
          <p:cNvPicPr>
            <a:picLocks noChangeAspect="1"/>
          </p:cNvPicPr>
          <p:nvPr/>
        </p:nvPicPr>
        <p:blipFill>
          <a:blip r:embed="rId3"/>
          <a:stretch>
            <a:fillRect/>
          </a:stretch>
        </p:blipFill>
        <p:spPr>
          <a:xfrm>
            <a:off x="640080" y="1414145"/>
            <a:ext cx="4846320" cy="4846320"/>
          </a:xfrm>
          <a:prstGeom prst="rect">
            <a:avLst/>
          </a:prstGeom>
          <a:noFill/>
          <a:ln w="25400" cap="flat" cmpd="sng" algn="ctr">
            <a:solidFill>
              <a:schemeClr val="accent1"/>
            </a:solidFill>
            <a:prstDash val="solid"/>
            <a:headEnd type="none"/>
            <a:tailEnd type="none"/>
          </a:ln>
          <a:effectLst>
            <a:outerShdw blurRad="50800" dist="37717" dir="2700000" algn="tl">
              <a:srgbClr val="000000">
                <a:alpha val="40000"/>
              </a:srgbClr>
            </a:outerShdw>
          </a:effectLst>
        </p:spPr>
      </p:pic>
      <p:pic>
        <p:nvPicPr>
          <p:cNvPr id="6" name="Picture 9" descr="Quicksand4"/>
          <p:cNvPicPr>
            <a:picLocks noChangeAspect="1"/>
          </p:cNvPicPr>
          <p:nvPr/>
        </p:nvPicPr>
        <p:blipFill>
          <a:blip r:embed="rId4"/>
          <a:stretch>
            <a:fillRect/>
          </a:stretch>
        </p:blipFill>
        <p:spPr>
          <a:xfrm>
            <a:off x="6650355" y="1414145"/>
            <a:ext cx="4846320" cy="4846320"/>
          </a:xfrm>
          <a:prstGeom prst="rect">
            <a:avLst/>
          </a:prstGeom>
          <a:noFill/>
          <a:ln w="25400" cap="flat" cmpd="sng" algn="ctr">
            <a:solidFill>
              <a:schemeClr val="accent1"/>
            </a:solidFill>
            <a:prstDash val="solid"/>
            <a:headEnd type="none"/>
            <a:tailEnd type="none"/>
          </a:ln>
          <a:effectLst>
            <a:outerShdw blurRad="50800" dist="37717" dir="2700000" algn="tl">
              <a:srgbClr val="000000">
                <a:alpha val="40000"/>
              </a:srgbClr>
            </a:outerShdw>
          </a:effectLst>
        </p:spPr>
      </p:pic>
      <p:sp>
        <p:nvSpPr>
          <p:cNvPr id="7" name="Bullet3"/>
          <p:cNvSpPr/>
          <p:nvPr/>
        </p:nvSpPr>
        <p:spPr>
          <a:xfrm>
            <a:off x="2660015" y="1911350"/>
            <a:ext cx="6872605" cy="4692650"/>
          </a:xfrm>
          <a:prstGeom prst="roundRect">
            <a:avLst>
              <a:gd name="adj" fmla="val 16667"/>
            </a:avLst>
          </a:prstGeom>
          <a:solidFill>
            <a:srgbClr val="495450">
              <a:alpha val="89000"/>
            </a:srgbClr>
          </a:solidFill>
          <a:ln>
            <a:noFill/>
          </a:ln>
          <a:effectLst/>
        </p:spPr>
        <p:txBody>
          <a:bodyPr vert="horz" wrap="square" lIns="91440" tIns="0" rIns="91440" bIns="0" numCol="1" spcCol="215900" anchor="ctr"/>
          <a:lstStyle/>
          <a:p>
            <a:pPr indent="0" algn="ctr">
              <a:lnSpc>
                <a:spcPct val="100000"/>
              </a:lnSpc>
              <a:spcBef>
                <a:spcPts val="0"/>
              </a:spcBef>
              <a:spcAft>
                <a:spcPts val="12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600" b="1" dirty="0"/>
              <a:t>A</a:t>
            </a:r>
            <a:r>
              <a:rPr lang="en-US" sz="3600" b="1" cap="none" dirty="0"/>
              <a:t>nalyzing Quagmire</a:t>
            </a:r>
            <a:br>
              <a:rPr lang="en-US" sz="3600" b="1" cap="none" dirty="0"/>
            </a:br>
            <a:r>
              <a:rPr lang="en-US" sz="3600" b="1" cap="none" dirty="0"/>
              <a:t>------------------</a:t>
            </a:r>
          </a:p>
          <a:p>
            <a:pPr indent="0" algn="ctr">
              <a:lnSpc>
                <a:spcPct val="100000"/>
              </a:lnSpc>
              <a:spcBef>
                <a:spcPts val="0"/>
              </a:spcBef>
              <a:spcAft>
                <a:spcPts val="12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Keep your feet on solid ground</a:t>
            </a:r>
          </a:p>
          <a:p>
            <a:pPr indent="0" algn="ctr">
              <a:lnSpc>
                <a:spcPct val="100000"/>
              </a:lnSpc>
              <a:spcBef>
                <a:spcPts val="0"/>
              </a:spcBef>
              <a:spcAft>
                <a:spcPts val="12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Avoid getting in the quagmire</a:t>
            </a:r>
          </a:p>
          <a:p>
            <a:pPr indent="0" algn="ctr">
              <a:lnSpc>
                <a:spcPct val="100000"/>
              </a:lnSpc>
              <a:spcBef>
                <a:spcPts val="0"/>
              </a:spcBef>
              <a:spcAft>
                <a:spcPts val="12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Pull in the direction of safety</a:t>
            </a:r>
          </a:p>
          <a:p>
            <a:pPr indent="0" algn="ctr">
              <a:lnSpc>
                <a:spcPct val="100000"/>
              </a:lnSpc>
              <a:spcBef>
                <a:spcPts val="0"/>
              </a:spcBef>
              <a:spcAft>
                <a:spcPts val="1200"/>
              </a:spcAft>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3200" b="1" cap="non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bg/>
                                          </p:spTgt>
                                        </p:tgtEl>
                                        <p:attrNameLst>
                                          <p:attrName>style.visibility</p:attrName>
                                        </p:attrNameLst>
                                      </p:cBhvr>
                                      <p:to>
                                        <p:strVal val="visible"/>
                                      </p:to>
                                    </p:set>
                                    <p:anim calcmode="lin" valueType="num">
                                      <p:cBhvr>
                                        <p:cTn id="12" dur="500" fill="hold"/>
                                        <p:tgtEl>
                                          <p:spTgt spid="4">
                                            <p:bg/>
                                          </p:spTgt>
                                        </p:tgtEl>
                                        <p:attrNameLst>
                                          <p:attrName>ppt_x</p:attrName>
                                        </p:attrNameLst>
                                      </p:cBhvr>
                                      <p:tavLst>
                                        <p:tav tm="0">
                                          <p:val>
                                            <p:strVal val="#ppt_x"/>
                                          </p:val>
                                        </p:tav>
                                        <p:tav tm="100000">
                                          <p:val>
                                            <p:strVal val="#ppt_x"/>
                                          </p:val>
                                        </p:tav>
                                      </p:tavLst>
                                    </p:anim>
                                    <p:anim calcmode="lin" valueType="num">
                                      <p:cBhvr>
                                        <p:cTn id="13"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fade">
                                      <p:cBhvr>
                                        <p:cTn id="18" dur="500"/>
                                        <p:tgtEl>
                                          <p:spTgt spid="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Effect transition="in" filter="fade">
                                      <p:cBhvr>
                                        <p:cTn id="23" dur="500"/>
                                        <p:tgtEl>
                                          <p:spTgt spid="4">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fade">
                                      <p:cBhvr>
                                        <p:cTn id="28" dur="500"/>
                                        <p:tgtEl>
                                          <p:spTgt spid="4">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
                                            <p:txEl>
                                              <p:pRg st="3" end="3"/>
                                            </p:txEl>
                                          </p:spTgt>
                                        </p:tgtEl>
                                        <p:attrNameLst>
                                          <p:attrName>style.visibility</p:attrName>
                                        </p:attrNameLst>
                                      </p:cBhvr>
                                      <p:to>
                                        <p:strVal val="visible"/>
                                      </p:to>
                                    </p:set>
                                    <p:animEffect transition="in" filter="fade">
                                      <p:cBhvr>
                                        <p:cTn id="33" dur="500"/>
                                        <p:tgtEl>
                                          <p:spTgt spid="4">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4">
                                            <p:txEl>
                                              <p:pRg st="4" end="4"/>
                                            </p:txEl>
                                          </p:spTgt>
                                        </p:tgtEl>
                                        <p:attrNameLst>
                                          <p:attrName>style.visibility</p:attrName>
                                        </p:attrNameLst>
                                      </p:cBhvr>
                                      <p:to>
                                        <p:strVal val="visible"/>
                                      </p:to>
                                    </p:set>
                                    <p:animEffect transition="in" filter="fade">
                                      <p:cBhvr>
                                        <p:cTn id="38" dur="500"/>
                                        <p:tgtEl>
                                          <p:spTgt spid="4">
                                            <p:txEl>
                                              <p:pRg st="4" end="4"/>
                                            </p:txEl>
                                          </p:spTgt>
                                        </p:tgtEl>
                                      </p:cBhvr>
                                    </p:animEffect>
                                  </p:childTnLst>
                                </p:cTn>
                              </p:par>
                            </p:childTnLst>
                          </p:cTn>
                        </p:par>
                        <p:par>
                          <p:cTn id="39" fill="hold">
                            <p:stCondLst>
                              <p:cond delay="500"/>
                            </p:stCondLst>
                            <p:childTnLst>
                              <p:par>
                                <p:cTn id="40" presetID="10" presetClass="entr" presetSubtype="0" fill="hold" grpId="0" nodeType="after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fade">
                                      <p:cBhvr>
                                        <p:cTn id="47" dur="500"/>
                                        <p:tgtEl>
                                          <p:spTgt spid="6"/>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7">
                                            <p:bg/>
                                          </p:spTgt>
                                        </p:tgtEl>
                                        <p:attrNameLst>
                                          <p:attrName>style.visibility</p:attrName>
                                        </p:attrNameLst>
                                      </p:cBhvr>
                                      <p:to>
                                        <p:strVal val="visible"/>
                                      </p:to>
                                    </p:set>
                                    <p:anim calcmode="lin" valueType="num">
                                      <p:cBhvr>
                                        <p:cTn id="52" dur="500" fill="hold"/>
                                        <p:tgtEl>
                                          <p:spTgt spid="7">
                                            <p:bg/>
                                          </p:spTgt>
                                        </p:tgtEl>
                                        <p:attrNameLst>
                                          <p:attrName>ppt_x</p:attrName>
                                        </p:attrNameLst>
                                      </p:cBhvr>
                                      <p:tavLst>
                                        <p:tav tm="0">
                                          <p:val>
                                            <p:strVal val="#ppt_x"/>
                                          </p:val>
                                        </p:tav>
                                        <p:tav tm="100000">
                                          <p:val>
                                            <p:strVal val="#ppt_x"/>
                                          </p:val>
                                        </p:tav>
                                      </p:tavLst>
                                    </p:anim>
                                    <p:anim calcmode="lin" valueType="num">
                                      <p:cBhvr>
                                        <p:cTn id="53" dur="500" fill="hold"/>
                                        <p:tgtEl>
                                          <p:spTgt spid="7">
                                            <p:bg/>
                                          </p:spTgt>
                                        </p:tgtEl>
                                        <p:attrNameLst>
                                          <p:attrName>ppt_y</p:attrName>
                                        </p:attrNameLst>
                                      </p:cBhvr>
                                      <p:tavLst>
                                        <p:tav tm="0">
                                          <p:val>
                                            <p:strVal val="1+#ppt_h/2"/>
                                          </p:val>
                                        </p:tav>
                                        <p:tav tm="100000">
                                          <p:val>
                                            <p:strVal val="#ppt_y"/>
                                          </p:val>
                                        </p:tav>
                                      </p:tavLst>
                                    </p:anim>
                                  </p:childTnLst>
                                </p:cTn>
                              </p:par>
                            </p:childTnLst>
                          </p:cTn>
                        </p:par>
                        <p:par>
                          <p:cTn id="54" fill="hold">
                            <p:stCondLst>
                              <p:cond delay="500"/>
                            </p:stCondLst>
                            <p:childTnLst>
                              <p:par>
                                <p:cTn id="55" presetID="10" presetClass="entr" presetSubtype="0" fill="hold" grpId="0" nodeType="afterEffect">
                                  <p:stCondLst>
                                    <p:cond delay="0"/>
                                  </p:stCondLst>
                                  <p:childTnLst>
                                    <p:set>
                                      <p:cBhvr>
                                        <p:cTn id="56" dur="1" fill="hold">
                                          <p:stCondLst>
                                            <p:cond delay="0"/>
                                          </p:stCondLst>
                                        </p:cTn>
                                        <p:tgtEl>
                                          <p:spTgt spid="7">
                                            <p:txEl>
                                              <p:pRg st="0" end="0"/>
                                            </p:txEl>
                                          </p:spTgt>
                                        </p:tgtEl>
                                        <p:attrNameLst>
                                          <p:attrName>style.visibility</p:attrName>
                                        </p:attrNameLst>
                                      </p:cBhvr>
                                      <p:to>
                                        <p:strVal val="visible"/>
                                      </p:to>
                                    </p:set>
                                    <p:animEffect transition="in" filter="fade">
                                      <p:cBhvr>
                                        <p:cTn id="57" dur="500"/>
                                        <p:tgtEl>
                                          <p:spTgt spid="7">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7">
                                            <p:txEl>
                                              <p:pRg st="1" end="1"/>
                                            </p:txEl>
                                          </p:spTgt>
                                        </p:tgtEl>
                                        <p:attrNameLst>
                                          <p:attrName>style.visibility</p:attrName>
                                        </p:attrNameLst>
                                      </p:cBhvr>
                                      <p:to>
                                        <p:strVal val="visible"/>
                                      </p:to>
                                    </p:set>
                                    <p:animEffect transition="in" filter="fade">
                                      <p:cBhvr>
                                        <p:cTn id="62" dur="500"/>
                                        <p:tgtEl>
                                          <p:spTgt spid="7">
                                            <p:txEl>
                                              <p:pRg st="1" end="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7">
                                            <p:txEl>
                                              <p:pRg st="2" end="2"/>
                                            </p:txEl>
                                          </p:spTgt>
                                        </p:tgtEl>
                                        <p:attrNameLst>
                                          <p:attrName>style.visibility</p:attrName>
                                        </p:attrNameLst>
                                      </p:cBhvr>
                                      <p:to>
                                        <p:strVal val="visible"/>
                                      </p:to>
                                    </p:set>
                                    <p:animEffect transition="in" filter="fade">
                                      <p:cBhvr>
                                        <p:cTn id="67" dur="500"/>
                                        <p:tgtEl>
                                          <p:spTgt spid="7">
                                            <p:txEl>
                                              <p:pRg st="2" end="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7">
                                            <p:txEl>
                                              <p:pRg st="3" end="3"/>
                                            </p:txEl>
                                          </p:spTgt>
                                        </p:tgtEl>
                                        <p:attrNameLst>
                                          <p:attrName>style.visibility</p:attrName>
                                        </p:attrNameLst>
                                      </p:cBhvr>
                                      <p:to>
                                        <p:strVal val="visible"/>
                                      </p:to>
                                    </p:set>
                                    <p:animEffect transition="in" filter="fade">
                                      <p:cBhvr>
                                        <p:cTn id="7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build="p" animBg="1"/>
      <p:bldP spid="5" grpId="0" animBg="1" advAuto="0"/>
      <p:bldP spid="6" grpId="0" animBg="1" advAuto="0"/>
      <p:bldP spid="7" grpId="0"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noChangeArrowheads="1"/>
          </p:cNvSpPr>
          <p:nvPr>
            <p:ph type="title"/>
          </p:nvPr>
        </p:nvSpPr>
        <p:spPr/>
        <p:txBody>
          <a:bodyPr/>
          <a:lstStyle/>
          <a:p>
            <a:pPr>
              <a:defRPr noProof="1"/>
            </a:pPr>
            <a:r>
              <a:rPr lang="en-US" cap="small"/>
              <a:t>Watch yourself...</a:t>
            </a:r>
          </a:p>
        </p:txBody>
      </p:sp>
      <p:pic>
        <p:nvPicPr>
          <p:cNvPr id="3" name="PictureLifeguard" descr="C:\Biz\CMD\~CBC-Teaching\~Tim'sTeaching\CrossCulturalMinistry\Resources\Lifeguard.jpgLifeguard"/>
          <p:cNvPicPr>
            <a:picLocks noChangeAspect="1"/>
          </p:cNvPicPr>
          <p:nvPr/>
        </p:nvPicPr>
        <p:blipFill>
          <a:blip r:embed="rId3"/>
          <a:stretch>
            <a:fillRect/>
          </a:stretch>
        </p:blipFill>
        <p:spPr>
          <a:xfrm>
            <a:off x="652145" y="1101090"/>
            <a:ext cx="5120640" cy="5120640"/>
          </a:xfrm>
          <a:prstGeom prst="rect">
            <a:avLst/>
          </a:prstGeom>
          <a:noFill/>
          <a:ln w="9525" cap="flat" cmpd="sng" algn="ctr">
            <a:solidFill>
              <a:schemeClr val="accent1"/>
            </a:solidFill>
            <a:prstDash val="solid"/>
            <a:headEnd type="none"/>
            <a:tailEnd type="none"/>
          </a:ln>
          <a:effectLst>
            <a:outerShdw blurRad="50800" dist="37717" dir="2700000" algn="tl">
              <a:srgbClr val="000000">
                <a:alpha val="40000"/>
              </a:srgbClr>
            </a:outerShdw>
          </a:effectLst>
        </p:spPr>
      </p:pic>
      <p:sp>
        <p:nvSpPr>
          <p:cNvPr id="4" name="Bullet6" hidden="1"/>
          <p:cNvSpPr/>
          <p:nvPr/>
        </p:nvSpPr>
        <p:spPr>
          <a:xfrm>
            <a:off x="8261350" y="3632200"/>
            <a:ext cx="3333115" cy="941070"/>
          </a:xfrm>
          <a:prstGeom prst="roundRect">
            <a:avLst>
              <a:gd name="adj" fmla="val 16667"/>
            </a:avLst>
          </a:prstGeom>
          <a:solidFill>
            <a:schemeClr val="bg2"/>
          </a:solidFill>
          <a:ln>
            <a:noFill/>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4800" b="1" cap="none">
                <a:latin typeface="Georgia" panose="02040502050405020303" charset="0"/>
                <a:ea typeface="Trebuchet MS" panose="020B0603020202020204" charset="0"/>
                <a:cs typeface="Georgia" panose="02040502050405020303" charset="0"/>
              </a:rPr>
              <a:t>protocols</a:t>
            </a:r>
          </a:p>
        </p:txBody>
      </p:sp>
      <p:sp>
        <p:nvSpPr>
          <p:cNvPr id="5" name="Bullet5"/>
          <p:cNvSpPr/>
          <p:nvPr/>
        </p:nvSpPr>
        <p:spPr>
          <a:xfrm>
            <a:off x="7236460" y="5490845"/>
            <a:ext cx="3333115" cy="730885"/>
          </a:xfrm>
          <a:prstGeom prst="roundRect">
            <a:avLst>
              <a:gd name="adj" fmla="val 16667"/>
            </a:avLst>
          </a:prstGeom>
          <a:solidFill>
            <a:srgbClr val="B1A089"/>
          </a:solidFill>
          <a:ln>
            <a:noFill/>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4400" b="1" cap="none" dirty="0"/>
              <a:t>Go</a:t>
            </a:r>
          </a:p>
        </p:txBody>
      </p:sp>
      <p:sp>
        <p:nvSpPr>
          <p:cNvPr id="6" name="Bullet4"/>
          <p:cNvSpPr/>
          <p:nvPr/>
        </p:nvSpPr>
        <p:spPr>
          <a:xfrm>
            <a:off x="7237095" y="4393565"/>
            <a:ext cx="3333115" cy="730885"/>
          </a:xfrm>
          <a:prstGeom prst="roundRect">
            <a:avLst>
              <a:gd name="adj" fmla="val 16667"/>
            </a:avLst>
          </a:prstGeom>
          <a:solidFill>
            <a:schemeClr val="accent1"/>
          </a:solidFill>
          <a:ln>
            <a:noFill/>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4400" b="1" cap="none" dirty="0"/>
              <a:t>Throw</a:t>
            </a:r>
          </a:p>
        </p:txBody>
      </p:sp>
      <p:sp>
        <p:nvSpPr>
          <p:cNvPr id="7" name="Bullet3"/>
          <p:cNvSpPr/>
          <p:nvPr/>
        </p:nvSpPr>
        <p:spPr>
          <a:xfrm>
            <a:off x="7237095" y="3296285"/>
            <a:ext cx="3332480" cy="730885"/>
          </a:xfrm>
          <a:prstGeom prst="roundRect">
            <a:avLst>
              <a:gd name="adj" fmla="val 16667"/>
            </a:avLst>
          </a:prstGeom>
          <a:solidFill>
            <a:schemeClr val="accent2"/>
          </a:solidFill>
          <a:ln>
            <a:noFill/>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4400" b="1" dirty="0"/>
              <a:t>R</a:t>
            </a:r>
            <a:r>
              <a:rPr lang="en-US" sz="4400" b="1" cap="none" dirty="0"/>
              <a:t>ow</a:t>
            </a:r>
          </a:p>
        </p:txBody>
      </p:sp>
      <p:sp>
        <p:nvSpPr>
          <p:cNvPr id="8" name="Bullet2"/>
          <p:cNvSpPr/>
          <p:nvPr/>
        </p:nvSpPr>
        <p:spPr>
          <a:xfrm>
            <a:off x="7237095" y="2199005"/>
            <a:ext cx="3332480" cy="730885"/>
          </a:xfrm>
          <a:prstGeom prst="roundRect">
            <a:avLst>
              <a:gd name="adj" fmla="val 16667"/>
            </a:avLst>
          </a:prstGeom>
          <a:solidFill>
            <a:srgbClr val="D2CB6C"/>
          </a:solidFill>
          <a:ln>
            <a:noFill/>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4400" b="1" dirty="0"/>
              <a:t>T</a:t>
            </a:r>
            <a:r>
              <a:rPr lang="en-US" sz="4400" b="1" cap="none" dirty="0"/>
              <a:t>ow</a:t>
            </a:r>
          </a:p>
        </p:txBody>
      </p:sp>
      <p:sp>
        <p:nvSpPr>
          <p:cNvPr id="9" name="Bullet1"/>
          <p:cNvSpPr/>
          <p:nvPr/>
        </p:nvSpPr>
        <p:spPr>
          <a:xfrm>
            <a:off x="7200265" y="1101090"/>
            <a:ext cx="3332480" cy="731520"/>
          </a:xfrm>
          <a:prstGeom prst="roundRect">
            <a:avLst>
              <a:gd name="adj" fmla="val 16667"/>
            </a:avLst>
          </a:prstGeom>
          <a:solidFill>
            <a:srgbClr val="95A39D"/>
          </a:solidFill>
          <a:ln>
            <a:noFill/>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4400" b="1" dirty="0"/>
              <a:t>R</a:t>
            </a:r>
            <a:r>
              <a:rPr lang="en-US" sz="4400" b="1" cap="none" dirty="0"/>
              <a:t>each</a:t>
            </a:r>
          </a:p>
        </p:txBody>
      </p:sp>
      <p:sp>
        <p:nvSpPr>
          <p:cNvPr id="10" name="Bullet3" hidden="1"/>
          <p:cNvSpPr/>
          <p:nvPr/>
        </p:nvSpPr>
        <p:spPr>
          <a:xfrm>
            <a:off x="4757420" y="1582420"/>
            <a:ext cx="6872605" cy="3693160"/>
          </a:xfrm>
          <a:prstGeom prst="roundRect">
            <a:avLst>
              <a:gd name="adj" fmla="val 16667"/>
            </a:avLst>
          </a:prstGeom>
          <a:solidFill>
            <a:schemeClr val="tx1">
              <a:alpha val="86000"/>
            </a:schemeClr>
          </a:solidFill>
          <a:ln>
            <a:noFill/>
          </a:ln>
          <a:effectLst/>
        </p:spPr>
        <p:txBody>
          <a:bodyPr vert="horz" wrap="square" lIns="91440" tIns="0" rIns="91440" bIns="0" numCol="1" spcCol="215900" anchor="ctr"/>
          <a:lstStyle/>
          <a:p>
            <a:pPr indent="0" algn="ctr">
              <a:lnSpc>
                <a:spcPct val="100000"/>
              </a:lnSpc>
              <a:spcBef>
                <a:spcPts val="0"/>
              </a:spcBef>
              <a:spcAft>
                <a:spcPts val="12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600" b="1" cap="none">
                <a:latin typeface="Georgia" panose="02040502050405020303" charset="0"/>
                <a:ea typeface="Trebuchet MS" panose="020B0603020202020204" charset="0"/>
                <a:cs typeface="Georgia" panose="02040502050405020303" charset="0"/>
              </a:rPr>
              <a:t>know your objectives</a:t>
            </a:r>
          </a:p>
          <a:p>
            <a:pPr indent="0" algn="ctr">
              <a:lnSpc>
                <a:spcPct val="100000"/>
              </a:lnSpc>
              <a:spcBef>
                <a:spcPts val="0"/>
              </a:spcBef>
              <a:spcAft>
                <a:spcPts val="12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600" b="1" cap="none">
                <a:latin typeface="Georgia" panose="02040502050405020303" charset="0"/>
                <a:ea typeface="Trebuchet MS" panose="020B0603020202020204" charset="0"/>
                <a:cs typeface="Georgia" panose="02040502050405020303" charset="0"/>
              </a:rPr>
              <a:t>prioritize your objectives</a:t>
            </a:r>
          </a:p>
          <a:p>
            <a:pPr indent="0" algn="ctr">
              <a:lnSpc>
                <a:spcPct val="100000"/>
              </a:lnSpc>
              <a:spcBef>
                <a:spcPts val="0"/>
              </a:spcBef>
              <a:spcAft>
                <a:spcPts val="12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600" b="1" cap="none">
                <a:latin typeface="Georgia" panose="02040502050405020303" charset="0"/>
                <a:ea typeface="Trebuchet MS" panose="020B0603020202020204" charset="0"/>
                <a:cs typeface="Georgia" panose="02040502050405020303" charset="0"/>
              </a:rPr>
              <a:t>assess threats</a:t>
            </a:r>
          </a:p>
          <a:p>
            <a:pPr indent="0" algn="ctr">
              <a:lnSpc>
                <a:spcPct val="100000"/>
              </a:lnSpc>
              <a:spcBef>
                <a:spcPts val="0"/>
              </a:spcBef>
              <a:spcAft>
                <a:spcPts val="12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600" b="1" cap="none">
                <a:latin typeface="Georgia" panose="02040502050405020303" charset="0"/>
                <a:ea typeface="Trebuchet MS" panose="020B0603020202020204" charset="0"/>
                <a:cs typeface="Georgia" panose="02040502050405020303" charset="0"/>
              </a:rPr>
              <a:t>endure discomforts</a:t>
            </a:r>
          </a:p>
          <a:p>
            <a:pPr indent="0" algn="ctr">
              <a:lnSpc>
                <a:spcPct val="100000"/>
              </a:lnSpc>
              <a:spcBef>
                <a:spcPts val="0"/>
              </a:spcBef>
              <a:spcAft>
                <a:spcPts val="12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600" b="1" cap="none">
                <a:latin typeface="Georgia" panose="02040502050405020303" charset="0"/>
                <a:ea typeface="Trebuchet MS" panose="020B0603020202020204" charset="0"/>
                <a:cs typeface="Georgia" panose="02040502050405020303" charset="0"/>
              </a:rPr>
              <a:t>reject disasters</a:t>
            </a:r>
          </a:p>
        </p:txBody>
      </p:sp>
      <p:sp>
        <p:nvSpPr>
          <p:cNvPr id="11" name="Bullet3"/>
          <p:cNvSpPr/>
          <p:nvPr/>
        </p:nvSpPr>
        <p:spPr>
          <a:xfrm>
            <a:off x="2660015" y="3803015"/>
            <a:ext cx="6872605" cy="2800985"/>
          </a:xfrm>
          <a:prstGeom prst="roundRect">
            <a:avLst>
              <a:gd name="adj" fmla="val 16667"/>
            </a:avLst>
          </a:prstGeom>
          <a:solidFill>
            <a:srgbClr val="495450">
              <a:alpha val="89000"/>
            </a:srgbClr>
          </a:solidFill>
          <a:ln>
            <a:noFill/>
          </a:ln>
          <a:effectLst/>
        </p:spPr>
        <p:txBody>
          <a:bodyPr vert="horz" wrap="square" lIns="91440" tIns="0" rIns="91440" bIns="0" numCol="1" spcCol="215900" anchor="ctr"/>
          <a:lstStyle/>
          <a:p>
            <a:pPr indent="0" algn="ctr">
              <a:lnSpc>
                <a:spcPct val="100000"/>
              </a:lnSpc>
              <a:spcBef>
                <a:spcPts val="0"/>
              </a:spcBef>
              <a:spcAft>
                <a:spcPts val="12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600" b="1" dirty="0"/>
              <a:t>T</a:t>
            </a:r>
            <a:r>
              <a:rPr lang="en-US" sz="3600" b="1" cap="none" dirty="0"/>
              <a:t>he only thing worse than one person drowning </a:t>
            </a:r>
            <a:br>
              <a:rPr lang="en-US" sz="3600" b="1" cap="none" dirty="0"/>
            </a:br>
            <a:r>
              <a:rPr lang="en-US" sz="3600" b="1" cap="none" dirty="0"/>
              <a:t>is two people drowning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0">
                                            <p:bg/>
                                          </p:spTgt>
                                        </p:tgtEl>
                                        <p:attrNameLst>
                                          <p:attrName>style.visibility</p:attrName>
                                        </p:attrNameLst>
                                      </p:cBhvr>
                                      <p:to>
                                        <p:strVal val="visible"/>
                                      </p:to>
                                    </p:set>
                                    <p:anim calcmode="lin" valueType="num">
                                      <p:cBhvr>
                                        <p:cTn id="38" dur="500" fill="hold"/>
                                        <p:tgtEl>
                                          <p:spTgt spid="10">
                                            <p:bg/>
                                          </p:spTgt>
                                        </p:tgtEl>
                                        <p:attrNameLst>
                                          <p:attrName>ppt_x</p:attrName>
                                        </p:attrNameLst>
                                      </p:cBhvr>
                                      <p:tavLst>
                                        <p:tav tm="0">
                                          <p:val>
                                            <p:strVal val="#ppt_x"/>
                                          </p:val>
                                        </p:tav>
                                        <p:tav tm="100000">
                                          <p:val>
                                            <p:strVal val="#ppt_x"/>
                                          </p:val>
                                        </p:tav>
                                      </p:tavLst>
                                    </p:anim>
                                    <p:anim calcmode="lin" valueType="num">
                                      <p:cBhvr>
                                        <p:cTn id="39"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0">
                                            <p:txEl>
                                              <p:pRg st="0" end="0"/>
                                            </p:txEl>
                                          </p:spTgt>
                                        </p:tgtEl>
                                        <p:attrNameLst>
                                          <p:attrName>style.visibility</p:attrName>
                                        </p:attrNameLst>
                                      </p:cBhvr>
                                      <p:to>
                                        <p:strVal val="visible"/>
                                      </p:to>
                                    </p:set>
                                    <p:animEffect transition="in" filter="fade">
                                      <p:cBhvr>
                                        <p:cTn id="44" dur="500"/>
                                        <p:tgtEl>
                                          <p:spTgt spid="10">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0">
                                            <p:txEl>
                                              <p:pRg st="1" end="1"/>
                                            </p:txEl>
                                          </p:spTgt>
                                        </p:tgtEl>
                                        <p:attrNameLst>
                                          <p:attrName>style.visibility</p:attrName>
                                        </p:attrNameLst>
                                      </p:cBhvr>
                                      <p:to>
                                        <p:strVal val="visible"/>
                                      </p:to>
                                    </p:set>
                                    <p:animEffect transition="in" filter="fade">
                                      <p:cBhvr>
                                        <p:cTn id="49" dur="500"/>
                                        <p:tgtEl>
                                          <p:spTgt spid="10">
                                            <p:txEl>
                                              <p:pRg st="1" end="1"/>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0">
                                            <p:txEl>
                                              <p:pRg st="2" end="2"/>
                                            </p:txEl>
                                          </p:spTgt>
                                        </p:tgtEl>
                                        <p:attrNameLst>
                                          <p:attrName>style.visibility</p:attrName>
                                        </p:attrNameLst>
                                      </p:cBhvr>
                                      <p:to>
                                        <p:strVal val="visible"/>
                                      </p:to>
                                    </p:set>
                                    <p:animEffect transition="in" filter="fade">
                                      <p:cBhvr>
                                        <p:cTn id="54" dur="500"/>
                                        <p:tgtEl>
                                          <p:spTgt spid="10">
                                            <p:txEl>
                                              <p:pRg st="2" end="2"/>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0">
                                            <p:txEl>
                                              <p:pRg st="3" end="3"/>
                                            </p:txEl>
                                          </p:spTgt>
                                        </p:tgtEl>
                                        <p:attrNameLst>
                                          <p:attrName>style.visibility</p:attrName>
                                        </p:attrNameLst>
                                      </p:cBhvr>
                                      <p:to>
                                        <p:strVal val="visible"/>
                                      </p:to>
                                    </p:set>
                                    <p:animEffect transition="in" filter="fade">
                                      <p:cBhvr>
                                        <p:cTn id="59" dur="500"/>
                                        <p:tgtEl>
                                          <p:spTgt spid="10">
                                            <p:txEl>
                                              <p:pRg st="3" end="3"/>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0">
                                            <p:txEl>
                                              <p:pRg st="4" end="4"/>
                                            </p:txEl>
                                          </p:spTgt>
                                        </p:tgtEl>
                                        <p:attrNameLst>
                                          <p:attrName>style.visibility</p:attrName>
                                        </p:attrNameLst>
                                      </p:cBhvr>
                                      <p:to>
                                        <p:strVal val="visible"/>
                                      </p:to>
                                    </p:set>
                                    <p:animEffect transition="in" filter="fade">
                                      <p:cBhvr>
                                        <p:cTn id="64" dur="500"/>
                                        <p:tgtEl>
                                          <p:spTgt spid="10">
                                            <p:txEl>
                                              <p:pRg st="4" end="4"/>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1">
                                            <p:bg/>
                                          </p:spTgt>
                                        </p:tgtEl>
                                        <p:attrNameLst>
                                          <p:attrName>style.visibility</p:attrName>
                                        </p:attrNameLst>
                                      </p:cBhvr>
                                      <p:to>
                                        <p:strVal val="visible"/>
                                      </p:to>
                                    </p:set>
                                    <p:anim calcmode="lin" valueType="num">
                                      <p:cBhvr>
                                        <p:cTn id="69" dur="500" fill="hold"/>
                                        <p:tgtEl>
                                          <p:spTgt spid="11">
                                            <p:bg/>
                                          </p:spTgt>
                                        </p:tgtEl>
                                        <p:attrNameLst>
                                          <p:attrName>ppt_x</p:attrName>
                                        </p:attrNameLst>
                                      </p:cBhvr>
                                      <p:tavLst>
                                        <p:tav tm="0">
                                          <p:val>
                                            <p:strVal val="#ppt_x"/>
                                          </p:val>
                                        </p:tav>
                                        <p:tav tm="100000">
                                          <p:val>
                                            <p:strVal val="#ppt_x"/>
                                          </p:val>
                                        </p:tav>
                                      </p:tavLst>
                                    </p:anim>
                                    <p:anim calcmode="lin" valueType="num">
                                      <p:cBhvr>
                                        <p:cTn id="70" dur="500" fill="hold"/>
                                        <p:tgtEl>
                                          <p:spTgt spid="11">
                                            <p:bg/>
                                          </p:spTgt>
                                        </p:tgtEl>
                                        <p:attrNameLst>
                                          <p:attrName>ppt_y</p:attrName>
                                        </p:attrNameLst>
                                      </p:cBhvr>
                                      <p:tavLst>
                                        <p:tav tm="0">
                                          <p:val>
                                            <p:strVal val="1+#ppt_h/2"/>
                                          </p:val>
                                        </p:tav>
                                        <p:tav tm="100000">
                                          <p:val>
                                            <p:strVal val="#ppt_y"/>
                                          </p:val>
                                        </p:tav>
                                      </p:tavLst>
                                    </p:anim>
                                  </p:childTnLst>
                                </p:cTn>
                              </p:par>
                            </p:childTnLst>
                          </p:cTn>
                        </p:par>
                        <p:par>
                          <p:cTn id="71" fill="hold">
                            <p:stCondLst>
                              <p:cond delay="500"/>
                            </p:stCondLst>
                            <p:childTnLst>
                              <p:par>
                                <p:cTn id="72" presetID="10" presetClass="entr" presetSubtype="0" fill="hold" grpId="0" nodeType="afterEffect">
                                  <p:stCondLst>
                                    <p:cond delay="0"/>
                                  </p:stCondLst>
                                  <p:childTnLst>
                                    <p:set>
                                      <p:cBhvr>
                                        <p:cTn id="73" dur="1" fill="hold">
                                          <p:stCondLst>
                                            <p:cond delay="0"/>
                                          </p:stCondLst>
                                        </p:cTn>
                                        <p:tgtEl>
                                          <p:spTgt spid="11">
                                            <p:txEl>
                                              <p:pRg st="0" end="0"/>
                                            </p:txEl>
                                          </p:spTgt>
                                        </p:tgtEl>
                                        <p:attrNameLst>
                                          <p:attrName>style.visibility</p:attrName>
                                        </p:attrNameLst>
                                      </p:cBhvr>
                                      <p:to>
                                        <p:strVal val="visible"/>
                                      </p:to>
                                    </p:set>
                                    <p:animEffect transition="in" filter="fade">
                                      <p:cBhvr>
                                        <p:cTn id="74"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advAuto="0"/>
      <p:bldP spid="4" grpId="0" animBg="1"/>
      <p:bldP spid="5" grpId="0" animBg="1"/>
      <p:bldP spid="6" grpId="0" animBg="1"/>
      <p:bldP spid="7" grpId="0" animBg="1"/>
      <p:bldP spid="8" grpId="0" animBg="1"/>
      <p:bldP spid="9" grpId="0" animBg="1"/>
      <p:bldP spid="10" grpId="0" build="p" animBg="1"/>
      <p:bldP spid="11"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flip="none" rotWithShape="0">
          <a:gsLst>
            <a:gs pos="0">
              <a:srgbClr val="6C7D76"/>
            </a:gs>
            <a:gs pos="100000">
              <a:srgbClr val="495450"/>
            </a:gs>
          </a:gsLst>
          <a:lin ang="8100000" scaled="0"/>
          <a:tileRect/>
        </a:gradFill>
        <a:effectLst/>
      </p:bgPr>
    </p:bg>
    <p:spTree>
      <p:nvGrpSpPr>
        <p:cNvPr id="1" name=""/>
        <p:cNvGrpSpPr/>
        <p:nvPr/>
      </p:nvGrpSpPr>
      <p:grpSpPr>
        <a:xfrm>
          <a:off x="0" y="0"/>
          <a:ext cx="0" cy="0"/>
          <a:chOff x="0" y="0"/>
          <a:chExt cx="0" cy="0"/>
        </a:xfrm>
      </p:grpSpPr>
      <p:sp>
        <p:nvSpPr>
          <p:cNvPr id="2" name="TitleLine"/>
          <p:cNvSpPr/>
          <p:nvPr/>
        </p:nvSpPr>
        <p:spPr>
          <a:xfrm>
            <a:off x="457200" y="1005840"/>
            <a:ext cx="10972800" cy="0"/>
          </a:xfrm>
          <a:prstGeom prst="line">
            <a:avLst/>
          </a:prstGeom>
          <a:noFill/>
          <a:ln w="19050" cap="flat" cmpd="sng" algn="ctr">
            <a:solidFill>
              <a:schemeClr val="accent1"/>
            </a:solidFill>
            <a:prstDash val="solid"/>
            <a:headEnd type="none"/>
            <a:tailEnd type="none"/>
          </a:ln>
          <a:effectLst/>
        </p:spPr>
      </p:sp>
      <p:sp>
        <p:nvSpPr>
          <p:cNvPr id="3" name="Up Arrow"/>
          <p:cNvSpPr/>
          <p:nvPr/>
        </p:nvSpPr>
        <p:spPr>
          <a:xfrm rot="2700000">
            <a:off x="4406900" y="423545"/>
            <a:ext cx="7045960" cy="7251700"/>
          </a:xfrm>
          <a:prstGeom prst="upArrow">
            <a:avLst>
              <a:gd name="adj1" fmla="val 50000"/>
              <a:gd name="adj2" fmla="val 49919"/>
            </a:avLst>
          </a:prstGeom>
          <a:solidFill>
            <a:srgbClr val="495450">
              <a:alpha val="50000"/>
            </a:srgbClr>
          </a:solidFill>
          <a:ln w="19050" cap="flat" cmpd="sng" algn="ctr">
            <a:solidFill>
              <a:srgbClr val="868257">
                <a:alpha val="50000"/>
              </a:srgbClr>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grpSp>
        <p:nvGrpSpPr>
          <p:cNvPr id="4" name="TitleGroup" hidden="1"/>
          <p:cNvGrpSpPr/>
          <p:nvPr/>
        </p:nvGrpSpPr>
        <p:grpSpPr>
          <a:xfrm>
            <a:off x="0" y="0"/>
            <a:ext cx="12192000" cy="1367790"/>
            <a:chOff x="0" y="0"/>
            <a:chExt cx="12192000" cy="1367790"/>
          </a:xfrm>
        </p:grpSpPr>
        <p:sp>
          <p:nvSpPr>
            <p:cNvPr id="6" name="TitleBox2"/>
            <p:cNvSpPr/>
            <p:nvPr/>
          </p:nvSpPr>
          <p:spPr>
            <a:xfrm>
              <a:off x="5909945" y="0"/>
              <a:ext cx="6282055" cy="1367790"/>
            </a:xfrm>
            <a:custGeom>
              <a:avLst/>
              <a:gdLst/>
              <a:ahLst/>
              <a:cxnLst/>
              <a:rect l="0" t="0" r="6282055" b="1367790"/>
              <a:pathLst>
                <a:path w="6282055" h="1367790">
                  <a:moveTo>
                    <a:pt x="0" y="0"/>
                  </a:moveTo>
                  <a:lnTo>
                    <a:pt x="6282055" y="0"/>
                  </a:lnTo>
                  <a:cubicBezTo>
                    <a:pt x="6202547" y="810260"/>
                    <a:pt x="5886154" y="692150"/>
                    <a:pt x="5840675" y="1361440"/>
                  </a:cubicBezTo>
                  <a:lnTo>
                    <a:pt x="0" y="1361440"/>
                  </a:lnTo>
                  <a:lnTo>
                    <a:pt x="0" y="0"/>
                  </a:lnTo>
                  <a:close/>
                </a:path>
              </a:pathLst>
            </a:custGeom>
            <a:gradFill flip="none" rotWithShape="0">
              <a:gsLst>
                <a:gs pos="0">
                  <a:srgbClr val="D5DBD9"/>
                </a:gs>
                <a:gs pos="100000">
                  <a:srgbClr val="495450"/>
                </a:gs>
              </a:gsLst>
              <a:lin ang="8100000" scaled="0"/>
              <a:tileRect/>
            </a:gradFill>
            <a:ln w="19050" cap="flat" cmpd="sng" algn="ctr">
              <a:solidFill>
                <a:srgbClr val="868257"/>
              </a:solidFill>
              <a:prstDash val="solid"/>
              <a:headEnd type="none"/>
              <a:tailEnd type="none"/>
            </a:ln>
            <a:effectLst/>
          </p:spPr>
          <p:txBody>
            <a:bodyPr vert="horz" wrap="square" lIns="9525" tIns="0" rIns="19050" bIns="1905"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5" name="TitleBox1"/>
            <p:cNvSpPr/>
            <p:nvPr/>
          </p:nvSpPr>
          <p:spPr>
            <a:xfrm>
              <a:off x="0" y="0"/>
              <a:ext cx="12192000" cy="1367790"/>
            </a:xfrm>
            <a:custGeom>
              <a:avLst/>
              <a:gdLst/>
              <a:ahLst/>
              <a:cxnLst/>
              <a:rect l="0" t="0" r="12192000" b="1367790"/>
              <a:pathLst>
                <a:path w="12192000" h="1367790">
                  <a:moveTo>
                    <a:pt x="0" y="0"/>
                  </a:moveTo>
                  <a:lnTo>
                    <a:pt x="12192000" y="0"/>
                  </a:lnTo>
                  <a:cubicBezTo>
                    <a:pt x="12037695" y="810260"/>
                    <a:pt x="11423650" y="692150"/>
                    <a:pt x="11335385" y="1361440"/>
                  </a:cubicBezTo>
                  <a:lnTo>
                    <a:pt x="0" y="1361440"/>
                  </a:lnTo>
                  <a:lnTo>
                    <a:pt x="0" y="0"/>
                  </a:lnTo>
                  <a:close/>
                </a:path>
              </a:pathLst>
            </a:custGeom>
            <a:gradFill flip="none" rotWithShape="0">
              <a:gsLst>
                <a:gs pos="0">
                  <a:srgbClr val="BFC8C5"/>
                </a:gs>
                <a:gs pos="100000">
                  <a:srgbClr val="495450"/>
                </a:gs>
              </a:gsLst>
              <a:lin ang="8100000" scaled="0"/>
              <a:tileRect/>
            </a:gradFill>
            <a:ln w="19050" cap="flat" cmpd="sng" algn="ctr">
              <a:solidFill>
                <a:srgbClr val="868257"/>
              </a:solidFill>
              <a:prstDash val="solid"/>
              <a:headEnd type="none"/>
              <a:tailEnd type="none"/>
            </a:ln>
            <a:effectLst/>
          </p:spPr>
          <p:txBody>
            <a:bodyPr vert="horz" wrap="square" lIns="0" tIns="0" rIns="19050" bIns="1905"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grpSp>
      <p:sp>
        <p:nvSpPr>
          <p:cNvPr id="7" name="Title 3"/>
          <p:cNvSpPr/>
          <p:nvPr/>
        </p:nvSpPr>
        <p:spPr>
          <a:xfrm>
            <a:off x="635" y="-635"/>
            <a:ext cx="11346815" cy="1411605"/>
          </a:xfrm>
          <a:prstGeom prst="rect">
            <a:avLst/>
          </a:prstGeom>
          <a:noFill/>
          <a:ln>
            <a:noFill/>
          </a:ln>
          <a:effectLst/>
        </p:spPr>
        <p:txBody>
          <a:bodyPr vert="horz" wrap="square" lIns="182880" tIns="45720" rIns="91440" bIns="45720" numCol="1" spcCol="215900" anchor="ctr"/>
          <a:lstStyle>
            <a:lvl1pPr algn="l" defTabSz="914400">
              <a:lnSpc>
                <a:spcPct val="90000"/>
              </a:lnSpc>
              <a:spcBef>
                <a:spcPts val="0"/>
              </a:spcBef>
              <a:buNone/>
              <a:defRPr lang="en-US" sz="6000" kern="1" cap="none">
                <a:solidFill>
                  <a:schemeClr val="tx1"/>
                </a:solidFill>
                <a:latin typeface="Georgia" panose="02040502050405020303" charset="0"/>
                <a:ea typeface="Trebuchet MS" panose="020B0603020202020204" charset="0"/>
                <a:cs typeface="Trebuchet MS" panose="020B0603020202020204" charset="0"/>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defRPr lang="en-US"/>
            </a:pPr>
            <a:r>
              <a:rPr lang="en-US" b="1" cap="none">
                <a:solidFill>
                  <a:srgbClr val="F9F8F0"/>
                </a:solidFill>
                <a:effectLst>
                  <a:outerShdw dist="63500" dir="3600000" algn="tl" rotWithShape="0">
                    <a:srgbClr val="000000">
                      <a:alpha val="40000"/>
                    </a:srgbClr>
                  </a:outerShdw>
                </a:effectLst>
              </a:rPr>
              <a:t>Ministry</a:t>
            </a:r>
          </a:p>
        </p:txBody>
      </p:sp>
      <p:sp>
        <p:nvSpPr>
          <p:cNvPr id="8" name="Text Placeholder 4"/>
          <p:cNvSpPr/>
          <p:nvPr/>
        </p:nvSpPr>
        <p:spPr>
          <a:xfrm>
            <a:off x="457200" y="1931670"/>
            <a:ext cx="11274425" cy="4523740"/>
          </a:xfrm>
          <a:prstGeom prst="rect">
            <a:avLst/>
          </a:prstGeom>
          <a:noFill/>
          <a:ln>
            <a:noFill/>
          </a:ln>
          <a:effectLst/>
        </p:spPr>
        <p:txBody>
          <a:bodyPr vert="horz" wrap="square" lIns="91440" tIns="45720" rIns="91440" bIns="45720" numCol="1" spcCol="215900" anchor="t"/>
          <a:lstStyle>
            <a:lvl1pPr marL="0" indent="0" algn="l" defTabSz="914400">
              <a:lnSpc>
                <a:spcPct val="90000"/>
              </a:lnSpc>
              <a:spcBef>
                <a:spcPts val="1000"/>
              </a:spcBef>
              <a:buNone/>
              <a:defRPr lang="en-US" sz="2400" kern="1" cap="none">
                <a:solidFill>
                  <a:srgbClr val="908F8E"/>
                </a:solidFill>
                <a:latin typeface="Trebuchet MS" panose="020B0603020202020204" charset="0"/>
                <a:ea typeface="Trebuchet MS" panose="020B0603020202020204" charset="0"/>
                <a:cs typeface="Trebuchet MS" panose="020B0603020202020204" charset="0"/>
              </a:defRPr>
            </a:lvl1pPr>
            <a:lvl2pPr marL="457200" indent="0" algn="l" defTabSz="914400">
              <a:lnSpc>
                <a:spcPct val="90000"/>
              </a:lnSpc>
              <a:spcBef>
                <a:spcPts val="500"/>
              </a:spcBef>
              <a:buNone/>
              <a:defRPr lang="en-US" sz="2000" kern="1" cap="none">
                <a:solidFill>
                  <a:srgbClr val="908F8E"/>
                </a:solidFill>
                <a:latin typeface="Trebuchet MS" panose="020B0603020202020204" charset="0"/>
                <a:ea typeface="Trebuchet MS" panose="020B0603020202020204" charset="0"/>
                <a:cs typeface="Trebuchet MS" panose="020B0603020202020204" charset="0"/>
              </a:defRPr>
            </a:lvl2pPr>
            <a:lvl3pPr marL="914400" indent="0" algn="l" defTabSz="914400">
              <a:lnSpc>
                <a:spcPct val="90000"/>
              </a:lnSpc>
              <a:spcBef>
                <a:spcPts val="500"/>
              </a:spcBef>
              <a:buNone/>
              <a:defRPr lang="en-US" sz="1800" kern="1" cap="none">
                <a:solidFill>
                  <a:srgbClr val="908F8E"/>
                </a:solidFill>
                <a:latin typeface="Trebuchet MS" panose="020B0603020202020204" charset="0"/>
                <a:ea typeface="Trebuchet MS" panose="020B0603020202020204" charset="0"/>
                <a:cs typeface="Trebuchet MS" panose="020B0603020202020204" charset="0"/>
              </a:defRPr>
            </a:lvl3pPr>
            <a:lvl4pPr marL="13716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4pPr>
            <a:lvl5pPr marL="18288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5pPr>
            <a:lvl6pPr marL="22860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6pPr>
            <a:lvl7pPr marL="27432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7pPr>
            <a:lvl8pPr marL="32004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8pPr>
            <a:lvl9pPr marL="36576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9pPr>
          </a:lstStyle>
          <a:p>
            <a:pPr algn="ctr">
              <a:spcBef>
                <a:spcPts val="900"/>
              </a:spcBef>
              <a:defRPr lang="en-US" sz="2160" cap="none"/>
            </a:pPr>
            <a:r>
              <a:rPr lang="en-US" sz="4320" cap="none">
                <a:solidFill>
                  <a:srgbClr val="F2F1E1"/>
                </a:solidFill>
                <a:effectLst>
                  <a:outerShdw dist="63500" dir="3600000" algn="tl" rotWithShape="0">
                    <a:srgbClr val="000000">
                      <a:alpha val="40000"/>
                    </a:srgbClr>
                  </a:outerShdw>
                </a:effectLst>
              </a:rPr>
              <a:t>Brothers, if anyone is caught in any transgression, </a:t>
            </a:r>
            <a:r>
              <a:rPr lang="en-US" sz="4320" u="sng" cap="none">
                <a:solidFill>
                  <a:srgbClr val="F2F1E1"/>
                </a:solidFill>
                <a:effectLst>
                  <a:outerShdw dist="63500" dir="3600000" algn="tl" rotWithShape="0">
                    <a:srgbClr val="000000">
                      <a:alpha val="40000"/>
                    </a:srgbClr>
                  </a:outerShdw>
                </a:effectLst>
                <a:uFill>
                  <a:solidFill>
                    <a:srgbClr val="F9F8F0"/>
                  </a:solidFill>
                </a:uFill>
              </a:rPr>
              <a:t>you who are spiritual</a:t>
            </a:r>
            <a:r>
              <a:rPr lang="en-US" sz="4320" cap="none">
                <a:solidFill>
                  <a:srgbClr val="F2F1E1"/>
                </a:solidFill>
                <a:effectLst>
                  <a:outerShdw dist="63500" dir="3600000" algn="tl" rotWithShape="0">
                    <a:srgbClr val="000000">
                      <a:alpha val="40000"/>
                    </a:srgbClr>
                  </a:outerShdw>
                </a:effectLst>
              </a:rPr>
              <a:t> should restore him in a spirit of gentleness. </a:t>
            </a:r>
            <a:r>
              <a:rPr lang="en-US" sz="4320" u="sng" cap="none">
                <a:solidFill>
                  <a:srgbClr val="F2F1E1"/>
                </a:solidFill>
                <a:effectLst>
                  <a:outerShdw dist="63500" dir="3600000" algn="tl" rotWithShape="0">
                    <a:srgbClr val="000000">
                      <a:alpha val="40000"/>
                    </a:srgbClr>
                  </a:outerShdw>
                </a:effectLst>
              </a:rPr>
              <a:t>Keep watch on yourself</a:t>
            </a:r>
            <a:r>
              <a:rPr lang="en-US" sz="4320" cap="none">
                <a:solidFill>
                  <a:srgbClr val="F2F1E1"/>
                </a:solidFill>
                <a:effectLst>
                  <a:outerShdw dist="63500" dir="3600000" algn="tl" rotWithShape="0">
                    <a:srgbClr val="000000">
                      <a:alpha val="40000"/>
                    </a:srgbClr>
                  </a:outerShdw>
                </a:effectLst>
              </a:rPr>
              <a:t>, lest you too be tempted. </a:t>
            </a:r>
          </a:p>
          <a:p>
            <a:pPr algn="ctr">
              <a:spcBef>
                <a:spcPts val="900"/>
              </a:spcBef>
              <a:defRPr lang="en-US" sz="2160" cap="none"/>
            </a:pPr>
            <a:r>
              <a:rPr lang="en-US" sz="4320" cap="none">
                <a:solidFill>
                  <a:srgbClr val="F2F1E1"/>
                </a:solidFill>
                <a:effectLst>
                  <a:outerShdw dist="63500" dir="3600000" algn="tl" rotWithShape="0">
                    <a:srgbClr val="000000">
                      <a:alpha val="40000"/>
                    </a:srgbClr>
                  </a:outerShdw>
                </a:effectLst>
              </a:rPr>
              <a:t>Bear one another's burdens, and so fulfill the law of Christ. </a:t>
            </a:r>
          </a:p>
          <a:p>
            <a:pPr algn="ctr">
              <a:spcBef>
                <a:spcPts val="900"/>
              </a:spcBef>
              <a:defRPr lang="en-US" sz="2160" cap="none"/>
            </a:pPr>
            <a:r>
              <a:rPr lang="en-US" sz="4320" cap="none">
                <a:solidFill>
                  <a:srgbClr val="F2F1E1"/>
                </a:solidFill>
                <a:effectLst>
                  <a:outerShdw dist="63500" dir="3600000" algn="tl" rotWithShape="0">
                    <a:srgbClr val="000000">
                      <a:alpha val="40000"/>
                    </a:srgbClr>
                  </a:outerShdw>
                </a:effectLst>
              </a:rPr>
              <a:t>Galatians 6:1-2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p:nvPr/>
        </p:nvSpPr>
        <p:spPr>
          <a:xfrm>
            <a:off x="808355" y="1173480"/>
            <a:ext cx="10483850" cy="5455920"/>
          </a:xfrm>
          <a:prstGeom prst="rect">
            <a:avLst/>
          </a:prstGeom>
          <a:gradFill flip="none" rotWithShape="0">
            <a:gsLst>
              <a:gs pos="0">
                <a:srgbClr val="D5DBD9"/>
              </a:gs>
              <a:gs pos="79000">
                <a:srgbClr val="D5DBD9"/>
              </a:gs>
              <a:gs pos="100000">
                <a:srgbClr val="6C7D76"/>
              </a:gs>
            </a:gsLst>
            <a:lin ang="16200000" scaled="0"/>
            <a:tileRect/>
          </a:gradFill>
          <a:ln w="50800" cap="flat" cmpd="sng" algn="ctr">
            <a:solidFill>
              <a:schemeClr val="accent1"/>
            </a:solidFill>
            <a:prstDash val="solid"/>
            <a:headEnd type="none"/>
            <a:tailEnd type="none"/>
          </a:ln>
          <a:effectLst>
            <a:outerShdw blurRad="50800" dist="37717" dir="2700000" algn="tl">
              <a:srgbClr val="000000">
                <a:alpha val="40000"/>
              </a:srgbClr>
            </a:outerShdw>
          </a:effectLst>
        </p:spPr>
        <p:txBody>
          <a:bodyPr vert="horz" wrap="square" lIns="91440" tIns="45720" rIns="91440" bIns="45720" numCol="1" spcCol="215900" anchor="t"/>
          <a:lstStyle/>
          <a:p>
            <a:pPr algn="ctr">
              <a:defRPr lang="en-US"/>
            </a:pPr>
            <a:r>
              <a:rPr lang="en-US" sz="3600" b="1" cap="none" dirty="0">
                <a:solidFill>
                  <a:srgbClr val="EAECEB"/>
                </a:solidFill>
              </a:rPr>
              <a:t>Group Assignment #1: Answering Questions</a:t>
            </a:r>
          </a:p>
          <a:p>
            <a:pPr marL="718185" indent="-718185">
              <a:spcBef>
                <a:spcPts val="600"/>
              </a:spcBef>
              <a:buNone/>
              <a:defRPr lang="en-US"/>
            </a:pPr>
            <a:endParaRPr lang="en-US" sz="2400" b="1" cap="none" dirty="0">
              <a:solidFill>
                <a:srgbClr val="495450"/>
              </a:solidFill>
            </a:endParaRPr>
          </a:p>
          <a:p>
            <a:pPr marL="718185" indent="-718185">
              <a:spcBef>
                <a:spcPts val="600"/>
              </a:spcBef>
              <a:buNone/>
              <a:defRPr lang="en-US"/>
            </a:pPr>
            <a:r>
              <a:rPr lang="en-US" sz="2400" b="1" dirty="0">
                <a:solidFill>
                  <a:srgbClr val="495450"/>
                </a:solidFill>
              </a:rPr>
              <a:t>1</a:t>
            </a:r>
            <a:r>
              <a:rPr lang="en-US" sz="2400" b="1" cap="none" dirty="0">
                <a:solidFill>
                  <a:srgbClr val="495450"/>
                </a:solidFill>
              </a:rPr>
              <a:t>: 	</a:t>
            </a:r>
            <a:r>
              <a:rPr lang="en-US" sz="2400" cap="none" dirty="0">
                <a:solidFill>
                  <a:srgbClr val="495450"/>
                </a:solidFill>
              </a:rPr>
              <a:t>Angels are spirit. We read that angels sat with Abraham and ate. But how can angels eat if they have no teeth?</a:t>
            </a:r>
          </a:p>
          <a:p>
            <a:pPr marL="718185" indent="-718185">
              <a:spcBef>
                <a:spcPts val="600"/>
              </a:spcBef>
              <a:buNone/>
              <a:defRPr lang="en-US"/>
            </a:pPr>
            <a:r>
              <a:rPr lang="en-US" sz="2400" b="1" dirty="0">
                <a:solidFill>
                  <a:srgbClr val="495450"/>
                </a:solidFill>
              </a:rPr>
              <a:t>2</a:t>
            </a:r>
            <a:r>
              <a:rPr lang="en-US" sz="2400" b="1" cap="none" dirty="0">
                <a:solidFill>
                  <a:srgbClr val="495450"/>
                </a:solidFill>
              </a:rPr>
              <a:t>:	</a:t>
            </a:r>
            <a:r>
              <a:rPr lang="en-US" sz="2400" cap="none" dirty="0">
                <a:solidFill>
                  <a:srgbClr val="495450"/>
                </a:solidFill>
              </a:rPr>
              <a:t>Based on the story of the 5 wise / 5 foolish virgins, half of us are going to heaven. Which half?</a:t>
            </a:r>
          </a:p>
          <a:p>
            <a:pPr marL="718185" indent="-718185">
              <a:spcBef>
                <a:spcPts val="600"/>
              </a:spcBef>
              <a:buNone/>
              <a:defRPr lang="en-US"/>
            </a:pPr>
            <a:r>
              <a:rPr lang="en-US" sz="2400" b="1" dirty="0">
                <a:solidFill>
                  <a:srgbClr val="495450"/>
                </a:solidFill>
              </a:rPr>
              <a:t>3</a:t>
            </a:r>
            <a:r>
              <a:rPr lang="en-US" sz="2400" b="1" cap="none" dirty="0">
                <a:solidFill>
                  <a:srgbClr val="495450"/>
                </a:solidFill>
              </a:rPr>
              <a:t>:	</a:t>
            </a:r>
            <a:r>
              <a:rPr lang="en-US" sz="2400" cap="none" dirty="0">
                <a:solidFill>
                  <a:srgbClr val="495450"/>
                </a:solidFill>
              </a:rPr>
              <a:t>Genesis 1 says God made the heavens (sky) and the earth (dirt). Then we see Him hovering over the water in v2. It doesn't say God made the water!! So who made the water? </a:t>
            </a:r>
          </a:p>
          <a:p>
            <a:pPr marL="718185" indent="-718185">
              <a:spcBef>
                <a:spcPts val="600"/>
              </a:spcBef>
              <a:buNone/>
              <a:defRPr lang="en-US"/>
            </a:pPr>
            <a:r>
              <a:rPr lang="en-US" sz="2400" b="1" dirty="0">
                <a:solidFill>
                  <a:srgbClr val="495450"/>
                </a:solidFill>
              </a:rPr>
              <a:t>4</a:t>
            </a:r>
            <a:r>
              <a:rPr lang="en-US" sz="2400" b="1" cap="none" dirty="0">
                <a:solidFill>
                  <a:srgbClr val="495450"/>
                </a:solidFill>
              </a:rPr>
              <a:t>:	</a:t>
            </a:r>
            <a:r>
              <a:rPr lang="en-US" sz="2400" cap="none" dirty="0">
                <a:solidFill>
                  <a:srgbClr val="495450"/>
                </a:solidFill>
              </a:rPr>
              <a:t>James 5:14 says we should anoint the sick with oil and they will be healed. Which oil should we use?</a:t>
            </a:r>
          </a:p>
          <a:p>
            <a:pPr marL="718185" indent="-718185">
              <a:spcBef>
                <a:spcPts val="600"/>
              </a:spcBef>
              <a:buNone/>
              <a:defRPr lang="en-US"/>
            </a:pPr>
            <a:r>
              <a:rPr lang="en-US" sz="2400" b="1" dirty="0">
                <a:solidFill>
                  <a:srgbClr val="495450"/>
                </a:solidFill>
              </a:rPr>
              <a:t>5</a:t>
            </a:r>
            <a:r>
              <a:rPr lang="en-US" sz="2400" b="1" cap="none" dirty="0">
                <a:solidFill>
                  <a:srgbClr val="495450"/>
                </a:solidFill>
              </a:rPr>
              <a:t>:	</a:t>
            </a:r>
            <a:r>
              <a:rPr lang="en-US" sz="2400" cap="none" dirty="0">
                <a:solidFill>
                  <a:srgbClr val="495450"/>
                </a:solidFill>
              </a:rPr>
              <a:t>Many people would be saved if you did miracles. Why do you not do miracles today? I think you lack faith! </a:t>
            </a:r>
            <a:endParaRPr lang="en-US" sz="2800" cap="none" dirty="0">
              <a:solidFill>
                <a:srgbClr val="495450"/>
              </a:solidFill>
            </a:endParaRPr>
          </a:p>
          <a:p>
            <a:pPr>
              <a:defRPr lang="en-US"/>
            </a:pPr>
            <a:endParaRPr lang="en-US" sz="2800" cap="none" dirty="0">
              <a:solidFill>
                <a:srgbClr val="495450"/>
              </a:solidFill>
            </a:endParaRPr>
          </a:p>
        </p:txBody>
      </p:sp>
      <p:sp>
        <p:nvSpPr>
          <p:cNvPr id="3" name="Rectangles 1"/>
          <p:cNvSpPr/>
          <p:nvPr/>
        </p:nvSpPr>
        <p:spPr>
          <a:xfrm>
            <a:off x="558800" y="154305"/>
            <a:ext cx="10007600" cy="812800"/>
          </a:xfrm>
          <a:prstGeom prst="rect">
            <a:avLst/>
          </a:prstGeom>
          <a:solidFill>
            <a:srgbClr val="F9F8F0"/>
          </a:solid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4" name="Title 3"/>
          <p:cNvSpPr>
            <a:spLocks noGrp="1" noChangeArrowheads="1"/>
          </p:cNvSpPr>
          <p:nvPr>
            <p:ph type="title"/>
          </p:nvPr>
        </p:nvSpPr>
        <p:spPr/>
        <p:txBody>
          <a:bodyPr/>
          <a:lstStyle/>
          <a:p>
            <a:pPr>
              <a:defRPr noProof="1"/>
            </a:pPr>
            <a:r>
              <a:rPr lang="en-US" cap="small"/>
              <a:t>Assignment</a:t>
            </a: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4"/>
          <p:cNvSpPr>
            <a:spLocks noGrp="1" noChangeArrowheads="1"/>
          </p:cNvSpPr>
          <p:nvPr>
            <p:ph type="ctrTitle"/>
          </p:nvPr>
        </p:nvSpPr>
        <p:spPr/>
        <p:txBody>
          <a:bodyPr/>
          <a:lstStyle/>
          <a:p>
            <a:pPr>
              <a:defRPr lang="en-US"/>
            </a:pPr>
            <a:r>
              <a:t>Principles of Communication</a:t>
            </a:r>
          </a:p>
        </p:txBody>
      </p:sp>
      <p:sp>
        <p:nvSpPr>
          <p:cNvPr id="3" name="Subtitle 25"/>
          <p:cNvSpPr>
            <a:spLocks noGrp="1" noChangeArrowheads="1"/>
          </p:cNvSpPr>
          <p:nvPr>
            <p:ph type="subTitle" idx="1"/>
          </p:nvPr>
        </p:nvSpPr>
        <p:spPr/>
        <p:txBody>
          <a:bodyPr/>
          <a:lstStyle/>
          <a:p>
            <a:pPr>
              <a:defRPr lang="en-US"/>
            </a:pPr>
            <a:r>
              <a:rPr lang="en-US" sz="5400" cap="small"/>
              <a:t>Deaf Ministry</a:t>
            </a:r>
          </a:p>
        </p:txBody>
      </p:sp>
      <p:sp>
        <p:nvSpPr>
          <p:cNvPr id="4" name="Content Placeholder 26"/>
          <p:cNvSpPr>
            <a:spLocks noGrp="1" noChangeArrowheads="1"/>
          </p:cNvSpPr>
          <p:nvPr>
            <p:ph type="body" idx="13"/>
          </p:nvPr>
        </p:nvSpPr>
        <p:spPr/>
        <p:txBody>
          <a:bodyPr/>
          <a:lstStyle/>
          <a:p>
            <a:pPr>
              <a:defRPr lang="en-US"/>
            </a:pPr>
            <a:endParaRPr/>
          </a:p>
        </p:txBody>
      </p:sp>
      <p:sp>
        <p:nvSpPr>
          <p:cNvPr id="7" name="Oval 15"/>
          <p:cNvSpPr/>
          <p:nvPr/>
        </p:nvSpPr>
        <p:spPr>
          <a:xfrm>
            <a:off x="1097280" y="2743200"/>
            <a:ext cx="3657600" cy="3657600"/>
          </a:xfrm>
          <a:prstGeom prst="ellipse">
            <a:avLst/>
          </a:prstGeom>
          <a:blipFill>
            <a:blip r:embed="rId3"/>
            <a:stretch>
              <a:fillRect/>
            </a:stretch>
          </a:blipFill>
          <a:ln w="38100" cap="flat" cmpd="sng" algn="ctr">
            <a:solidFill>
              <a:schemeClr val="bg2">
                <a:lumMod val="75000"/>
              </a:schemeClr>
            </a:solidFill>
            <a:prstDash val="solid"/>
            <a:headEnd type="none"/>
            <a:tailEnd type="none"/>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4800" b="1" cap="none">
              <a:latin typeface="Times New Roman" panose="02020603050405020304" pitchFamily="1" charset="0"/>
              <a:ea typeface="Trebuchet MS" panose="020B0603020202020204" charset="0"/>
              <a:cs typeface="Trebuchet MS" panose="020B060302020202020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noChangeArrowheads="1"/>
          </p:cNvSpPr>
          <p:nvPr>
            <p:ph type="title"/>
          </p:nvPr>
        </p:nvSpPr>
        <p:spPr/>
        <p:txBody>
          <a:bodyPr/>
          <a:lstStyle/>
          <a:p>
            <a:pPr>
              <a:defRPr noProof="1"/>
            </a:pPr>
            <a:r>
              <a:rPr lang="en-US" cap="small"/>
              <a:t>Communication</a:t>
            </a:r>
          </a:p>
        </p:txBody>
      </p:sp>
      <p:sp>
        <p:nvSpPr>
          <p:cNvPr id="3" name="Freeform 108"/>
          <p:cNvSpPr/>
          <p:nvPr/>
        </p:nvSpPr>
        <p:spPr>
          <a:xfrm flipH="1">
            <a:off x="699135" y="2404110"/>
            <a:ext cx="3224530" cy="3563620"/>
          </a:xfrm>
          <a:custGeom>
            <a:avLst/>
            <a:gdLst/>
            <a:ahLst/>
            <a:cxnLst/>
            <a:rect l="0" t="0" r="3224530" b="3563620"/>
            <a:pathLst>
              <a:path w="3224530" h="3563620">
                <a:moveTo>
                  <a:pt x="1698196" y="1001915"/>
                </a:moveTo>
                <a:cubicBezTo>
                  <a:pt x="1791583" y="976787"/>
                  <a:pt x="1893358" y="1006095"/>
                  <a:pt x="1962131" y="1077923"/>
                </a:cubicBezTo>
                <a:lnTo>
                  <a:pt x="1939938" y="1098871"/>
                </a:lnTo>
                <a:cubicBezTo>
                  <a:pt x="1879155" y="1035507"/>
                  <a:pt x="1789484" y="1009395"/>
                  <a:pt x="1707208" y="1031100"/>
                </a:cubicBezTo>
                <a:cubicBezTo>
                  <a:pt x="1619655" y="1054204"/>
                  <a:pt x="1556423" y="1127158"/>
                  <a:pt x="1545965" y="1217144"/>
                </a:cubicBezTo>
                <a:lnTo>
                  <a:pt x="1515800" y="1212349"/>
                </a:lnTo>
                <a:cubicBezTo>
                  <a:pt x="1518873" y="1186975"/>
                  <a:pt x="1525653" y="1162802"/>
                  <a:pt x="1535620" y="1140388"/>
                </a:cubicBezTo>
                <a:cubicBezTo>
                  <a:pt x="1543099" y="1123583"/>
                  <a:pt x="1552366" y="1107770"/>
                  <a:pt x="1563231" y="1093196"/>
                </a:cubicBezTo>
                <a:close/>
                <a:moveTo>
                  <a:pt x="1747216" y="726320"/>
                </a:moveTo>
                <a:cubicBezTo>
                  <a:pt x="1794004" y="717733"/>
                  <a:pt x="1843440" y="721364"/>
                  <a:pt x="1890228" y="738189"/>
                </a:cubicBezTo>
                <a:lnTo>
                  <a:pt x="1879694" y="766844"/>
                </a:lnTo>
                <a:cubicBezTo>
                  <a:pt x="1797049" y="737205"/>
                  <a:pt x="1705137" y="753793"/>
                  <a:pt x="1641148" y="809884"/>
                </a:cubicBezTo>
                <a:cubicBezTo>
                  <a:pt x="1573065" y="869579"/>
                  <a:pt x="1548962" y="963074"/>
                  <a:pt x="1579684" y="1048293"/>
                </a:cubicBezTo>
                <a:lnTo>
                  <a:pt x="1550551" y="1057448"/>
                </a:lnTo>
                <a:cubicBezTo>
                  <a:pt x="1524906" y="985204"/>
                  <a:pt x="1533814" y="907730"/>
                  <a:pt x="1572139" y="844943"/>
                </a:cubicBezTo>
                <a:lnTo>
                  <a:pt x="1620080" y="787773"/>
                </a:lnTo>
                <a:cubicBezTo>
                  <a:pt x="1656287" y="755713"/>
                  <a:pt x="1700428" y="734907"/>
                  <a:pt x="1747216" y="726320"/>
                </a:cubicBezTo>
                <a:close/>
                <a:moveTo>
                  <a:pt x="1693336" y="235562"/>
                </a:moveTo>
                <a:cubicBezTo>
                  <a:pt x="1644221" y="244197"/>
                  <a:pt x="1598672" y="270431"/>
                  <a:pt x="1566787" y="312308"/>
                </a:cubicBezTo>
                <a:lnTo>
                  <a:pt x="1561000" y="308733"/>
                </a:lnTo>
                <a:lnTo>
                  <a:pt x="1554021" y="320044"/>
                </a:lnTo>
                <a:lnTo>
                  <a:pt x="1504973" y="274157"/>
                </a:lnTo>
                <a:cubicBezTo>
                  <a:pt x="1396173" y="207020"/>
                  <a:pt x="1253558" y="240801"/>
                  <a:pt x="1186421" y="349617"/>
                </a:cubicBezTo>
                <a:cubicBezTo>
                  <a:pt x="1182260" y="356370"/>
                  <a:pt x="1178478" y="363254"/>
                  <a:pt x="1178279" y="371690"/>
                </a:cubicBezTo>
                <a:cubicBezTo>
                  <a:pt x="1145987" y="509474"/>
                  <a:pt x="1197323" y="642320"/>
                  <a:pt x="1300308" y="683649"/>
                </a:cubicBezTo>
                <a:lnTo>
                  <a:pt x="1289869" y="712824"/>
                </a:lnTo>
                <a:cubicBezTo>
                  <a:pt x="1182610" y="670418"/>
                  <a:pt x="1123595" y="543510"/>
                  <a:pt x="1142204" y="405472"/>
                </a:cubicBezTo>
                <a:cubicBezTo>
                  <a:pt x="1042227" y="359803"/>
                  <a:pt x="922476" y="397187"/>
                  <a:pt x="862658" y="494143"/>
                </a:cubicBezTo>
                <a:cubicBezTo>
                  <a:pt x="815246" y="571003"/>
                  <a:pt x="824219" y="643275"/>
                  <a:pt x="860445" y="714583"/>
                </a:cubicBezTo>
                <a:cubicBezTo>
                  <a:pt x="835954" y="733375"/>
                  <a:pt x="815075" y="757283"/>
                  <a:pt x="797998" y="784964"/>
                </a:cubicBezTo>
                <a:cubicBezTo>
                  <a:pt x="711665" y="924913"/>
                  <a:pt x="755106" y="1108366"/>
                  <a:pt x="895035" y="1194720"/>
                </a:cubicBezTo>
                <a:cubicBezTo>
                  <a:pt x="941842" y="1223612"/>
                  <a:pt x="993519" y="1237969"/>
                  <a:pt x="1044401" y="1232124"/>
                </a:cubicBezTo>
                <a:cubicBezTo>
                  <a:pt x="1053971" y="1149590"/>
                  <a:pt x="1080240" y="1068485"/>
                  <a:pt x="1123255" y="993989"/>
                </a:cubicBezTo>
                <a:lnTo>
                  <a:pt x="1154195" y="1011864"/>
                </a:lnTo>
                <a:cubicBezTo>
                  <a:pt x="1111539" y="1085735"/>
                  <a:pt x="1086348" y="1166509"/>
                  <a:pt x="1083672" y="1248986"/>
                </a:cubicBezTo>
                <a:cubicBezTo>
                  <a:pt x="1117591" y="1348051"/>
                  <a:pt x="1205994" y="1414177"/>
                  <a:pt x="1305433" y="1425251"/>
                </a:cubicBezTo>
                <a:lnTo>
                  <a:pt x="1310804" y="1490317"/>
                </a:lnTo>
                <a:cubicBezTo>
                  <a:pt x="1340940" y="1594489"/>
                  <a:pt x="1442904" y="1658383"/>
                  <a:pt x="1546390" y="1639137"/>
                </a:cubicBezTo>
                <a:lnTo>
                  <a:pt x="1548281" y="1645672"/>
                </a:lnTo>
                <a:lnTo>
                  <a:pt x="1561047" y="1641984"/>
                </a:lnTo>
                <a:lnTo>
                  <a:pt x="1566579" y="1708923"/>
                </a:lnTo>
                <a:cubicBezTo>
                  <a:pt x="1602114" y="1831744"/>
                  <a:pt x="1730469" y="1902504"/>
                  <a:pt x="1853274" y="1866973"/>
                </a:cubicBezTo>
                <a:cubicBezTo>
                  <a:pt x="1860895" y="1864769"/>
                  <a:pt x="1868318" y="1862206"/>
                  <a:pt x="1874134" y="1856088"/>
                </a:cubicBezTo>
                <a:cubicBezTo>
                  <a:pt x="1985128" y="1779446"/>
                  <a:pt x="2036814" y="1655092"/>
                  <a:pt x="1996673" y="1558211"/>
                </a:cubicBezTo>
                <a:cubicBezTo>
                  <a:pt x="1939616" y="1609621"/>
                  <a:pt x="1860347" y="1633151"/>
                  <a:pt x="1780964" y="1621660"/>
                </a:cubicBezTo>
                <a:lnTo>
                  <a:pt x="1785560" y="1591482"/>
                </a:lnTo>
                <a:cubicBezTo>
                  <a:pt x="1872469" y="1603975"/>
                  <a:pt x="1959199" y="1569333"/>
                  <a:pt x="2010668" y="1501572"/>
                </a:cubicBezTo>
                <a:cubicBezTo>
                  <a:pt x="2065437" y="1429460"/>
                  <a:pt x="2070345" y="1333033"/>
                  <a:pt x="2023197" y="1255682"/>
                </a:cubicBezTo>
                <a:lnTo>
                  <a:pt x="2049911" y="1240891"/>
                </a:lnTo>
                <a:cubicBezTo>
                  <a:pt x="2102684" y="1328418"/>
                  <a:pt x="2097134" y="1437347"/>
                  <a:pt x="2035736" y="1519020"/>
                </a:cubicBezTo>
                <a:lnTo>
                  <a:pt x="2021732" y="1533024"/>
                </a:lnTo>
                <a:cubicBezTo>
                  <a:pt x="2070345" y="1635525"/>
                  <a:pt x="2028550" y="1766745"/>
                  <a:pt x="1923541" y="1855284"/>
                </a:cubicBezTo>
                <a:cubicBezTo>
                  <a:pt x="1966953" y="1956278"/>
                  <a:pt x="2080784" y="2009002"/>
                  <a:pt x="2190209" y="1977349"/>
                </a:cubicBezTo>
                <a:cubicBezTo>
                  <a:pt x="2263540" y="1956127"/>
                  <a:pt x="2304805" y="1910268"/>
                  <a:pt x="2327036" y="1849269"/>
                </a:cubicBezTo>
                <a:cubicBezTo>
                  <a:pt x="2411667" y="1886795"/>
                  <a:pt x="2508572" y="1874425"/>
                  <a:pt x="2581080" y="1821483"/>
                </a:cubicBezTo>
                <a:lnTo>
                  <a:pt x="2617363" y="1834440"/>
                </a:lnTo>
                <a:cubicBezTo>
                  <a:pt x="2732858" y="1834865"/>
                  <a:pt x="2821309" y="1827602"/>
                  <a:pt x="2877052" y="1737247"/>
                </a:cubicBezTo>
                <a:cubicBezTo>
                  <a:pt x="2925135" y="1659310"/>
                  <a:pt x="2921448" y="1564028"/>
                  <a:pt x="2872674" y="1493523"/>
                </a:cubicBezTo>
                <a:cubicBezTo>
                  <a:pt x="2820855" y="1554967"/>
                  <a:pt x="2752072" y="1590498"/>
                  <a:pt x="2682675" y="1590470"/>
                </a:cubicBezTo>
                <a:lnTo>
                  <a:pt x="2681285" y="1555979"/>
                </a:lnTo>
                <a:cubicBezTo>
                  <a:pt x="2774417" y="1560245"/>
                  <a:pt x="2867889" y="1488000"/>
                  <a:pt x="2913476" y="1375563"/>
                </a:cubicBezTo>
                <a:cubicBezTo>
                  <a:pt x="2941012" y="1288064"/>
                  <a:pt x="2919547" y="1192649"/>
                  <a:pt x="2857298" y="1125635"/>
                </a:cubicBezTo>
                <a:cubicBezTo>
                  <a:pt x="2801319" y="1202882"/>
                  <a:pt x="2705332" y="1243870"/>
                  <a:pt x="2607784" y="1232370"/>
                </a:cubicBezTo>
                <a:lnTo>
                  <a:pt x="2611576" y="1202078"/>
                </a:lnTo>
                <a:cubicBezTo>
                  <a:pt x="2698779" y="1212273"/>
                  <a:pt x="2784572" y="1175361"/>
                  <a:pt x="2834235" y="1106257"/>
                </a:cubicBezTo>
                <a:lnTo>
                  <a:pt x="2838746" y="1097471"/>
                </a:lnTo>
                <a:cubicBezTo>
                  <a:pt x="2837535" y="1014029"/>
                  <a:pt x="2792742" y="935014"/>
                  <a:pt x="2716310" y="887850"/>
                </a:cubicBezTo>
                <a:cubicBezTo>
                  <a:pt x="2688282" y="870553"/>
                  <a:pt x="2658345" y="858987"/>
                  <a:pt x="2627386" y="856462"/>
                </a:cubicBezTo>
                <a:cubicBezTo>
                  <a:pt x="2571227" y="985393"/>
                  <a:pt x="2457425" y="1065912"/>
                  <a:pt x="2346705" y="1056332"/>
                </a:cubicBezTo>
                <a:cubicBezTo>
                  <a:pt x="2345097" y="1085139"/>
                  <a:pt x="2335017" y="1113303"/>
                  <a:pt x="2317552" y="1138166"/>
                </a:cubicBezTo>
                <a:cubicBezTo>
                  <a:pt x="2281790" y="1189055"/>
                  <a:pt x="2220496" y="1218354"/>
                  <a:pt x="2156025" y="1215366"/>
                </a:cubicBezTo>
                <a:lnTo>
                  <a:pt x="2157453" y="1185755"/>
                </a:lnTo>
                <a:cubicBezTo>
                  <a:pt x="2211258" y="1188233"/>
                  <a:pt x="2262452" y="1164164"/>
                  <a:pt x="2292494" y="1122268"/>
                </a:cubicBezTo>
                <a:cubicBezTo>
                  <a:pt x="2307926" y="1100743"/>
                  <a:pt x="2316588" y="1076202"/>
                  <a:pt x="2317807" y="1051197"/>
                </a:cubicBezTo>
                <a:lnTo>
                  <a:pt x="2304569" y="1048851"/>
                </a:lnTo>
                <a:lnTo>
                  <a:pt x="2312351" y="1022853"/>
                </a:lnTo>
                <a:cubicBezTo>
                  <a:pt x="2314744" y="1004043"/>
                  <a:pt x="2308493" y="986253"/>
                  <a:pt x="2298536" y="969788"/>
                </a:cubicBezTo>
                <a:cubicBezTo>
                  <a:pt x="2271861" y="925632"/>
                  <a:pt x="2222605" y="897705"/>
                  <a:pt x="2168668" y="896125"/>
                </a:cubicBezTo>
                <a:lnTo>
                  <a:pt x="2169538" y="866486"/>
                </a:lnTo>
                <a:cubicBezTo>
                  <a:pt x="2234141" y="868378"/>
                  <a:pt x="2293061" y="902310"/>
                  <a:pt x="2324748" y="955867"/>
                </a:cubicBezTo>
                <a:cubicBezTo>
                  <a:pt x="2336842" y="976323"/>
                  <a:pt x="2344275" y="998453"/>
                  <a:pt x="2345428" y="1021132"/>
                </a:cubicBezTo>
                <a:cubicBezTo>
                  <a:pt x="2442172" y="1036074"/>
                  <a:pt x="2543474" y="965126"/>
                  <a:pt x="2593127" y="849056"/>
                </a:cubicBezTo>
                <a:cubicBezTo>
                  <a:pt x="2635452" y="731417"/>
                  <a:pt x="2591122" y="596339"/>
                  <a:pt x="2480450" y="528038"/>
                </a:cubicBezTo>
                <a:cubicBezTo>
                  <a:pt x="2437123" y="501303"/>
                  <a:pt x="2389200" y="488242"/>
                  <a:pt x="2342156" y="493964"/>
                </a:cubicBezTo>
                <a:cubicBezTo>
                  <a:pt x="2351745" y="576072"/>
                  <a:pt x="2325854" y="652742"/>
                  <a:pt x="2266963" y="701589"/>
                </a:cubicBezTo>
                <a:lnTo>
                  <a:pt x="2247200" y="677747"/>
                </a:lnTo>
                <a:cubicBezTo>
                  <a:pt x="2312729" y="623406"/>
                  <a:pt x="2330715" y="528549"/>
                  <a:pt x="2299226" y="434279"/>
                </a:cubicBezTo>
                <a:cubicBezTo>
                  <a:pt x="2280721" y="379464"/>
                  <a:pt x="2242793" y="331043"/>
                  <a:pt x="2189452" y="298122"/>
                </a:cubicBezTo>
                <a:cubicBezTo>
                  <a:pt x="2093474" y="238901"/>
                  <a:pt x="1975010" y="246788"/>
                  <a:pt x="1888951" y="308951"/>
                </a:cubicBezTo>
                <a:lnTo>
                  <a:pt x="1841274" y="264350"/>
                </a:lnTo>
                <a:cubicBezTo>
                  <a:pt x="1795139" y="235874"/>
                  <a:pt x="1742459" y="226928"/>
                  <a:pt x="1693336" y="235562"/>
                </a:cubicBezTo>
                <a:close/>
                <a:moveTo>
                  <a:pt x="1802609" y="586"/>
                </a:moveTo>
                <a:cubicBezTo>
                  <a:pt x="2837932" y="22026"/>
                  <a:pt x="3699626" y="1188261"/>
                  <a:pt x="2927953" y="2129403"/>
                </a:cubicBezTo>
                <a:cubicBezTo>
                  <a:pt x="2675016" y="2375945"/>
                  <a:pt x="2640728" y="2731823"/>
                  <a:pt x="2863653" y="3544327"/>
                </a:cubicBezTo>
                <a:lnTo>
                  <a:pt x="1146687" y="3563620"/>
                </a:lnTo>
                <a:lnTo>
                  <a:pt x="1030936" y="3048604"/>
                </a:lnTo>
                <a:cubicBezTo>
                  <a:pt x="724137" y="3150838"/>
                  <a:pt x="385009" y="3120187"/>
                  <a:pt x="272124" y="3010510"/>
                </a:cubicBezTo>
                <a:cubicBezTo>
                  <a:pt x="216759" y="2949426"/>
                  <a:pt x="240389" y="2759051"/>
                  <a:pt x="310713" y="2611763"/>
                </a:cubicBezTo>
                <a:cubicBezTo>
                  <a:pt x="333181" y="2556721"/>
                  <a:pt x="219180" y="2537589"/>
                  <a:pt x="194963" y="2457410"/>
                </a:cubicBezTo>
                <a:cubicBezTo>
                  <a:pt x="183824" y="2382906"/>
                  <a:pt x="258876" y="2380229"/>
                  <a:pt x="290837" y="2341644"/>
                </a:cubicBezTo>
                <a:lnTo>
                  <a:pt x="175087" y="2259706"/>
                </a:lnTo>
                <a:cubicBezTo>
                  <a:pt x="119798" y="2202820"/>
                  <a:pt x="244068" y="2095660"/>
                  <a:pt x="278554" y="2013637"/>
                </a:cubicBezTo>
                <a:cubicBezTo>
                  <a:pt x="157716" y="1975855"/>
                  <a:pt x="66248" y="1924237"/>
                  <a:pt x="2903" y="1862925"/>
                </a:cubicBezTo>
                <a:cubicBezTo>
                  <a:pt x="-24320" y="1761212"/>
                  <a:pt x="145045" y="1619409"/>
                  <a:pt x="293976" y="1434406"/>
                </a:cubicBezTo>
                <a:cubicBezTo>
                  <a:pt x="450123" y="1250263"/>
                  <a:pt x="319810" y="1109841"/>
                  <a:pt x="439419" y="714441"/>
                </a:cubicBezTo>
                <a:cubicBezTo>
                  <a:pt x="629379" y="225206"/>
                  <a:pt x="1079152" y="-13457"/>
                  <a:pt x="1802609" y="586"/>
                </a:cubicBezTo>
                <a:close/>
              </a:path>
            </a:pathLst>
          </a:custGeom>
          <a:solidFill>
            <a:srgbClr val="95A39D"/>
          </a:solidFill>
          <a:ln>
            <a:noFill/>
          </a:ln>
          <a:effectLst/>
        </p:spPr>
        <p:txBody>
          <a:bodyPr vert="horz" wrap="square" lIns="699135" tIns="2404110" rIns="3923665" bIns="596773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2700" cap="none"/>
          </a:p>
        </p:txBody>
      </p:sp>
      <p:sp>
        <p:nvSpPr>
          <p:cNvPr id="4" name="Freeform 108"/>
          <p:cNvSpPr/>
          <p:nvPr/>
        </p:nvSpPr>
        <p:spPr>
          <a:xfrm>
            <a:off x="8268335" y="2404110"/>
            <a:ext cx="3224530" cy="3563620"/>
          </a:xfrm>
          <a:custGeom>
            <a:avLst/>
            <a:gdLst/>
            <a:ahLst/>
            <a:cxnLst/>
            <a:rect l="0" t="0" r="3224530" b="3563620"/>
            <a:pathLst>
              <a:path w="3224530" h="3563620">
                <a:moveTo>
                  <a:pt x="1698196" y="1001915"/>
                </a:moveTo>
                <a:cubicBezTo>
                  <a:pt x="1791583" y="976787"/>
                  <a:pt x="1893358" y="1006095"/>
                  <a:pt x="1962131" y="1077923"/>
                </a:cubicBezTo>
                <a:lnTo>
                  <a:pt x="1939938" y="1098871"/>
                </a:lnTo>
                <a:cubicBezTo>
                  <a:pt x="1879155" y="1035507"/>
                  <a:pt x="1789484" y="1009395"/>
                  <a:pt x="1707208" y="1031100"/>
                </a:cubicBezTo>
                <a:cubicBezTo>
                  <a:pt x="1619655" y="1054204"/>
                  <a:pt x="1556423" y="1127158"/>
                  <a:pt x="1545965" y="1217144"/>
                </a:cubicBezTo>
                <a:lnTo>
                  <a:pt x="1515800" y="1212349"/>
                </a:lnTo>
                <a:cubicBezTo>
                  <a:pt x="1518873" y="1186975"/>
                  <a:pt x="1525653" y="1162802"/>
                  <a:pt x="1535620" y="1140388"/>
                </a:cubicBezTo>
                <a:cubicBezTo>
                  <a:pt x="1543099" y="1123583"/>
                  <a:pt x="1552366" y="1107770"/>
                  <a:pt x="1563231" y="1093196"/>
                </a:cubicBezTo>
                <a:close/>
                <a:moveTo>
                  <a:pt x="1747216" y="726320"/>
                </a:moveTo>
                <a:cubicBezTo>
                  <a:pt x="1794004" y="717733"/>
                  <a:pt x="1843440" y="721364"/>
                  <a:pt x="1890228" y="738189"/>
                </a:cubicBezTo>
                <a:lnTo>
                  <a:pt x="1879694" y="766844"/>
                </a:lnTo>
                <a:cubicBezTo>
                  <a:pt x="1797049" y="737205"/>
                  <a:pt x="1705137" y="753793"/>
                  <a:pt x="1641148" y="809884"/>
                </a:cubicBezTo>
                <a:cubicBezTo>
                  <a:pt x="1573065" y="869579"/>
                  <a:pt x="1548962" y="963074"/>
                  <a:pt x="1579684" y="1048293"/>
                </a:cubicBezTo>
                <a:lnTo>
                  <a:pt x="1550551" y="1057448"/>
                </a:lnTo>
                <a:cubicBezTo>
                  <a:pt x="1524906" y="985204"/>
                  <a:pt x="1533814" y="907730"/>
                  <a:pt x="1572139" y="844943"/>
                </a:cubicBezTo>
                <a:lnTo>
                  <a:pt x="1620080" y="787773"/>
                </a:lnTo>
                <a:cubicBezTo>
                  <a:pt x="1656287" y="755713"/>
                  <a:pt x="1700428" y="734907"/>
                  <a:pt x="1747216" y="726320"/>
                </a:cubicBezTo>
                <a:close/>
                <a:moveTo>
                  <a:pt x="1693336" y="235562"/>
                </a:moveTo>
                <a:cubicBezTo>
                  <a:pt x="1644221" y="244197"/>
                  <a:pt x="1598672" y="270431"/>
                  <a:pt x="1566787" y="312308"/>
                </a:cubicBezTo>
                <a:lnTo>
                  <a:pt x="1561000" y="308733"/>
                </a:lnTo>
                <a:lnTo>
                  <a:pt x="1554021" y="320044"/>
                </a:lnTo>
                <a:lnTo>
                  <a:pt x="1504973" y="274157"/>
                </a:lnTo>
                <a:cubicBezTo>
                  <a:pt x="1396173" y="207020"/>
                  <a:pt x="1253558" y="240801"/>
                  <a:pt x="1186421" y="349617"/>
                </a:cubicBezTo>
                <a:cubicBezTo>
                  <a:pt x="1182260" y="356370"/>
                  <a:pt x="1178478" y="363254"/>
                  <a:pt x="1178279" y="371690"/>
                </a:cubicBezTo>
                <a:cubicBezTo>
                  <a:pt x="1145987" y="509474"/>
                  <a:pt x="1197323" y="642320"/>
                  <a:pt x="1300308" y="683649"/>
                </a:cubicBezTo>
                <a:lnTo>
                  <a:pt x="1289869" y="712824"/>
                </a:lnTo>
                <a:cubicBezTo>
                  <a:pt x="1182610" y="670418"/>
                  <a:pt x="1123595" y="543510"/>
                  <a:pt x="1142204" y="405472"/>
                </a:cubicBezTo>
                <a:cubicBezTo>
                  <a:pt x="1042227" y="359803"/>
                  <a:pt x="922476" y="397187"/>
                  <a:pt x="862658" y="494143"/>
                </a:cubicBezTo>
                <a:cubicBezTo>
                  <a:pt x="815246" y="571003"/>
                  <a:pt x="824219" y="643275"/>
                  <a:pt x="860445" y="714583"/>
                </a:cubicBezTo>
                <a:cubicBezTo>
                  <a:pt x="835954" y="733375"/>
                  <a:pt x="815075" y="757283"/>
                  <a:pt x="797998" y="784964"/>
                </a:cubicBezTo>
                <a:cubicBezTo>
                  <a:pt x="711665" y="924913"/>
                  <a:pt x="755106" y="1108366"/>
                  <a:pt x="895035" y="1194720"/>
                </a:cubicBezTo>
                <a:cubicBezTo>
                  <a:pt x="941842" y="1223612"/>
                  <a:pt x="993519" y="1237969"/>
                  <a:pt x="1044401" y="1232124"/>
                </a:cubicBezTo>
                <a:cubicBezTo>
                  <a:pt x="1053971" y="1149590"/>
                  <a:pt x="1080240" y="1068485"/>
                  <a:pt x="1123255" y="993989"/>
                </a:cubicBezTo>
                <a:lnTo>
                  <a:pt x="1154195" y="1011864"/>
                </a:lnTo>
                <a:cubicBezTo>
                  <a:pt x="1111539" y="1085735"/>
                  <a:pt x="1086348" y="1166509"/>
                  <a:pt x="1083672" y="1248986"/>
                </a:cubicBezTo>
                <a:cubicBezTo>
                  <a:pt x="1117591" y="1348051"/>
                  <a:pt x="1205994" y="1414177"/>
                  <a:pt x="1305433" y="1425251"/>
                </a:cubicBezTo>
                <a:lnTo>
                  <a:pt x="1310804" y="1490317"/>
                </a:lnTo>
                <a:cubicBezTo>
                  <a:pt x="1340940" y="1594489"/>
                  <a:pt x="1442904" y="1658383"/>
                  <a:pt x="1546390" y="1639137"/>
                </a:cubicBezTo>
                <a:lnTo>
                  <a:pt x="1548281" y="1645672"/>
                </a:lnTo>
                <a:lnTo>
                  <a:pt x="1561047" y="1641984"/>
                </a:lnTo>
                <a:lnTo>
                  <a:pt x="1566579" y="1708923"/>
                </a:lnTo>
                <a:cubicBezTo>
                  <a:pt x="1602114" y="1831744"/>
                  <a:pt x="1730469" y="1902504"/>
                  <a:pt x="1853274" y="1866973"/>
                </a:cubicBezTo>
                <a:cubicBezTo>
                  <a:pt x="1860895" y="1864769"/>
                  <a:pt x="1868318" y="1862206"/>
                  <a:pt x="1874134" y="1856088"/>
                </a:cubicBezTo>
                <a:cubicBezTo>
                  <a:pt x="1985128" y="1779446"/>
                  <a:pt x="2036814" y="1655092"/>
                  <a:pt x="1996673" y="1558211"/>
                </a:cubicBezTo>
                <a:cubicBezTo>
                  <a:pt x="1939616" y="1609621"/>
                  <a:pt x="1860347" y="1633151"/>
                  <a:pt x="1780964" y="1621660"/>
                </a:cubicBezTo>
                <a:lnTo>
                  <a:pt x="1785560" y="1591482"/>
                </a:lnTo>
                <a:cubicBezTo>
                  <a:pt x="1872469" y="1603975"/>
                  <a:pt x="1959199" y="1569333"/>
                  <a:pt x="2010668" y="1501572"/>
                </a:cubicBezTo>
                <a:cubicBezTo>
                  <a:pt x="2065437" y="1429460"/>
                  <a:pt x="2070345" y="1333033"/>
                  <a:pt x="2023197" y="1255682"/>
                </a:cubicBezTo>
                <a:lnTo>
                  <a:pt x="2049911" y="1240891"/>
                </a:lnTo>
                <a:cubicBezTo>
                  <a:pt x="2102684" y="1328418"/>
                  <a:pt x="2097134" y="1437347"/>
                  <a:pt x="2035736" y="1519020"/>
                </a:cubicBezTo>
                <a:lnTo>
                  <a:pt x="2021732" y="1533024"/>
                </a:lnTo>
                <a:cubicBezTo>
                  <a:pt x="2070345" y="1635525"/>
                  <a:pt x="2028550" y="1766745"/>
                  <a:pt x="1923541" y="1855284"/>
                </a:cubicBezTo>
                <a:cubicBezTo>
                  <a:pt x="1966953" y="1956278"/>
                  <a:pt x="2080784" y="2009002"/>
                  <a:pt x="2190209" y="1977349"/>
                </a:cubicBezTo>
                <a:cubicBezTo>
                  <a:pt x="2263540" y="1956127"/>
                  <a:pt x="2304805" y="1910268"/>
                  <a:pt x="2327036" y="1849269"/>
                </a:cubicBezTo>
                <a:cubicBezTo>
                  <a:pt x="2411667" y="1886795"/>
                  <a:pt x="2508572" y="1874425"/>
                  <a:pt x="2581080" y="1821483"/>
                </a:cubicBezTo>
                <a:lnTo>
                  <a:pt x="2617363" y="1834440"/>
                </a:lnTo>
                <a:cubicBezTo>
                  <a:pt x="2732858" y="1834865"/>
                  <a:pt x="2821309" y="1827602"/>
                  <a:pt x="2877052" y="1737247"/>
                </a:cubicBezTo>
                <a:cubicBezTo>
                  <a:pt x="2925135" y="1659310"/>
                  <a:pt x="2921448" y="1564028"/>
                  <a:pt x="2872674" y="1493523"/>
                </a:cubicBezTo>
                <a:cubicBezTo>
                  <a:pt x="2820855" y="1554967"/>
                  <a:pt x="2752072" y="1590498"/>
                  <a:pt x="2682675" y="1590470"/>
                </a:cubicBezTo>
                <a:lnTo>
                  <a:pt x="2681285" y="1555979"/>
                </a:lnTo>
                <a:cubicBezTo>
                  <a:pt x="2774417" y="1560245"/>
                  <a:pt x="2867889" y="1488000"/>
                  <a:pt x="2913476" y="1375563"/>
                </a:cubicBezTo>
                <a:cubicBezTo>
                  <a:pt x="2941012" y="1288064"/>
                  <a:pt x="2919547" y="1192649"/>
                  <a:pt x="2857298" y="1125635"/>
                </a:cubicBezTo>
                <a:cubicBezTo>
                  <a:pt x="2801319" y="1202882"/>
                  <a:pt x="2705332" y="1243870"/>
                  <a:pt x="2607784" y="1232370"/>
                </a:cubicBezTo>
                <a:lnTo>
                  <a:pt x="2611576" y="1202078"/>
                </a:lnTo>
                <a:cubicBezTo>
                  <a:pt x="2698779" y="1212273"/>
                  <a:pt x="2784572" y="1175361"/>
                  <a:pt x="2834235" y="1106257"/>
                </a:cubicBezTo>
                <a:lnTo>
                  <a:pt x="2838746" y="1097471"/>
                </a:lnTo>
                <a:cubicBezTo>
                  <a:pt x="2837535" y="1014029"/>
                  <a:pt x="2792742" y="935014"/>
                  <a:pt x="2716310" y="887850"/>
                </a:cubicBezTo>
                <a:cubicBezTo>
                  <a:pt x="2688282" y="870553"/>
                  <a:pt x="2658345" y="858987"/>
                  <a:pt x="2627386" y="856462"/>
                </a:cubicBezTo>
                <a:cubicBezTo>
                  <a:pt x="2571227" y="985393"/>
                  <a:pt x="2457425" y="1065912"/>
                  <a:pt x="2346705" y="1056332"/>
                </a:cubicBezTo>
                <a:cubicBezTo>
                  <a:pt x="2345097" y="1085139"/>
                  <a:pt x="2335017" y="1113303"/>
                  <a:pt x="2317552" y="1138166"/>
                </a:cubicBezTo>
                <a:cubicBezTo>
                  <a:pt x="2281790" y="1189055"/>
                  <a:pt x="2220496" y="1218354"/>
                  <a:pt x="2156025" y="1215366"/>
                </a:cubicBezTo>
                <a:lnTo>
                  <a:pt x="2157453" y="1185755"/>
                </a:lnTo>
                <a:cubicBezTo>
                  <a:pt x="2211258" y="1188233"/>
                  <a:pt x="2262452" y="1164164"/>
                  <a:pt x="2292494" y="1122268"/>
                </a:cubicBezTo>
                <a:cubicBezTo>
                  <a:pt x="2307926" y="1100743"/>
                  <a:pt x="2316588" y="1076202"/>
                  <a:pt x="2317807" y="1051197"/>
                </a:cubicBezTo>
                <a:lnTo>
                  <a:pt x="2304569" y="1048851"/>
                </a:lnTo>
                <a:lnTo>
                  <a:pt x="2312351" y="1022853"/>
                </a:lnTo>
                <a:cubicBezTo>
                  <a:pt x="2314744" y="1004043"/>
                  <a:pt x="2308493" y="986253"/>
                  <a:pt x="2298536" y="969788"/>
                </a:cubicBezTo>
                <a:cubicBezTo>
                  <a:pt x="2271861" y="925632"/>
                  <a:pt x="2222605" y="897705"/>
                  <a:pt x="2168668" y="896125"/>
                </a:cubicBezTo>
                <a:lnTo>
                  <a:pt x="2169538" y="866486"/>
                </a:lnTo>
                <a:cubicBezTo>
                  <a:pt x="2234141" y="868378"/>
                  <a:pt x="2293061" y="902310"/>
                  <a:pt x="2324748" y="955867"/>
                </a:cubicBezTo>
                <a:cubicBezTo>
                  <a:pt x="2336842" y="976323"/>
                  <a:pt x="2344275" y="998453"/>
                  <a:pt x="2345428" y="1021132"/>
                </a:cubicBezTo>
                <a:cubicBezTo>
                  <a:pt x="2442172" y="1036074"/>
                  <a:pt x="2543474" y="965126"/>
                  <a:pt x="2593127" y="849056"/>
                </a:cubicBezTo>
                <a:cubicBezTo>
                  <a:pt x="2635452" y="731417"/>
                  <a:pt x="2591122" y="596339"/>
                  <a:pt x="2480450" y="528038"/>
                </a:cubicBezTo>
                <a:cubicBezTo>
                  <a:pt x="2437123" y="501303"/>
                  <a:pt x="2389200" y="488242"/>
                  <a:pt x="2342156" y="493964"/>
                </a:cubicBezTo>
                <a:cubicBezTo>
                  <a:pt x="2351745" y="576072"/>
                  <a:pt x="2325854" y="652742"/>
                  <a:pt x="2266963" y="701589"/>
                </a:cubicBezTo>
                <a:lnTo>
                  <a:pt x="2247200" y="677747"/>
                </a:lnTo>
                <a:cubicBezTo>
                  <a:pt x="2312729" y="623406"/>
                  <a:pt x="2330715" y="528549"/>
                  <a:pt x="2299226" y="434279"/>
                </a:cubicBezTo>
                <a:cubicBezTo>
                  <a:pt x="2280721" y="379464"/>
                  <a:pt x="2242793" y="331043"/>
                  <a:pt x="2189452" y="298122"/>
                </a:cubicBezTo>
                <a:cubicBezTo>
                  <a:pt x="2093474" y="238901"/>
                  <a:pt x="1975010" y="246788"/>
                  <a:pt x="1888951" y="308951"/>
                </a:cubicBezTo>
                <a:lnTo>
                  <a:pt x="1841274" y="264350"/>
                </a:lnTo>
                <a:cubicBezTo>
                  <a:pt x="1795139" y="235874"/>
                  <a:pt x="1742459" y="226928"/>
                  <a:pt x="1693336" y="235562"/>
                </a:cubicBezTo>
                <a:close/>
                <a:moveTo>
                  <a:pt x="1802609" y="586"/>
                </a:moveTo>
                <a:cubicBezTo>
                  <a:pt x="2837932" y="22026"/>
                  <a:pt x="3699626" y="1188261"/>
                  <a:pt x="2927953" y="2129403"/>
                </a:cubicBezTo>
                <a:cubicBezTo>
                  <a:pt x="2675016" y="2375945"/>
                  <a:pt x="2640728" y="2731823"/>
                  <a:pt x="2863653" y="3544327"/>
                </a:cubicBezTo>
                <a:lnTo>
                  <a:pt x="1146687" y="3563620"/>
                </a:lnTo>
                <a:lnTo>
                  <a:pt x="1030936" y="3048604"/>
                </a:lnTo>
                <a:cubicBezTo>
                  <a:pt x="724137" y="3150838"/>
                  <a:pt x="385009" y="3120187"/>
                  <a:pt x="272124" y="3010510"/>
                </a:cubicBezTo>
                <a:cubicBezTo>
                  <a:pt x="216759" y="2949426"/>
                  <a:pt x="240389" y="2759051"/>
                  <a:pt x="310713" y="2611763"/>
                </a:cubicBezTo>
                <a:cubicBezTo>
                  <a:pt x="333181" y="2556721"/>
                  <a:pt x="219180" y="2537589"/>
                  <a:pt x="194963" y="2457410"/>
                </a:cubicBezTo>
                <a:cubicBezTo>
                  <a:pt x="183824" y="2382906"/>
                  <a:pt x="258876" y="2380229"/>
                  <a:pt x="290837" y="2341644"/>
                </a:cubicBezTo>
                <a:lnTo>
                  <a:pt x="175087" y="2259706"/>
                </a:lnTo>
                <a:cubicBezTo>
                  <a:pt x="119798" y="2202820"/>
                  <a:pt x="244068" y="2095660"/>
                  <a:pt x="278554" y="2013637"/>
                </a:cubicBezTo>
                <a:cubicBezTo>
                  <a:pt x="157716" y="1975855"/>
                  <a:pt x="66248" y="1924237"/>
                  <a:pt x="2903" y="1862925"/>
                </a:cubicBezTo>
                <a:cubicBezTo>
                  <a:pt x="-24320" y="1761212"/>
                  <a:pt x="145045" y="1619409"/>
                  <a:pt x="293976" y="1434406"/>
                </a:cubicBezTo>
                <a:cubicBezTo>
                  <a:pt x="450123" y="1250263"/>
                  <a:pt x="319810" y="1109841"/>
                  <a:pt x="439419" y="714441"/>
                </a:cubicBezTo>
                <a:cubicBezTo>
                  <a:pt x="629379" y="225206"/>
                  <a:pt x="1079152" y="-13457"/>
                  <a:pt x="1802609" y="586"/>
                </a:cubicBezTo>
                <a:close/>
              </a:path>
            </a:pathLst>
          </a:custGeom>
          <a:solidFill>
            <a:srgbClr val="95A39D"/>
          </a:solidFill>
          <a:ln>
            <a:noFill/>
          </a:ln>
          <a:effectLst/>
        </p:spPr>
        <p:txBody>
          <a:bodyPr vert="horz" wrap="square" lIns="8268335" tIns="2404110" rIns="11492865" bIns="596773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2700" cap="none"/>
          </a:p>
        </p:txBody>
      </p:sp>
      <p:sp>
        <p:nvSpPr>
          <p:cNvPr id="5" name="Rounded Rectangle 51"/>
          <p:cNvSpPr/>
          <p:nvPr/>
        </p:nvSpPr>
        <p:spPr>
          <a:xfrm rot="16200000" flipH="1">
            <a:off x="389890" y="1342390"/>
            <a:ext cx="1483995" cy="1450340"/>
          </a:xfrm>
          <a:custGeom>
            <a:avLst/>
            <a:gdLst/>
            <a:ahLst/>
            <a:cxnLst/>
            <a:rect l="0" t="0" r="1483995" b="1450340"/>
            <a:pathLst>
              <a:path w="1483995" h="1450340">
                <a:moveTo>
                  <a:pt x="1417332" y="630995"/>
                </a:moveTo>
                <a:lnTo>
                  <a:pt x="1417332" y="810860"/>
                </a:lnTo>
                <a:cubicBezTo>
                  <a:pt x="1417332" y="829964"/>
                  <a:pt x="1432255" y="845450"/>
                  <a:pt x="1450663" y="845450"/>
                </a:cubicBezTo>
                <a:cubicBezTo>
                  <a:pt x="1469071" y="845450"/>
                  <a:pt x="1483995" y="829963"/>
                  <a:pt x="1483995" y="810860"/>
                </a:cubicBezTo>
                <a:lnTo>
                  <a:pt x="1483995" y="630995"/>
                </a:lnTo>
                <a:cubicBezTo>
                  <a:pt x="1483994" y="611892"/>
                  <a:pt x="1469071" y="596406"/>
                  <a:pt x="1450663" y="596405"/>
                </a:cubicBezTo>
                <a:cubicBezTo>
                  <a:pt x="1432255" y="596406"/>
                  <a:pt x="1417332" y="611892"/>
                  <a:pt x="1417332" y="630995"/>
                </a:cubicBezTo>
                <a:close/>
                <a:moveTo>
                  <a:pt x="1314032" y="603324"/>
                </a:moveTo>
                <a:lnTo>
                  <a:pt x="1314032" y="838532"/>
                </a:lnTo>
                <a:cubicBezTo>
                  <a:pt x="1314032" y="857636"/>
                  <a:pt x="1328955" y="873122"/>
                  <a:pt x="1347363" y="873122"/>
                </a:cubicBezTo>
                <a:cubicBezTo>
                  <a:pt x="1365771" y="873122"/>
                  <a:pt x="1380694" y="857635"/>
                  <a:pt x="1380694" y="838532"/>
                </a:cubicBezTo>
                <a:lnTo>
                  <a:pt x="1380694" y="603324"/>
                </a:lnTo>
                <a:cubicBezTo>
                  <a:pt x="1380694" y="584221"/>
                  <a:pt x="1365771" y="568735"/>
                  <a:pt x="1347363" y="568734"/>
                </a:cubicBezTo>
                <a:cubicBezTo>
                  <a:pt x="1328955" y="568735"/>
                  <a:pt x="1314032" y="584221"/>
                  <a:pt x="1314032" y="603324"/>
                </a:cubicBezTo>
                <a:close/>
                <a:moveTo>
                  <a:pt x="1210732" y="589488"/>
                </a:moveTo>
                <a:lnTo>
                  <a:pt x="1210732" y="852368"/>
                </a:lnTo>
                <a:cubicBezTo>
                  <a:pt x="1210732" y="871472"/>
                  <a:pt x="1225655" y="886958"/>
                  <a:pt x="1244063" y="886958"/>
                </a:cubicBezTo>
                <a:cubicBezTo>
                  <a:pt x="1262471" y="886958"/>
                  <a:pt x="1277394" y="871471"/>
                  <a:pt x="1277394" y="852368"/>
                </a:cubicBezTo>
                <a:lnTo>
                  <a:pt x="1277394" y="589488"/>
                </a:lnTo>
                <a:cubicBezTo>
                  <a:pt x="1277394" y="570385"/>
                  <a:pt x="1262471" y="554899"/>
                  <a:pt x="1244063" y="554898"/>
                </a:cubicBezTo>
                <a:cubicBezTo>
                  <a:pt x="1225655" y="554899"/>
                  <a:pt x="1210732" y="570385"/>
                  <a:pt x="1210732" y="589488"/>
                </a:cubicBezTo>
                <a:close/>
                <a:moveTo>
                  <a:pt x="666028" y="655757"/>
                </a:moveTo>
                <a:cubicBezTo>
                  <a:pt x="666027" y="644656"/>
                  <a:pt x="674699" y="635658"/>
                  <a:pt x="685395" y="635658"/>
                </a:cubicBezTo>
                <a:lnTo>
                  <a:pt x="714638" y="635658"/>
                </a:lnTo>
                <a:lnTo>
                  <a:pt x="714638" y="603041"/>
                </a:lnTo>
                <a:cubicBezTo>
                  <a:pt x="714638" y="602422"/>
                  <a:pt x="714679" y="601811"/>
                  <a:pt x="715335" y="601295"/>
                </a:cubicBezTo>
                <a:lnTo>
                  <a:pt x="713736" y="596030"/>
                </a:lnTo>
                <a:cubicBezTo>
                  <a:pt x="714668" y="584971"/>
                  <a:pt x="724062" y="576792"/>
                  <a:pt x="734717" y="577759"/>
                </a:cubicBezTo>
                <a:lnTo>
                  <a:pt x="1133450" y="613961"/>
                </a:lnTo>
                <a:cubicBezTo>
                  <a:pt x="1144105" y="614929"/>
                  <a:pt x="1151988" y="624676"/>
                  <a:pt x="1151055" y="635735"/>
                </a:cubicBezTo>
                <a:cubicBezTo>
                  <a:pt x="1150123" y="646793"/>
                  <a:pt x="1140729" y="654973"/>
                  <a:pt x="1130074" y="654005"/>
                </a:cubicBezTo>
                <a:cubicBezTo>
                  <a:pt x="1000203" y="642214"/>
                  <a:pt x="870333" y="630423"/>
                  <a:pt x="740462" y="618632"/>
                </a:cubicBezTo>
                <a:lnTo>
                  <a:pt x="740462" y="635658"/>
                </a:lnTo>
                <a:lnTo>
                  <a:pt x="769705" y="635658"/>
                </a:lnTo>
                <a:cubicBezTo>
                  <a:pt x="780402" y="635657"/>
                  <a:pt x="789072" y="644656"/>
                  <a:pt x="789073" y="655757"/>
                </a:cubicBezTo>
                <a:lnTo>
                  <a:pt x="789073" y="655756"/>
                </a:lnTo>
                <a:cubicBezTo>
                  <a:pt x="789073" y="666856"/>
                  <a:pt x="780402" y="675855"/>
                  <a:pt x="769706" y="675855"/>
                </a:cubicBezTo>
                <a:cubicBezTo>
                  <a:pt x="759958" y="675855"/>
                  <a:pt x="750209" y="675854"/>
                  <a:pt x="740462" y="675855"/>
                </a:cubicBezTo>
                <a:lnTo>
                  <a:pt x="740462" y="703387"/>
                </a:lnTo>
                <a:lnTo>
                  <a:pt x="769705" y="703387"/>
                </a:lnTo>
                <a:cubicBezTo>
                  <a:pt x="780402" y="703387"/>
                  <a:pt x="789073" y="712386"/>
                  <a:pt x="789073" y="723485"/>
                </a:cubicBezTo>
                <a:cubicBezTo>
                  <a:pt x="789073" y="734585"/>
                  <a:pt x="780402" y="743584"/>
                  <a:pt x="769706" y="743584"/>
                </a:cubicBezTo>
                <a:cubicBezTo>
                  <a:pt x="759958" y="743584"/>
                  <a:pt x="750209" y="743584"/>
                  <a:pt x="740462" y="743584"/>
                </a:cubicBezTo>
                <a:lnTo>
                  <a:pt x="740462" y="771116"/>
                </a:lnTo>
                <a:lnTo>
                  <a:pt x="769705" y="771116"/>
                </a:lnTo>
                <a:cubicBezTo>
                  <a:pt x="780402" y="771116"/>
                  <a:pt x="789073" y="780114"/>
                  <a:pt x="789073" y="791214"/>
                </a:cubicBezTo>
                <a:lnTo>
                  <a:pt x="789073" y="791215"/>
                </a:lnTo>
                <a:cubicBezTo>
                  <a:pt x="789073" y="802315"/>
                  <a:pt x="780402" y="811313"/>
                  <a:pt x="769706" y="811313"/>
                </a:cubicBezTo>
                <a:cubicBezTo>
                  <a:pt x="759958" y="811313"/>
                  <a:pt x="750209" y="811313"/>
                  <a:pt x="740462" y="811313"/>
                </a:cubicBezTo>
                <a:lnTo>
                  <a:pt x="740462" y="828442"/>
                </a:lnTo>
                <a:lnTo>
                  <a:pt x="1128245" y="786145"/>
                </a:lnTo>
                <a:cubicBezTo>
                  <a:pt x="1138882" y="784985"/>
                  <a:pt x="1148413" y="792993"/>
                  <a:pt x="1149531" y="804033"/>
                </a:cubicBezTo>
                <a:cubicBezTo>
                  <a:pt x="1150649" y="815072"/>
                  <a:pt x="1142932" y="824962"/>
                  <a:pt x="1132295" y="826122"/>
                </a:cubicBezTo>
                <a:cubicBezTo>
                  <a:pt x="999606" y="840594"/>
                  <a:pt x="866919" y="855068"/>
                  <a:pt x="734231" y="869540"/>
                </a:cubicBezTo>
                <a:cubicBezTo>
                  <a:pt x="723593" y="870701"/>
                  <a:pt x="714063" y="862692"/>
                  <a:pt x="712945" y="851653"/>
                </a:cubicBezTo>
                <a:cubicBezTo>
                  <a:pt x="712693" y="849168"/>
                  <a:pt x="712890" y="846743"/>
                  <a:pt x="714888" y="844847"/>
                </a:cubicBezTo>
                <a:lnTo>
                  <a:pt x="714638" y="844223"/>
                </a:lnTo>
                <a:lnTo>
                  <a:pt x="714638" y="811313"/>
                </a:lnTo>
                <a:lnTo>
                  <a:pt x="685395" y="811313"/>
                </a:lnTo>
                <a:cubicBezTo>
                  <a:pt x="674699" y="811314"/>
                  <a:pt x="666028" y="802316"/>
                  <a:pt x="666028" y="791215"/>
                </a:cubicBezTo>
                <a:cubicBezTo>
                  <a:pt x="666028" y="780114"/>
                  <a:pt x="674699" y="771115"/>
                  <a:pt x="685395" y="771116"/>
                </a:cubicBezTo>
                <a:lnTo>
                  <a:pt x="714638" y="771116"/>
                </a:lnTo>
                <a:lnTo>
                  <a:pt x="714638" y="743584"/>
                </a:lnTo>
                <a:lnTo>
                  <a:pt x="685395" y="743584"/>
                </a:lnTo>
                <a:cubicBezTo>
                  <a:pt x="674699" y="743584"/>
                  <a:pt x="666028" y="734586"/>
                  <a:pt x="666028" y="723485"/>
                </a:cubicBezTo>
                <a:cubicBezTo>
                  <a:pt x="666028" y="712386"/>
                  <a:pt x="674699" y="703387"/>
                  <a:pt x="685395" y="703387"/>
                </a:cubicBezTo>
                <a:lnTo>
                  <a:pt x="714638" y="703387"/>
                </a:lnTo>
                <a:lnTo>
                  <a:pt x="714638" y="675855"/>
                </a:lnTo>
                <a:lnTo>
                  <a:pt x="685395" y="675855"/>
                </a:lnTo>
                <a:cubicBezTo>
                  <a:pt x="674699" y="675855"/>
                  <a:pt x="666027" y="666857"/>
                  <a:pt x="666028" y="655757"/>
                </a:cubicBezTo>
                <a:close/>
                <a:moveTo>
                  <a:pt x="593863" y="37862"/>
                </a:moveTo>
                <a:lnTo>
                  <a:pt x="593863" y="151447"/>
                </a:lnTo>
                <a:cubicBezTo>
                  <a:pt x="593863" y="172358"/>
                  <a:pt x="610197" y="189309"/>
                  <a:pt x="630347" y="189309"/>
                </a:cubicBezTo>
                <a:cubicBezTo>
                  <a:pt x="650497" y="189309"/>
                  <a:pt x="666831" y="172358"/>
                  <a:pt x="666831" y="151447"/>
                </a:cubicBezTo>
                <a:lnTo>
                  <a:pt x="666831" y="37862"/>
                </a:lnTo>
                <a:cubicBezTo>
                  <a:pt x="666831" y="16951"/>
                  <a:pt x="650497" y="0"/>
                  <a:pt x="630347" y="0"/>
                </a:cubicBezTo>
                <a:cubicBezTo>
                  <a:pt x="610197" y="0"/>
                  <a:pt x="593863" y="16951"/>
                  <a:pt x="593863" y="37862"/>
                </a:cubicBezTo>
                <a:close/>
                <a:moveTo>
                  <a:pt x="593862" y="1298893"/>
                </a:moveTo>
                <a:lnTo>
                  <a:pt x="593862" y="1412478"/>
                </a:lnTo>
                <a:cubicBezTo>
                  <a:pt x="593862" y="1433389"/>
                  <a:pt x="610197" y="1450340"/>
                  <a:pt x="630347" y="1450340"/>
                </a:cubicBezTo>
                <a:cubicBezTo>
                  <a:pt x="650496" y="1450340"/>
                  <a:pt x="666831" y="1433389"/>
                  <a:pt x="666831" y="1412478"/>
                </a:cubicBezTo>
                <a:lnTo>
                  <a:pt x="666831" y="1298893"/>
                </a:lnTo>
                <a:cubicBezTo>
                  <a:pt x="666831" y="1277982"/>
                  <a:pt x="650496" y="1261031"/>
                  <a:pt x="630347" y="1261031"/>
                </a:cubicBezTo>
                <a:cubicBezTo>
                  <a:pt x="610197" y="1261031"/>
                  <a:pt x="593862" y="1277982"/>
                  <a:pt x="593862" y="1298893"/>
                </a:cubicBezTo>
                <a:close/>
                <a:moveTo>
                  <a:pt x="261137" y="720928"/>
                </a:moveTo>
                <a:cubicBezTo>
                  <a:pt x="261137" y="819443"/>
                  <a:pt x="297352" y="917958"/>
                  <a:pt x="369781" y="993123"/>
                </a:cubicBezTo>
                <a:cubicBezTo>
                  <a:pt x="514641" y="1143452"/>
                  <a:pt x="749504" y="1143452"/>
                  <a:pt x="894364" y="993123"/>
                </a:cubicBezTo>
                <a:lnTo>
                  <a:pt x="983333" y="900794"/>
                </a:lnTo>
                <a:lnTo>
                  <a:pt x="1082571" y="900794"/>
                </a:lnTo>
                <a:cubicBezTo>
                  <a:pt x="1122455" y="900794"/>
                  <a:pt x="1154787" y="867241"/>
                  <a:pt x="1154787" y="825851"/>
                </a:cubicBezTo>
                <a:lnTo>
                  <a:pt x="1154787" y="722867"/>
                </a:lnTo>
                <a:lnTo>
                  <a:pt x="1156654" y="720929"/>
                </a:lnTo>
                <a:lnTo>
                  <a:pt x="1154787" y="718990"/>
                </a:lnTo>
                <a:lnTo>
                  <a:pt x="1154787" y="616006"/>
                </a:lnTo>
                <a:cubicBezTo>
                  <a:pt x="1154787" y="574616"/>
                  <a:pt x="1122455" y="541063"/>
                  <a:pt x="1082571" y="541063"/>
                </a:cubicBezTo>
                <a:lnTo>
                  <a:pt x="983333" y="541063"/>
                </a:lnTo>
                <a:cubicBezTo>
                  <a:pt x="953676" y="510287"/>
                  <a:pt x="924020" y="479509"/>
                  <a:pt x="894363" y="448733"/>
                </a:cubicBezTo>
                <a:cubicBezTo>
                  <a:pt x="749504" y="298403"/>
                  <a:pt x="514641" y="298404"/>
                  <a:pt x="369781" y="448733"/>
                </a:cubicBezTo>
                <a:cubicBezTo>
                  <a:pt x="297352" y="523897"/>
                  <a:pt x="261137" y="622413"/>
                  <a:pt x="261137" y="720928"/>
                </a:cubicBezTo>
                <a:close/>
                <a:moveTo>
                  <a:pt x="197002" y="1255100"/>
                </a:moveTo>
                <a:cubicBezTo>
                  <a:pt x="197002" y="1264790"/>
                  <a:pt x="200563" y="1274479"/>
                  <a:pt x="207688" y="1281872"/>
                </a:cubicBezTo>
                <a:cubicBezTo>
                  <a:pt x="221936" y="1296659"/>
                  <a:pt x="245036" y="1296659"/>
                  <a:pt x="259284" y="1281872"/>
                </a:cubicBezTo>
                <a:lnTo>
                  <a:pt x="336678" y="1201555"/>
                </a:lnTo>
                <a:cubicBezTo>
                  <a:pt x="350926" y="1186769"/>
                  <a:pt x="350926" y="1162797"/>
                  <a:pt x="336678" y="1148011"/>
                </a:cubicBezTo>
                <a:cubicBezTo>
                  <a:pt x="322430" y="1133225"/>
                  <a:pt x="299330" y="1133225"/>
                  <a:pt x="285082" y="1148011"/>
                </a:cubicBezTo>
                <a:lnTo>
                  <a:pt x="207688" y="1228328"/>
                </a:lnTo>
                <a:cubicBezTo>
                  <a:pt x="200563" y="1235721"/>
                  <a:pt x="197002" y="1245410"/>
                  <a:pt x="197002" y="1255100"/>
                </a:cubicBezTo>
                <a:close/>
                <a:moveTo>
                  <a:pt x="197002" y="192300"/>
                </a:moveTo>
                <a:cubicBezTo>
                  <a:pt x="197002" y="201990"/>
                  <a:pt x="200563" y="211679"/>
                  <a:pt x="207688" y="219072"/>
                </a:cubicBezTo>
                <a:lnTo>
                  <a:pt x="285082" y="299389"/>
                </a:lnTo>
                <a:cubicBezTo>
                  <a:pt x="299330" y="314176"/>
                  <a:pt x="322430" y="314176"/>
                  <a:pt x="336678" y="299389"/>
                </a:cubicBezTo>
                <a:cubicBezTo>
                  <a:pt x="350926" y="284603"/>
                  <a:pt x="350926" y="260631"/>
                  <a:pt x="336678" y="245845"/>
                </a:cubicBezTo>
                <a:lnTo>
                  <a:pt x="259284" y="165528"/>
                </a:lnTo>
                <a:cubicBezTo>
                  <a:pt x="245036" y="150742"/>
                  <a:pt x="221936" y="150742"/>
                  <a:pt x="207688" y="165528"/>
                </a:cubicBezTo>
                <a:cubicBezTo>
                  <a:pt x="200563" y="172921"/>
                  <a:pt x="197002" y="182610"/>
                  <a:pt x="197002" y="192300"/>
                </a:cubicBezTo>
                <a:close/>
                <a:moveTo>
                  <a:pt x="0" y="725170"/>
                </a:moveTo>
                <a:cubicBezTo>
                  <a:pt x="0" y="746080"/>
                  <a:pt x="16334" y="763031"/>
                  <a:pt x="36484" y="763031"/>
                </a:cubicBezTo>
                <a:lnTo>
                  <a:pt x="145936" y="763031"/>
                </a:lnTo>
                <a:cubicBezTo>
                  <a:pt x="166086" y="763031"/>
                  <a:pt x="182420" y="746080"/>
                  <a:pt x="182420" y="725170"/>
                </a:cubicBezTo>
                <a:cubicBezTo>
                  <a:pt x="182420" y="704259"/>
                  <a:pt x="166086" y="687308"/>
                  <a:pt x="145936" y="687308"/>
                </a:cubicBezTo>
                <a:lnTo>
                  <a:pt x="36484" y="687308"/>
                </a:lnTo>
                <a:cubicBezTo>
                  <a:pt x="16334" y="687308"/>
                  <a:pt x="0" y="704259"/>
                  <a:pt x="0" y="725170"/>
                </a:cubicBezTo>
                <a:close/>
              </a:path>
            </a:pathLst>
          </a:custGeom>
          <a:solidFill>
            <a:srgbClr val="4E4736"/>
          </a:solidFill>
          <a:ln w="19050" cap="flat" cmpd="sng" algn="ctr">
            <a:solidFill>
              <a:schemeClr val="accent1"/>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2700" cap="none">
              <a:solidFill>
                <a:schemeClr val="tx1"/>
              </a:solidFill>
            </a:endParaRPr>
          </a:p>
        </p:txBody>
      </p:sp>
      <p:sp>
        <p:nvSpPr>
          <p:cNvPr id="6" name="The Communication Process Model">
            <a:extLst>
              <a:ext uri="{FF2B5EF4-FFF2-40B4-BE49-F238E27FC236}">
                <a16:creationId xmlns:a16="http://schemas.microsoft.com/office/drawing/2014/main" id="{ADB03FE2-7B3C-170F-53D3-8FCB75AC3797}"/>
              </a:ext>
            </a:extLst>
          </p:cNvPr>
          <p:cNvSpPr txBox="1"/>
          <p:nvPr/>
        </p:nvSpPr>
        <p:spPr>
          <a:xfrm>
            <a:off x="2325051" y="910887"/>
            <a:ext cx="9063991" cy="523220"/>
          </a:xfrm>
          <a:prstGeom prst="rect">
            <a:avLst/>
          </a:prstGeom>
          <a:noFill/>
        </p:spPr>
        <p:txBody>
          <a:bodyPr wrap="square">
            <a:spAutoFit/>
          </a:bodyPr>
          <a:lstStyle/>
          <a:p>
            <a:pPr algn="ctr"/>
            <a:r>
              <a:rPr lang="en-US" sz="2800" b="1" dirty="0">
                <a:effectLst/>
              </a:rPr>
              <a:t>The Communication Process Model (Modified)</a:t>
            </a:r>
          </a:p>
        </p:txBody>
      </p:sp>
      <p:sp>
        <p:nvSpPr>
          <p:cNvPr id="9" name="1-Notion">
            <a:extLst>
              <a:ext uri="{FF2B5EF4-FFF2-40B4-BE49-F238E27FC236}">
                <a16:creationId xmlns:a16="http://schemas.microsoft.com/office/drawing/2014/main" id="{9176C957-9406-1B01-7CE1-E6CFE392ABE3}"/>
              </a:ext>
            </a:extLst>
          </p:cNvPr>
          <p:cNvSpPr txBox="1"/>
          <p:nvPr/>
        </p:nvSpPr>
        <p:spPr>
          <a:xfrm>
            <a:off x="1017917" y="6106736"/>
            <a:ext cx="10783018" cy="461665"/>
          </a:xfrm>
          <a:prstGeom prst="rect">
            <a:avLst/>
          </a:prstGeom>
          <a:solidFill>
            <a:schemeClr val="tx2">
              <a:lumMod val="10000"/>
              <a:lumOff val="90000"/>
            </a:schemeClr>
          </a:solidFill>
        </p:spPr>
        <p:txBody>
          <a:bodyPr wrap="square">
            <a:spAutoFit/>
          </a:bodyPr>
          <a:lstStyle/>
          <a:p>
            <a:pPr indent="0">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400" b="1" cap="none" dirty="0">
                <a:solidFill>
                  <a:schemeClr val="tx2">
                    <a:lumMod val="50000"/>
                  </a:schemeClr>
                </a:solidFill>
              </a:rPr>
              <a:t>1. Notion:</a:t>
            </a:r>
            <a:r>
              <a:rPr lang="en-US" sz="2400" cap="none" dirty="0">
                <a:solidFill>
                  <a:schemeClr val="tx2">
                    <a:lumMod val="50000"/>
                  </a:schemeClr>
                </a:solidFill>
              </a:rPr>
              <a:t> A vague idea or a gut feeling</a:t>
            </a:r>
          </a:p>
        </p:txBody>
      </p:sp>
      <p:sp>
        <p:nvSpPr>
          <p:cNvPr id="10" name="2-Idea">
            <a:extLst>
              <a:ext uri="{FF2B5EF4-FFF2-40B4-BE49-F238E27FC236}">
                <a16:creationId xmlns:a16="http://schemas.microsoft.com/office/drawing/2014/main" id="{9B5DB795-3B8A-163C-9F0E-67204EFC40DC}"/>
              </a:ext>
            </a:extLst>
          </p:cNvPr>
          <p:cNvSpPr txBox="1"/>
          <p:nvPr/>
        </p:nvSpPr>
        <p:spPr>
          <a:xfrm>
            <a:off x="1017917" y="6106736"/>
            <a:ext cx="10783019" cy="461665"/>
          </a:xfrm>
          <a:prstGeom prst="rect">
            <a:avLst/>
          </a:prstGeom>
          <a:solidFill>
            <a:schemeClr val="tx2">
              <a:lumMod val="10000"/>
              <a:lumOff val="90000"/>
            </a:schemeClr>
          </a:solidFill>
        </p:spPr>
        <p:txBody>
          <a:bodyPr wrap="square">
            <a:spAutoFit/>
          </a:bodyPr>
          <a:lstStyle/>
          <a:p>
            <a:pPr indent="0">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400" b="1" cap="none" dirty="0">
                <a:solidFill>
                  <a:schemeClr val="tx2">
                    <a:lumMod val="50000"/>
                  </a:schemeClr>
                </a:solidFill>
              </a:rPr>
              <a:t>2. Idea: </a:t>
            </a:r>
            <a:r>
              <a:rPr lang="en-US" sz="2400" cap="none" dirty="0">
                <a:solidFill>
                  <a:schemeClr val="tx2">
                    <a:lumMod val="50000"/>
                  </a:schemeClr>
                </a:solidFill>
              </a:rPr>
              <a:t>A clear thought or plan</a:t>
            </a: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grpId="0" nodeType="clickEffect">
                                  <p:stCondLst>
                                    <p:cond delay="0"/>
                                  </p:stCondLst>
                                  <p:childTnLst>
                                    <p:animClr clrSpc="rgb" dir="cw">
                                      <p:cBhvr>
                                        <p:cTn id="6" dur="2000" fill="hold"/>
                                        <p:tgtEl>
                                          <p:spTgt spid="4"/>
                                        </p:tgtEl>
                                        <p:attrNameLst>
                                          <p:attrName>fillcolor</p:attrName>
                                        </p:attrNameLst>
                                      </p:cBhvr>
                                      <p:to>
                                        <a:schemeClr val="accent1"/>
                                      </p:to>
                                    </p:animClr>
                                    <p:set>
                                      <p:cBhvr>
                                        <p:cTn id="7" dur="2000" fill="hold">
                                          <p:stCondLst>
                                            <p:cond delay="0"/>
                                          </p:stCondLst>
                                        </p:cTn>
                                        <p:tgtEl>
                                          <p:spTgt spid="4"/>
                                        </p:tgtEl>
                                        <p:attrNameLst>
                                          <p:attrName>fill.type</p:attrName>
                                        </p:attrNameLst>
                                      </p:cBhvr>
                                      <p:to>
                                        <p:strVal val="solid"/>
                                      </p:to>
                                    </p:set>
                                    <p:set>
                                      <p:cBhvr>
                                        <p:cTn id="8" dur="2000" fill="hold">
                                          <p:stCondLst>
                                            <p:cond delay="0"/>
                                          </p:stCondLst>
                                        </p:cTn>
                                        <p:tgtEl>
                                          <p:spTgt spid="4"/>
                                        </p:tgtEl>
                                        <p:attrNameLst>
                                          <p:attrName>fill.on</p:attrName>
                                        </p:attrNameLst>
                                      </p:cBhvr>
                                      <p:to>
                                        <p:strVal val="true"/>
                                      </p:to>
                                    </p:set>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nodePh="1">
                                  <p:stCondLst>
                                    <p:cond delay="0"/>
                                  </p:stCondLst>
                                  <p:endCondLst>
                                    <p:cond evt="begin" delay="0">
                                      <p:tn val="15"/>
                                    </p:cond>
                                  </p:endCondLst>
                                  <p:childTnLst>
                                    <p:set>
                                      <p:cBhvr>
                                        <p:cTn id="16" dur="1" fill="hold">
                                          <p:stCondLst>
                                            <p:cond delay="0"/>
                                          </p:stCondLst>
                                        </p:cTn>
                                        <p:tgtEl>
                                          <p:spTgt spid="5">
                                            <p:txEl>
                                              <p:charRg st="4294967295" end="4294967295"/>
                                            </p:txEl>
                                          </p:spTgt>
                                        </p:tgtEl>
                                        <p:attrNameLst>
                                          <p:attrName>style.visibility</p:attrName>
                                        </p:attrNameLst>
                                      </p:cBhvr>
                                      <p:to>
                                        <p:strVal val="visible"/>
                                      </p:to>
                                    </p:set>
                                    <p:animEffect transition="in" filter="slide(fromBottom)">
                                      <p:cBhvr>
                                        <p:cTn id="17" dur="500"/>
                                        <p:tgtEl>
                                          <p:spTgt spid="5">
                                            <p:txEl>
                                              <p:charRg st="4294967295" end="429496729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0" presetClass="path" presetSubtype="0" accel="50000" decel="50000" fill="hold" grpId="1" nodeType="clickEffect">
                                  <p:stCondLst>
                                    <p:cond delay="0"/>
                                  </p:stCondLst>
                                  <p:childTnLst>
                                    <p:animMotion origin="layout" path="M 0.00000 0.00000 L 0.11969 -0.03556" pathEditMode="relative" rAng="0" ptsTypes="">
                                      <p:cBhvr>
                                        <p:cTn id="21" dur="2000" fill="hold"/>
                                        <p:tgtEl>
                                          <p:spTgt spid="5"/>
                                        </p:tgtEl>
                                        <p:attrNameLst>
                                          <p:attrName>ppt_x</p:attrName>
                                          <p:attrName>ppt_y</p:attrName>
                                        </p:attrNameLst>
                                      </p:cBhvr>
                                      <p:rCtr x="0" y="0"/>
                                    </p:animMotion>
                                  </p:childTnLst>
                                </p:cTn>
                              </p:par>
                              <p:par>
                                <p:cTn id="22" presetID="2" presetClass="entr" presetSubtype="4"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ppt_x"/>
                                          </p:val>
                                        </p:tav>
                                        <p:tav tm="100000">
                                          <p:val>
                                            <p:strVal val="#ppt_x"/>
                                          </p:val>
                                        </p:tav>
                                      </p:tavLst>
                                    </p:anim>
                                    <p:anim calcmode="lin" valueType="num">
                                      <p:cBhvr additive="base">
                                        <p:cTn id="2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dvAuto="0"/>
      <p:bldP spid="5" grpId="0"/>
      <p:bldP spid="5" grpId="1" animBg="1"/>
      <p:bldP spid="9" grpId="0" animBg="1"/>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4-Point Star 5"/>
          <p:cNvSpPr/>
          <p:nvPr/>
        </p:nvSpPr>
        <p:spPr>
          <a:xfrm>
            <a:off x="7442200" y="1713865"/>
            <a:ext cx="4749800" cy="4502785"/>
          </a:xfrm>
          <a:prstGeom prst="star24">
            <a:avLst>
              <a:gd name="adj" fmla="val 37500"/>
            </a:avLst>
          </a:prstGeom>
          <a:gradFill flip="none" rotWithShape="0">
            <a:gsLst>
              <a:gs pos="0">
                <a:srgbClr val="EDE9C5"/>
              </a:gs>
              <a:gs pos="100000">
                <a:srgbClr val="FFFF00"/>
              </a:gs>
            </a:gsLst>
            <a:path path="circle"/>
            <a:tileRect/>
          </a:gradFill>
          <a:ln w="19050" cap="flat" cmpd="sng" algn="ctr">
            <a:solidFill>
              <a:srgbClr val="868257"/>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3" name="Title 3"/>
          <p:cNvSpPr>
            <a:spLocks noGrp="1" noChangeArrowheads="1"/>
          </p:cNvSpPr>
          <p:nvPr>
            <p:ph type="title"/>
          </p:nvPr>
        </p:nvSpPr>
        <p:spPr/>
        <p:txBody>
          <a:bodyPr/>
          <a:lstStyle/>
          <a:p>
            <a:pPr>
              <a:defRPr noProof="1"/>
            </a:pPr>
            <a:r>
              <a:rPr lang="en-US" cap="small"/>
              <a:t>Communication</a:t>
            </a:r>
          </a:p>
        </p:txBody>
      </p:sp>
      <p:sp>
        <p:nvSpPr>
          <p:cNvPr id="4" name="Freeform 108"/>
          <p:cNvSpPr/>
          <p:nvPr/>
        </p:nvSpPr>
        <p:spPr>
          <a:xfrm flipH="1">
            <a:off x="699135" y="2404110"/>
            <a:ext cx="3224530" cy="3563620"/>
          </a:xfrm>
          <a:custGeom>
            <a:avLst/>
            <a:gdLst/>
            <a:ahLst/>
            <a:cxnLst/>
            <a:rect l="0" t="0" r="3224530" b="3563620"/>
            <a:pathLst>
              <a:path w="3224530" h="3563620">
                <a:moveTo>
                  <a:pt x="1698196" y="1001915"/>
                </a:moveTo>
                <a:cubicBezTo>
                  <a:pt x="1791583" y="976787"/>
                  <a:pt x="1893358" y="1006095"/>
                  <a:pt x="1962131" y="1077923"/>
                </a:cubicBezTo>
                <a:lnTo>
                  <a:pt x="1939938" y="1098871"/>
                </a:lnTo>
                <a:cubicBezTo>
                  <a:pt x="1879155" y="1035507"/>
                  <a:pt x="1789484" y="1009395"/>
                  <a:pt x="1707208" y="1031100"/>
                </a:cubicBezTo>
                <a:cubicBezTo>
                  <a:pt x="1619655" y="1054204"/>
                  <a:pt x="1556423" y="1127158"/>
                  <a:pt x="1545965" y="1217144"/>
                </a:cubicBezTo>
                <a:lnTo>
                  <a:pt x="1515800" y="1212349"/>
                </a:lnTo>
                <a:cubicBezTo>
                  <a:pt x="1518873" y="1186975"/>
                  <a:pt x="1525653" y="1162802"/>
                  <a:pt x="1535620" y="1140388"/>
                </a:cubicBezTo>
                <a:cubicBezTo>
                  <a:pt x="1543099" y="1123583"/>
                  <a:pt x="1552366" y="1107770"/>
                  <a:pt x="1563231" y="1093196"/>
                </a:cubicBezTo>
                <a:close/>
                <a:moveTo>
                  <a:pt x="1747216" y="726320"/>
                </a:moveTo>
                <a:cubicBezTo>
                  <a:pt x="1794004" y="717733"/>
                  <a:pt x="1843440" y="721364"/>
                  <a:pt x="1890228" y="738189"/>
                </a:cubicBezTo>
                <a:lnTo>
                  <a:pt x="1879694" y="766844"/>
                </a:lnTo>
                <a:cubicBezTo>
                  <a:pt x="1797049" y="737205"/>
                  <a:pt x="1705137" y="753793"/>
                  <a:pt x="1641148" y="809884"/>
                </a:cubicBezTo>
                <a:cubicBezTo>
                  <a:pt x="1573065" y="869579"/>
                  <a:pt x="1548962" y="963074"/>
                  <a:pt x="1579684" y="1048293"/>
                </a:cubicBezTo>
                <a:lnTo>
                  <a:pt x="1550551" y="1057448"/>
                </a:lnTo>
                <a:cubicBezTo>
                  <a:pt x="1524906" y="985204"/>
                  <a:pt x="1533814" y="907730"/>
                  <a:pt x="1572139" y="844943"/>
                </a:cubicBezTo>
                <a:lnTo>
                  <a:pt x="1620080" y="787773"/>
                </a:lnTo>
                <a:cubicBezTo>
                  <a:pt x="1656287" y="755713"/>
                  <a:pt x="1700428" y="734907"/>
                  <a:pt x="1747216" y="726320"/>
                </a:cubicBezTo>
                <a:close/>
                <a:moveTo>
                  <a:pt x="1693336" y="235562"/>
                </a:moveTo>
                <a:cubicBezTo>
                  <a:pt x="1644221" y="244197"/>
                  <a:pt x="1598672" y="270431"/>
                  <a:pt x="1566787" y="312308"/>
                </a:cubicBezTo>
                <a:lnTo>
                  <a:pt x="1561000" y="308733"/>
                </a:lnTo>
                <a:lnTo>
                  <a:pt x="1554021" y="320044"/>
                </a:lnTo>
                <a:lnTo>
                  <a:pt x="1504973" y="274157"/>
                </a:lnTo>
                <a:cubicBezTo>
                  <a:pt x="1396173" y="207020"/>
                  <a:pt x="1253558" y="240801"/>
                  <a:pt x="1186421" y="349617"/>
                </a:cubicBezTo>
                <a:cubicBezTo>
                  <a:pt x="1182260" y="356370"/>
                  <a:pt x="1178478" y="363254"/>
                  <a:pt x="1178279" y="371690"/>
                </a:cubicBezTo>
                <a:cubicBezTo>
                  <a:pt x="1145987" y="509474"/>
                  <a:pt x="1197323" y="642320"/>
                  <a:pt x="1300308" y="683649"/>
                </a:cubicBezTo>
                <a:lnTo>
                  <a:pt x="1289869" y="712824"/>
                </a:lnTo>
                <a:cubicBezTo>
                  <a:pt x="1182610" y="670418"/>
                  <a:pt x="1123595" y="543510"/>
                  <a:pt x="1142204" y="405472"/>
                </a:cubicBezTo>
                <a:cubicBezTo>
                  <a:pt x="1042227" y="359803"/>
                  <a:pt x="922476" y="397187"/>
                  <a:pt x="862658" y="494143"/>
                </a:cubicBezTo>
                <a:cubicBezTo>
                  <a:pt x="815246" y="571003"/>
                  <a:pt x="824219" y="643275"/>
                  <a:pt x="860445" y="714583"/>
                </a:cubicBezTo>
                <a:cubicBezTo>
                  <a:pt x="835954" y="733375"/>
                  <a:pt x="815075" y="757283"/>
                  <a:pt x="797998" y="784964"/>
                </a:cubicBezTo>
                <a:cubicBezTo>
                  <a:pt x="711665" y="924913"/>
                  <a:pt x="755106" y="1108366"/>
                  <a:pt x="895035" y="1194720"/>
                </a:cubicBezTo>
                <a:cubicBezTo>
                  <a:pt x="941842" y="1223612"/>
                  <a:pt x="993519" y="1237969"/>
                  <a:pt x="1044401" y="1232124"/>
                </a:cubicBezTo>
                <a:cubicBezTo>
                  <a:pt x="1053971" y="1149590"/>
                  <a:pt x="1080240" y="1068485"/>
                  <a:pt x="1123255" y="993989"/>
                </a:cubicBezTo>
                <a:lnTo>
                  <a:pt x="1154195" y="1011864"/>
                </a:lnTo>
                <a:cubicBezTo>
                  <a:pt x="1111539" y="1085735"/>
                  <a:pt x="1086348" y="1166509"/>
                  <a:pt x="1083672" y="1248986"/>
                </a:cubicBezTo>
                <a:cubicBezTo>
                  <a:pt x="1117591" y="1348051"/>
                  <a:pt x="1205994" y="1414177"/>
                  <a:pt x="1305433" y="1425251"/>
                </a:cubicBezTo>
                <a:lnTo>
                  <a:pt x="1310804" y="1490317"/>
                </a:lnTo>
                <a:cubicBezTo>
                  <a:pt x="1340940" y="1594489"/>
                  <a:pt x="1442904" y="1658383"/>
                  <a:pt x="1546390" y="1639137"/>
                </a:cubicBezTo>
                <a:lnTo>
                  <a:pt x="1548281" y="1645672"/>
                </a:lnTo>
                <a:lnTo>
                  <a:pt x="1561047" y="1641984"/>
                </a:lnTo>
                <a:lnTo>
                  <a:pt x="1566579" y="1708923"/>
                </a:lnTo>
                <a:cubicBezTo>
                  <a:pt x="1602114" y="1831744"/>
                  <a:pt x="1730469" y="1902504"/>
                  <a:pt x="1853274" y="1866973"/>
                </a:cubicBezTo>
                <a:cubicBezTo>
                  <a:pt x="1860895" y="1864769"/>
                  <a:pt x="1868318" y="1862206"/>
                  <a:pt x="1874134" y="1856088"/>
                </a:cubicBezTo>
                <a:cubicBezTo>
                  <a:pt x="1985128" y="1779446"/>
                  <a:pt x="2036814" y="1655092"/>
                  <a:pt x="1996673" y="1558211"/>
                </a:cubicBezTo>
                <a:cubicBezTo>
                  <a:pt x="1939616" y="1609621"/>
                  <a:pt x="1860347" y="1633151"/>
                  <a:pt x="1780964" y="1621660"/>
                </a:cubicBezTo>
                <a:lnTo>
                  <a:pt x="1785560" y="1591482"/>
                </a:lnTo>
                <a:cubicBezTo>
                  <a:pt x="1872469" y="1603975"/>
                  <a:pt x="1959199" y="1569333"/>
                  <a:pt x="2010668" y="1501572"/>
                </a:cubicBezTo>
                <a:cubicBezTo>
                  <a:pt x="2065437" y="1429460"/>
                  <a:pt x="2070345" y="1333033"/>
                  <a:pt x="2023197" y="1255682"/>
                </a:cubicBezTo>
                <a:lnTo>
                  <a:pt x="2049911" y="1240891"/>
                </a:lnTo>
                <a:cubicBezTo>
                  <a:pt x="2102684" y="1328418"/>
                  <a:pt x="2097134" y="1437347"/>
                  <a:pt x="2035736" y="1519020"/>
                </a:cubicBezTo>
                <a:lnTo>
                  <a:pt x="2021732" y="1533024"/>
                </a:lnTo>
                <a:cubicBezTo>
                  <a:pt x="2070345" y="1635525"/>
                  <a:pt x="2028550" y="1766745"/>
                  <a:pt x="1923541" y="1855284"/>
                </a:cubicBezTo>
                <a:cubicBezTo>
                  <a:pt x="1966953" y="1956278"/>
                  <a:pt x="2080784" y="2009002"/>
                  <a:pt x="2190209" y="1977349"/>
                </a:cubicBezTo>
                <a:cubicBezTo>
                  <a:pt x="2263540" y="1956127"/>
                  <a:pt x="2304805" y="1910268"/>
                  <a:pt x="2327036" y="1849269"/>
                </a:cubicBezTo>
                <a:cubicBezTo>
                  <a:pt x="2411667" y="1886795"/>
                  <a:pt x="2508572" y="1874425"/>
                  <a:pt x="2581080" y="1821483"/>
                </a:cubicBezTo>
                <a:lnTo>
                  <a:pt x="2617363" y="1834440"/>
                </a:lnTo>
                <a:cubicBezTo>
                  <a:pt x="2732858" y="1834865"/>
                  <a:pt x="2821309" y="1827602"/>
                  <a:pt x="2877052" y="1737247"/>
                </a:cubicBezTo>
                <a:cubicBezTo>
                  <a:pt x="2925135" y="1659310"/>
                  <a:pt x="2921448" y="1564028"/>
                  <a:pt x="2872674" y="1493523"/>
                </a:cubicBezTo>
                <a:cubicBezTo>
                  <a:pt x="2820855" y="1554967"/>
                  <a:pt x="2752072" y="1590498"/>
                  <a:pt x="2682675" y="1590470"/>
                </a:cubicBezTo>
                <a:lnTo>
                  <a:pt x="2681285" y="1555979"/>
                </a:lnTo>
                <a:cubicBezTo>
                  <a:pt x="2774417" y="1560245"/>
                  <a:pt x="2867889" y="1488000"/>
                  <a:pt x="2913476" y="1375563"/>
                </a:cubicBezTo>
                <a:cubicBezTo>
                  <a:pt x="2941012" y="1288064"/>
                  <a:pt x="2919547" y="1192649"/>
                  <a:pt x="2857298" y="1125635"/>
                </a:cubicBezTo>
                <a:cubicBezTo>
                  <a:pt x="2801319" y="1202882"/>
                  <a:pt x="2705332" y="1243870"/>
                  <a:pt x="2607784" y="1232370"/>
                </a:cubicBezTo>
                <a:lnTo>
                  <a:pt x="2611576" y="1202078"/>
                </a:lnTo>
                <a:cubicBezTo>
                  <a:pt x="2698779" y="1212273"/>
                  <a:pt x="2784572" y="1175361"/>
                  <a:pt x="2834235" y="1106257"/>
                </a:cubicBezTo>
                <a:lnTo>
                  <a:pt x="2838746" y="1097471"/>
                </a:lnTo>
                <a:cubicBezTo>
                  <a:pt x="2837535" y="1014029"/>
                  <a:pt x="2792742" y="935014"/>
                  <a:pt x="2716310" y="887850"/>
                </a:cubicBezTo>
                <a:cubicBezTo>
                  <a:pt x="2688282" y="870553"/>
                  <a:pt x="2658345" y="858987"/>
                  <a:pt x="2627386" y="856462"/>
                </a:cubicBezTo>
                <a:cubicBezTo>
                  <a:pt x="2571227" y="985393"/>
                  <a:pt x="2457425" y="1065912"/>
                  <a:pt x="2346705" y="1056332"/>
                </a:cubicBezTo>
                <a:cubicBezTo>
                  <a:pt x="2345097" y="1085139"/>
                  <a:pt x="2335017" y="1113303"/>
                  <a:pt x="2317552" y="1138166"/>
                </a:cubicBezTo>
                <a:cubicBezTo>
                  <a:pt x="2281790" y="1189055"/>
                  <a:pt x="2220496" y="1218354"/>
                  <a:pt x="2156025" y="1215366"/>
                </a:cubicBezTo>
                <a:lnTo>
                  <a:pt x="2157453" y="1185755"/>
                </a:lnTo>
                <a:cubicBezTo>
                  <a:pt x="2211258" y="1188233"/>
                  <a:pt x="2262452" y="1164164"/>
                  <a:pt x="2292494" y="1122268"/>
                </a:cubicBezTo>
                <a:cubicBezTo>
                  <a:pt x="2307926" y="1100743"/>
                  <a:pt x="2316588" y="1076202"/>
                  <a:pt x="2317807" y="1051197"/>
                </a:cubicBezTo>
                <a:lnTo>
                  <a:pt x="2304569" y="1048851"/>
                </a:lnTo>
                <a:lnTo>
                  <a:pt x="2312351" y="1022853"/>
                </a:lnTo>
                <a:cubicBezTo>
                  <a:pt x="2314744" y="1004043"/>
                  <a:pt x="2308493" y="986253"/>
                  <a:pt x="2298536" y="969788"/>
                </a:cubicBezTo>
                <a:cubicBezTo>
                  <a:pt x="2271861" y="925632"/>
                  <a:pt x="2222605" y="897705"/>
                  <a:pt x="2168668" y="896125"/>
                </a:cubicBezTo>
                <a:lnTo>
                  <a:pt x="2169538" y="866486"/>
                </a:lnTo>
                <a:cubicBezTo>
                  <a:pt x="2234141" y="868378"/>
                  <a:pt x="2293061" y="902310"/>
                  <a:pt x="2324748" y="955867"/>
                </a:cubicBezTo>
                <a:cubicBezTo>
                  <a:pt x="2336842" y="976323"/>
                  <a:pt x="2344275" y="998453"/>
                  <a:pt x="2345428" y="1021132"/>
                </a:cubicBezTo>
                <a:cubicBezTo>
                  <a:pt x="2442172" y="1036074"/>
                  <a:pt x="2543474" y="965126"/>
                  <a:pt x="2593127" y="849056"/>
                </a:cubicBezTo>
                <a:cubicBezTo>
                  <a:pt x="2635452" y="731417"/>
                  <a:pt x="2591122" y="596339"/>
                  <a:pt x="2480450" y="528038"/>
                </a:cubicBezTo>
                <a:cubicBezTo>
                  <a:pt x="2437123" y="501303"/>
                  <a:pt x="2389200" y="488242"/>
                  <a:pt x="2342156" y="493964"/>
                </a:cubicBezTo>
                <a:cubicBezTo>
                  <a:pt x="2351745" y="576072"/>
                  <a:pt x="2325854" y="652742"/>
                  <a:pt x="2266963" y="701589"/>
                </a:cubicBezTo>
                <a:lnTo>
                  <a:pt x="2247200" y="677747"/>
                </a:lnTo>
                <a:cubicBezTo>
                  <a:pt x="2312729" y="623406"/>
                  <a:pt x="2330715" y="528549"/>
                  <a:pt x="2299226" y="434279"/>
                </a:cubicBezTo>
                <a:cubicBezTo>
                  <a:pt x="2280721" y="379464"/>
                  <a:pt x="2242793" y="331043"/>
                  <a:pt x="2189452" y="298122"/>
                </a:cubicBezTo>
                <a:cubicBezTo>
                  <a:pt x="2093474" y="238901"/>
                  <a:pt x="1975010" y="246788"/>
                  <a:pt x="1888951" y="308951"/>
                </a:cubicBezTo>
                <a:lnTo>
                  <a:pt x="1841274" y="264350"/>
                </a:lnTo>
                <a:cubicBezTo>
                  <a:pt x="1795139" y="235874"/>
                  <a:pt x="1742459" y="226928"/>
                  <a:pt x="1693336" y="235562"/>
                </a:cubicBezTo>
                <a:close/>
                <a:moveTo>
                  <a:pt x="1802609" y="586"/>
                </a:moveTo>
                <a:cubicBezTo>
                  <a:pt x="2837932" y="22026"/>
                  <a:pt x="3699626" y="1188261"/>
                  <a:pt x="2927953" y="2129403"/>
                </a:cubicBezTo>
                <a:cubicBezTo>
                  <a:pt x="2675016" y="2375945"/>
                  <a:pt x="2640728" y="2731823"/>
                  <a:pt x="2863653" y="3544327"/>
                </a:cubicBezTo>
                <a:lnTo>
                  <a:pt x="1146687" y="3563620"/>
                </a:lnTo>
                <a:lnTo>
                  <a:pt x="1030936" y="3048604"/>
                </a:lnTo>
                <a:cubicBezTo>
                  <a:pt x="724137" y="3150838"/>
                  <a:pt x="385009" y="3120187"/>
                  <a:pt x="272124" y="3010510"/>
                </a:cubicBezTo>
                <a:cubicBezTo>
                  <a:pt x="216759" y="2949426"/>
                  <a:pt x="240389" y="2759051"/>
                  <a:pt x="310713" y="2611763"/>
                </a:cubicBezTo>
                <a:cubicBezTo>
                  <a:pt x="333181" y="2556721"/>
                  <a:pt x="219180" y="2537589"/>
                  <a:pt x="194963" y="2457410"/>
                </a:cubicBezTo>
                <a:cubicBezTo>
                  <a:pt x="183824" y="2382906"/>
                  <a:pt x="258876" y="2380229"/>
                  <a:pt x="290837" y="2341644"/>
                </a:cubicBezTo>
                <a:lnTo>
                  <a:pt x="175087" y="2259706"/>
                </a:lnTo>
                <a:cubicBezTo>
                  <a:pt x="119798" y="2202820"/>
                  <a:pt x="244068" y="2095660"/>
                  <a:pt x="278554" y="2013637"/>
                </a:cubicBezTo>
                <a:cubicBezTo>
                  <a:pt x="157716" y="1975855"/>
                  <a:pt x="66248" y="1924237"/>
                  <a:pt x="2903" y="1862925"/>
                </a:cubicBezTo>
                <a:cubicBezTo>
                  <a:pt x="-24320" y="1761212"/>
                  <a:pt x="145045" y="1619409"/>
                  <a:pt x="293976" y="1434406"/>
                </a:cubicBezTo>
                <a:cubicBezTo>
                  <a:pt x="450123" y="1250263"/>
                  <a:pt x="319810" y="1109841"/>
                  <a:pt x="439419" y="714441"/>
                </a:cubicBezTo>
                <a:cubicBezTo>
                  <a:pt x="629379" y="225206"/>
                  <a:pt x="1079152" y="-13457"/>
                  <a:pt x="1802609" y="586"/>
                </a:cubicBezTo>
                <a:close/>
              </a:path>
            </a:pathLst>
          </a:custGeom>
          <a:solidFill>
            <a:srgbClr val="95A39D"/>
          </a:solidFill>
          <a:ln>
            <a:noFill/>
          </a:ln>
          <a:effectLst/>
        </p:spPr>
        <p:txBody>
          <a:bodyPr vert="horz" wrap="square" lIns="699135" tIns="2404110" rIns="3923665" bIns="596773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2700" cap="none"/>
          </a:p>
        </p:txBody>
      </p:sp>
      <p:sp>
        <p:nvSpPr>
          <p:cNvPr id="5" name="Freeform 108"/>
          <p:cNvSpPr/>
          <p:nvPr/>
        </p:nvSpPr>
        <p:spPr>
          <a:xfrm>
            <a:off x="8268335" y="2404110"/>
            <a:ext cx="3224530" cy="3563620"/>
          </a:xfrm>
          <a:custGeom>
            <a:avLst/>
            <a:gdLst/>
            <a:ahLst/>
            <a:cxnLst/>
            <a:rect l="0" t="0" r="3224530" b="3563620"/>
            <a:pathLst>
              <a:path w="3224530" h="3563620">
                <a:moveTo>
                  <a:pt x="1698196" y="1001915"/>
                </a:moveTo>
                <a:cubicBezTo>
                  <a:pt x="1791583" y="976787"/>
                  <a:pt x="1893358" y="1006095"/>
                  <a:pt x="1962131" y="1077923"/>
                </a:cubicBezTo>
                <a:lnTo>
                  <a:pt x="1939938" y="1098871"/>
                </a:lnTo>
                <a:cubicBezTo>
                  <a:pt x="1879155" y="1035507"/>
                  <a:pt x="1789484" y="1009395"/>
                  <a:pt x="1707208" y="1031100"/>
                </a:cubicBezTo>
                <a:cubicBezTo>
                  <a:pt x="1619655" y="1054204"/>
                  <a:pt x="1556423" y="1127158"/>
                  <a:pt x="1545965" y="1217144"/>
                </a:cubicBezTo>
                <a:lnTo>
                  <a:pt x="1515800" y="1212349"/>
                </a:lnTo>
                <a:cubicBezTo>
                  <a:pt x="1518873" y="1186975"/>
                  <a:pt x="1525653" y="1162802"/>
                  <a:pt x="1535620" y="1140388"/>
                </a:cubicBezTo>
                <a:cubicBezTo>
                  <a:pt x="1543099" y="1123583"/>
                  <a:pt x="1552366" y="1107770"/>
                  <a:pt x="1563231" y="1093196"/>
                </a:cubicBezTo>
                <a:close/>
                <a:moveTo>
                  <a:pt x="1747216" y="726320"/>
                </a:moveTo>
                <a:cubicBezTo>
                  <a:pt x="1794004" y="717733"/>
                  <a:pt x="1843440" y="721364"/>
                  <a:pt x="1890228" y="738189"/>
                </a:cubicBezTo>
                <a:lnTo>
                  <a:pt x="1879694" y="766844"/>
                </a:lnTo>
                <a:cubicBezTo>
                  <a:pt x="1797049" y="737205"/>
                  <a:pt x="1705137" y="753793"/>
                  <a:pt x="1641148" y="809884"/>
                </a:cubicBezTo>
                <a:cubicBezTo>
                  <a:pt x="1573065" y="869579"/>
                  <a:pt x="1548962" y="963074"/>
                  <a:pt x="1579684" y="1048293"/>
                </a:cubicBezTo>
                <a:lnTo>
                  <a:pt x="1550551" y="1057448"/>
                </a:lnTo>
                <a:cubicBezTo>
                  <a:pt x="1524906" y="985204"/>
                  <a:pt x="1533814" y="907730"/>
                  <a:pt x="1572139" y="844943"/>
                </a:cubicBezTo>
                <a:lnTo>
                  <a:pt x="1620080" y="787773"/>
                </a:lnTo>
                <a:cubicBezTo>
                  <a:pt x="1656287" y="755713"/>
                  <a:pt x="1700428" y="734907"/>
                  <a:pt x="1747216" y="726320"/>
                </a:cubicBezTo>
                <a:close/>
                <a:moveTo>
                  <a:pt x="1693336" y="235562"/>
                </a:moveTo>
                <a:cubicBezTo>
                  <a:pt x="1644221" y="244197"/>
                  <a:pt x="1598672" y="270431"/>
                  <a:pt x="1566787" y="312308"/>
                </a:cubicBezTo>
                <a:lnTo>
                  <a:pt x="1561000" y="308733"/>
                </a:lnTo>
                <a:lnTo>
                  <a:pt x="1554021" y="320044"/>
                </a:lnTo>
                <a:lnTo>
                  <a:pt x="1504973" y="274157"/>
                </a:lnTo>
                <a:cubicBezTo>
                  <a:pt x="1396173" y="207020"/>
                  <a:pt x="1253558" y="240801"/>
                  <a:pt x="1186421" y="349617"/>
                </a:cubicBezTo>
                <a:cubicBezTo>
                  <a:pt x="1182260" y="356370"/>
                  <a:pt x="1178478" y="363254"/>
                  <a:pt x="1178279" y="371690"/>
                </a:cubicBezTo>
                <a:cubicBezTo>
                  <a:pt x="1145987" y="509474"/>
                  <a:pt x="1197323" y="642320"/>
                  <a:pt x="1300308" y="683649"/>
                </a:cubicBezTo>
                <a:lnTo>
                  <a:pt x="1289869" y="712824"/>
                </a:lnTo>
                <a:cubicBezTo>
                  <a:pt x="1182610" y="670418"/>
                  <a:pt x="1123595" y="543510"/>
                  <a:pt x="1142204" y="405472"/>
                </a:cubicBezTo>
                <a:cubicBezTo>
                  <a:pt x="1042227" y="359803"/>
                  <a:pt x="922476" y="397187"/>
                  <a:pt x="862658" y="494143"/>
                </a:cubicBezTo>
                <a:cubicBezTo>
                  <a:pt x="815246" y="571003"/>
                  <a:pt x="824219" y="643275"/>
                  <a:pt x="860445" y="714583"/>
                </a:cubicBezTo>
                <a:cubicBezTo>
                  <a:pt x="835954" y="733375"/>
                  <a:pt x="815075" y="757283"/>
                  <a:pt x="797998" y="784964"/>
                </a:cubicBezTo>
                <a:cubicBezTo>
                  <a:pt x="711665" y="924913"/>
                  <a:pt x="755106" y="1108366"/>
                  <a:pt x="895035" y="1194720"/>
                </a:cubicBezTo>
                <a:cubicBezTo>
                  <a:pt x="941842" y="1223612"/>
                  <a:pt x="993519" y="1237969"/>
                  <a:pt x="1044401" y="1232124"/>
                </a:cubicBezTo>
                <a:cubicBezTo>
                  <a:pt x="1053971" y="1149590"/>
                  <a:pt x="1080240" y="1068485"/>
                  <a:pt x="1123255" y="993989"/>
                </a:cubicBezTo>
                <a:lnTo>
                  <a:pt x="1154195" y="1011864"/>
                </a:lnTo>
                <a:cubicBezTo>
                  <a:pt x="1111539" y="1085735"/>
                  <a:pt x="1086348" y="1166509"/>
                  <a:pt x="1083672" y="1248986"/>
                </a:cubicBezTo>
                <a:cubicBezTo>
                  <a:pt x="1117591" y="1348051"/>
                  <a:pt x="1205994" y="1414177"/>
                  <a:pt x="1305433" y="1425251"/>
                </a:cubicBezTo>
                <a:lnTo>
                  <a:pt x="1310804" y="1490317"/>
                </a:lnTo>
                <a:cubicBezTo>
                  <a:pt x="1340940" y="1594489"/>
                  <a:pt x="1442904" y="1658383"/>
                  <a:pt x="1546390" y="1639137"/>
                </a:cubicBezTo>
                <a:lnTo>
                  <a:pt x="1548281" y="1645672"/>
                </a:lnTo>
                <a:lnTo>
                  <a:pt x="1561047" y="1641984"/>
                </a:lnTo>
                <a:lnTo>
                  <a:pt x="1566579" y="1708923"/>
                </a:lnTo>
                <a:cubicBezTo>
                  <a:pt x="1602114" y="1831744"/>
                  <a:pt x="1730469" y="1902504"/>
                  <a:pt x="1853274" y="1866973"/>
                </a:cubicBezTo>
                <a:cubicBezTo>
                  <a:pt x="1860895" y="1864769"/>
                  <a:pt x="1868318" y="1862206"/>
                  <a:pt x="1874134" y="1856088"/>
                </a:cubicBezTo>
                <a:cubicBezTo>
                  <a:pt x="1985128" y="1779446"/>
                  <a:pt x="2036814" y="1655092"/>
                  <a:pt x="1996673" y="1558211"/>
                </a:cubicBezTo>
                <a:cubicBezTo>
                  <a:pt x="1939616" y="1609621"/>
                  <a:pt x="1860347" y="1633151"/>
                  <a:pt x="1780964" y="1621660"/>
                </a:cubicBezTo>
                <a:lnTo>
                  <a:pt x="1785560" y="1591482"/>
                </a:lnTo>
                <a:cubicBezTo>
                  <a:pt x="1872469" y="1603975"/>
                  <a:pt x="1959199" y="1569333"/>
                  <a:pt x="2010668" y="1501572"/>
                </a:cubicBezTo>
                <a:cubicBezTo>
                  <a:pt x="2065437" y="1429460"/>
                  <a:pt x="2070345" y="1333033"/>
                  <a:pt x="2023197" y="1255682"/>
                </a:cubicBezTo>
                <a:lnTo>
                  <a:pt x="2049911" y="1240891"/>
                </a:lnTo>
                <a:cubicBezTo>
                  <a:pt x="2102684" y="1328418"/>
                  <a:pt x="2097134" y="1437347"/>
                  <a:pt x="2035736" y="1519020"/>
                </a:cubicBezTo>
                <a:lnTo>
                  <a:pt x="2021732" y="1533024"/>
                </a:lnTo>
                <a:cubicBezTo>
                  <a:pt x="2070345" y="1635525"/>
                  <a:pt x="2028550" y="1766745"/>
                  <a:pt x="1923541" y="1855284"/>
                </a:cubicBezTo>
                <a:cubicBezTo>
                  <a:pt x="1966953" y="1956278"/>
                  <a:pt x="2080784" y="2009002"/>
                  <a:pt x="2190209" y="1977349"/>
                </a:cubicBezTo>
                <a:cubicBezTo>
                  <a:pt x="2263540" y="1956127"/>
                  <a:pt x="2304805" y="1910268"/>
                  <a:pt x="2327036" y="1849269"/>
                </a:cubicBezTo>
                <a:cubicBezTo>
                  <a:pt x="2411667" y="1886795"/>
                  <a:pt x="2508572" y="1874425"/>
                  <a:pt x="2581080" y="1821483"/>
                </a:cubicBezTo>
                <a:lnTo>
                  <a:pt x="2617363" y="1834440"/>
                </a:lnTo>
                <a:cubicBezTo>
                  <a:pt x="2732858" y="1834865"/>
                  <a:pt x="2821309" y="1827602"/>
                  <a:pt x="2877052" y="1737247"/>
                </a:cubicBezTo>
                <a:cubicBezTo>
                  <a:pt x="2925135" y="1659310"/>
                  <a:pt x="2921448" y="1564028"/>
                  <a:pt x="2872674" y="1493523"/>
                </a:cubicBezTo>
                <a:cubicBezTo>
                  <a:pt x="2820855" y="1554967"/>
                  <a:pt x="2752072" y="1590498"/>
                  <a:pt x="2682675" y="1590470"/>
                </a:cubicBezTo>
                <a:lnTo>
                  <a:pt x="2681285" y="1555979"/>
                </a:lnTo>
                <a:cubicBezTo>
                  <a:pt x="2774417" y="1560245"/>
                  <a:pt x="2867889" y="1488000"/>
                  <a:pt x="2913476" y="1375563"/>
                </a:cubicBezTo>
                <a:cubicBezTo>
                  <a:pt x="2941012" y="1288064"/>
                  <a:pt x="2919547" y="1192649"/>
                  <a:pt x="2857298" y="1125635"/>
                </a:cubicBezTo>
                <a:cubicBezTo>
                  <a:pt x="2801319" y="1202882"/>
                  <a:pt x="2705332" y="1243870"/>
                  <a:pt x="2607784" y="1232370"/>
                </a:cubicBezTo>
                <a:lnTo>
                  <a:pt x="2611576" y="1202078"/>
                </a:lnTo>
                <a:cubicBezTo>
                  <a:pt x="2698779" y="1212273"/>
                  <a:pt x="2784572" y="1175361"/>
                  <a:pt x="2834235" y="1106257"/>
                </a:cubicBezTo>
                <a:lnTo>
                  <a:pt x="2838746" y="1097471"/>
                </a:lnTo>
                <a:cubicBezTo>
                  <a:pt x="2837535" y="1014029"/>
                  <a:pt x="2792742" y="935014"/>
                  <a:pt x="2716310" y="887850"/>
                </a:cubicBezTo>
                <a:cubicBezTo>
                  <a:pt x="2688282" y="870553"/>
                  <a:pt x="2658345" y="858987"/>
                  <a:pt x="2627386" y="856462"/>
                </a:cubicBezTo>
                <a:cubicBezTo>
                  <a:pt x="2571227" y="985393"/>
                  <a:pt x="2457425" y="1065912"/>
                  <a:pt x="2346705" y="1056332"/>
                </a:cubicBezTo>
                <a:cubicBezTo>
                  <a:pt x="2345097" y="1085139"/>
                  <a:pt x="2335017" y="1113303"/>
                  <a:pt x="2317552" y="1138166"/>
                </a:cubicBezTo>
                <a:cubicBezTo>
                  <a:pt x="2281790" y="1189055"/>
                  <a:pt x="2220496" y="1218354"/>
                  <a:pt x="2156025" y="1215366"/>
                </a:cubicBezTo>
                <a:lnTo>
                  <a:pt x="2157453" y="1185755"/>
                </a:lnTo>
                <a:cubicBezTo>
                  <a:pt x="2211258" y="1188233"/>
                  <a:pt x="2262452" y="1164164"/>
                  <a:pt x="2292494" y="1122268"/>
                </a:cubicBezTo>
                <a:cubicBezTo>
                  <a:pt x="2307926" y="1100743"/>
                  <a:pt x="2316588" y="1076202"/>
                  <a:pt x="2317807" y="1051197"/>
                </a:cubicBezTo>
                <a:lnTo>
                  <a:pt x="2304569" y="1048851"/>
                </a:lnTo>
                <a:lnTo>
                  <a:pt x="2312351" y="1022853"/>
                </a:lnTo>
                <a:cubicBezTo>
                  <a:pt x="2314744" y="1004043"/>
                  <a:pt x="2308493" y="986253"/>
                  <a:pt x="2298536" y="969788"/>
                </a:cubicBezTo>
                <a:cubicBezTo>
                  <a:pt x="2271861" y="925632"/>
                  <a:pt x="2222605" y="897705"/>
                  <a:pt x="2168668" y="896125"/>
                </a:cubicBezTo>
                <a:lnTo>
                  <a:pt x="2169538" y="866486"/>
                </a:lnTo>
                <a:cubicBezTo>
                  <a:pt x="2234141" y="868378"/>
                  <a:pt x="2293061" y="902310"/>
                  <a:pt x="2324748" y="955867"/>
                </a:cubicBezTo>
                <a:cubicBezTo>
                  <a:pt x="2336842" y="976323"/>
                  <a:pt x="2344275" y="998453"/>
                  <a:pt x="2345428" y="1021132"/>
                </a:cubicBezTo>
                <a:cubicBezTo>
                  <a:pt x="2442172" y="1036074"/>
                  <a:pt x="2543474" y="965126"/>
                  <a:pt x="2593127" y="849056"/>
                </a:cubicBezTo>
                <a:cubicBezTo>
                  <a:pt x="2635452" y="731417"/>
                  <a:pt x="2591122" y="596339"/>
                  <a:pt x="2480450" y="528038"/>
                </a:cubicBezTo>
                <a:cubicBezTo>
                  <a:pt x="2437123" y="501303"/>
                  <a:pt x="2389200" y="488242"/>
                  <a:pt x="2342156" y="493964"/>
                </a:cubicBezTo>
                <a:cubicBezTo>
                  <a:pt x="2351745" y="576072"/>
                  <a:pt x="2325854" y="652742"/>
                  <a:pt x="2266963" y="701589"/>
                </a:cubicBezTo>
                <a:lnTo>
                  <a:pt x="2247200" y="677747"/>
                </a:lnTo>
                <a:cubicBezTo>
                  <a:pt x="2312729" y="623406"/>
                  <a:pt x="2330715" y="528549"/>
                  <a:pt x="2299226" y="434279"/>
                </a:cubicBezTo>
                <a:cubicBezTo>
                  <a:pt x="2280721" y="379464"/>
                  <a:pt x="2242793" y="331043"/>
                  <a:pt x="2189452" y="298122"/>
                </a:cubicBezTo>
                <a:cubicBezTo>
                  <a:pt x="2093474" y="238901"/>
                  <a:pt x="1975010" y="246788"/>
                  <a:pt x="1888951" y="308951"/>
                </a:cubicBezTo>
                <a:lnTo>
                  <a:pt x="1841274" y="264350"/>
                </a:lnTo>
                <a:cubicBezTo>
                  <a:pt x="1795139" y="235874"/>
                  <a:pt x="1742459" y="226928"/>
                  <a:pt x="1693336" y="235562"/>
                </a:cubicBezTo>
                <a:close/>
                <a:moveTo>
                  <a:pt x="1802609" y="586"/>
                </a:moveTo>
                <a:cubicBezTo>
                  <a:pt x="2837932" y="22026"/>
                  <a:pt x="3699626" y="1188261"/>
                  <a:pt x="2927953" y="2129403"/>
                </a:cubicBezTo>
                <a:cubicBezTo>
                  <a:pt x="2675016" y="2375945"/>
                  <a:pt x="2640728" y="2731823"/>
                  <a:pt x="2863653" y="3544327"/>
                </a:cubicBezTo>
                <a:lnTo>
                  <a:pt x="1146687" y="3563620"/>
                </a:lnTo>
                <a:lnTo>
                  <a:pt x="1030936" y="3048604"/>
                </a:lnTo>
                <a:cubicBezTo>
                  <a:pt x="724137" y="3150838"/>
                  <a:pt x="385009" y="3120187"/>
                  <a:pt x="272124" y="3010510"/>
                </a:cubicBezTo>
                <a:cubicBezTo>
                  <a:pt x="216759" y="2949426"/>
                  <a:pt x="240389" y="2759051"/>
                  <a:pt x="310713" y="2611763"/>
                </a:cubicBezTo>
                <a:cubicBezTo>
                  <a:pt x="333181" y="2556721"/>
                  <a:pt x="219180" y="2537589"/>
                  <a:pt x="194963" y="2457410"/>
                </a:cubicBezTo>
                <a:cubicBezTo>
                  <a:pt x="183824" y="2382906"/>
                  <a:pt x="258876" y="2380229"/>
                  <a:pt x="290837" y="2341644"/>
                </a:cubicBezTo>
                <a:lnTo>
                  <a:pt x="175087" y="2259706"/>
                </a:lnTo>
                <a:cubicBezTo>
                  <a:pt x="119798" y="2202820"/>
                  <a:pt x="244068" y="2095660"/>
                  <a:pt x="278554" y="2013637"/>
                </a:cubicBezTo>
                <a:cubicBezTo>
                  <a:pt x="157716" y="1975855"/>
                  <a:pt x="66248" y="1924237"/>
                  <a:pt x="2903" y="1862925"/>
                </a:cubicBezTo>
                <a:cubicBezTo>
                  <a:pt x="-24320" y="1761212"/>
                  <a:pt x="145045" y="1619409"/>
                  <a:pt x="293976" y="1434406"/>
                </a:cubicBezTo>
                <a:cubicBezTo>
                  <a:pt x="450123" y="1250263"/>
                  <a:pt x="319810" y="1109841"/>
                  <a:pt x="439419" y="714441"/>
                </a:cubicBezTo>
                <a:cubicBezTo>
                  <a:pt x="629379" y="225206"/>
                  <a:pt x="1079152" y="-13457"/>
                  <a:pt x="1802609" y="586"/>
                </a:cubicBezTo>
                <a:close/>
              </a:path>
            </a:pathLst>
          </a:custGeom>
          <a:solidFill>
            <a:srgbClr val="ACA088"/>
          </a:solidFill>
          <a:ln>
            <a:noFill/>
          </a:ln>
          <a:effectLst/>
        </p:spPr>
        <p:txBody>
          <a:bodyPr vert="horz" wrap="square" lIns="8268335" tIns="2404110" rIns="11492865" bIns="596773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2700" cap="none"/>
          </a:p>
        </p:txBody>
      </p:sp>
      <p:sp>
        <p:nvSpPr>
          <p:cNvPr id="6" name="Bulb1"/>
          <p:cNvSpPr/>
          <p:nvPr/>
        </p:nvSpPr>
        <p:spPr>
          <a:xfrm rot="16200000" flipH="1">
            <a:off x="1957070" y="640715"/>
            <a:ext cx="2101850" cy="2084705"/>
          </a:xfrm>
          <a:custGeom>
            <a:avLst/>
            <a:gdLst/>
            <a:ahLst/>
            <a:cxnLst/>
            <a:rect l="0" t="0" r="2101850" b="2084705"/>
            <a:pathLst>
              <a:path w="2101850" h="2084705">
                <a:moveTo>
                  <a:pt x="2007433" y="906986"/>
                </a:moveTo>
                <a:lnTo>
                  <a:pt x="2007433" y="1165522"/>
                </a:lnTo>
                <a:cubicBezTo>
                  <a:pt x="2007433" y="1192981"/>
                  <a:pt x="2028569" y="1215241"/>
                  <a:pt x="2054641" y="1215241"/>
                </a:cubicBezTo>
                <a:cubicBezTo>
                  <a:pt x="2080714" y="1215241"/>
                  <a:pt x="2101850" y="1192981"/>
                  <a:pt x="2101850" y="1165522"/>
                </a:cubicBezTo>
                <a:lnTo>
                  <a:pt x="2101850" y="906986"/>
                </a:lnTo>
                <a:cubicBezTo>
                  <a:pt x="2101849" y="879527"/>
                  <a:pt x="2080714" y="857267"/>
                  <a:pt x="2054641" y="857267"/>
                </a:cubicBezTo>
                <a:cubicBezTo>
                  <a:pt x="2028569" y="857267"/>
                  <a:pt x="2007433" y="879527"/>
                  <a:pt x="2007433" y="906986"/>
                </a:cubicBezTo>
                <a:close/>
                <a:moveTo>
                  <a:pt x="1861124" y="867212"/>
                </a:moveTo>
                <a:lnTo>
                  <a:pt x="1861124" y="1205298"/>
                </a:lnTo>
                <a:cubicBezTo>
                  <a:pt x="1861124" y="1232757"/>
                  <a:pt x="1882260" y="1255017"/>
                  <a:pt x="1908333" y="1255017"/>
                </a:cubicBezTo>
                <a:lnTo>
                  <a:pt x="1908333" y="1255016"/>
                </a:lnTo>
                <a:cubicBezTo>
                  <a:pt x="1934405" y="1255016"/>
                  <a:pt x="1955541" y="1232756"/>
                  <a:pt x="1955541" y="1205297"/>
                </a:cubicBezTo>
                <a:lnTo>
                  <a:pt x="1955541" y="867212"/>
                </a:lnTo>
                <a:cubicBezTo>
                  <a:pt x="1955541" y="839753"/>
                  <a:pt x="1934405" y="817493"/>
                  <a:pt x="1908333" y="817492"/>
                </a:cubicBezTo>
                <a:cubicBezTo>
                  <a:pt x="1882260" y="817493"/>
                  <a:pt x="1861124" y="839753"/>
                  <a:pt x="1861124" y="867212"/>
                </a:cubicBezTo>
                <a:close/>
                <a:moveTo>
                  <a:pt x="1714815" y="847324"/>
                </a:moveTo>
                <a:lnTo>
                  <a:pt x="1714815" y="1225186"/>
                </a:lnTo>
                <a:cubicBezTo>
                  <a:pt x="1714815" y="1252645"/>
                  <a:pt x="1735951" y="1274905"/>
                  <a:pt x="1762024" y="1274905"/>
                </a:cubicBezTo>
                <a:lnTo>
                  <a:pt x="1762024" y="1274904"/>
                </a:lnTo>
                <a:cubicBezTo>
                  <a:pt x="1788096" y="1274904"/>
                  <a:pt x="1809232" y="1252644"/>
                  <a:pt x="1809232" y="1225185"/>
                </a:cubicBezTo>
                <a:lnTo>
                  <a:pt x="1809232" y="847324"/>
                </a:lnTo>
                <a:cubicBezTo>
                  <a:pt x="1809232" y="819865"/>
                  <a:pt x="1788096" y="797606"/>
                  <a:pt x="1762024" y="797605"/>
                </a:cubicBezTo>
                <a:cubicBezTo>
                  <a:pt x="1735951" y="797606"/>
                  <a:pt x="1714815" y="819865"/>
                  <a:pt x="1714815" y="847324"/>
                </a:cubicBezTo>
                <a:close/>
                <a:moveTo>
                  <a:pt x="943327" y="942578"/>
                </a:moveTo>
                <a:cubicBezTo>
                  <a:pt x="943326" y="926622"/>
                  <a:pt x="955608" y="913688"/>
                  <a:pt x="970758" y="913688"/>
                </a:cubicBezTo>
                <a:lnTo>
                  <a:pt x="1012176" y="913688"/>
                </a:lnTo>
                <a:lnTo>
                  <a:pt x="1012176" y="866806"/>
                </a:lnTo>
                <a:cubicBezTo>
                  <a:pt x="1012176" y="865914"/>
                  <a:pt x="1012233" y="865037"/>
                  <a:pt x="1013163" y="864295"/>
                </a:cubicBezTo>
                <a:lnTo>
                  <a:pt x="1010897" y="856727"/>
                </a:lnTo>
                <a:cubicBezTo>
                  <a:pt x="1012218" y="840832"/>
                  <a:pt x="1025522" y="829075"/>
                  <a:pt x="1040615" y="830465"/>
                </a:cubicBezTo>
                <a:lnTo>
                  <a:pt x="1605357" y="882501"/>
                </a:lnTo>
                <a:cubicBezTo>
                  <a:pt x="1620449" y="883892"/>
                  <a:pt x="1631613" y="897903"/>
                  <a:pt x="1630293" y="913799"/>
                </a:cubicBezTo>
                <a:cubicBezTo>
                  <a:pt x="1628972" y="929693"/>
                  <a:pt x="1615668" y="941451"/>
                  <a:pt x="1600576" y="940060"/>
                </a:cubicBezTo>
                <a:cubicBezTo>
                  <a:pt x="1416634" y="923112"/>
                  <a:pt x="1232693" y="906164"/>
                  <a:pt x="1048751" y="889215"/>
                </a:cubicBezTo>
                <a:lnTo>
                  <a:pt x="1048751" y="913688"/>
                </a:lnTo>
                <a:lnTo>
                  <a:pt x="1090169" y="913688"/>
                </a:lnTo>
                <a:cubicBezTo>
                  <a:pt x="1105320" y="913687"/>
                  <a:pt x="1117600" y="926622"/>
                  <a:pt x="1117600" y="942579"/>
                </a:cubicBezTo>
                <a:lnTo>
                  <a:pt x="1117601" y="942577"/>
                </a:lnTo>
                <a:cubicBezTo>
                  <a:pt x="1117601" y="958533"/>
                  <a:pt x="1105320" y="971467"/>
                  <a:pt x="1090170" y="971467"/>
                </a:cubicBezTo>
                <a:cubicBezTo>
                  <a:pt x="1076364" y="971467"/>
                  <a:pt x="1062557" y="971466"/>
                  <a:pt x="1048751" y="971467"/>
                </a:cubicBezTo>
                <a:lnTo>
                  <a:pt x="1048751" y="1011041"/>
                </a:lnTo>
                <a:lnTo>
                  <a:pt x="1090169" y="1011041"/>
                </a:lnTo>
                <a:cubicBezTo>
                  <a:pt x="1105320" y="1011041"/>
                  <a:pt x="1117600" y="1023976"/>
                  <a:pt x="1117600" y="1039931"/>
                </a:cubicBezTo>
                <a:lnTo>
                  <a:pt x="1117601" y="1039930"/>
                </a:lnTo>
                <a:cubicBezTo>
                  <a:pt x="1117600" y="1055885"/>
                  <a:pt x="1105320" y="1068820"/>
                  <a:pt x="1090170" y="1068820"/>
                </a:cubicBezTo>
                <a:cubicBezTo>
                  <a:pt x="1076364" y="1068820"/>
                  <a:pt x="1062557" y="1068820"/>
                  <a:pt x="1048751" y="1068820"/>
                </a:cubicBezTo>
                <a:lnTo>
                  <a:pt x="1048751" y="1108394"/>
                </a:lnTo>
                <a:lnTo>
                  <a:pt x="1090169" y="1108394"/>
                </a:lnTo>
                <a:cubicBezTo>
                  <a:pt x="1105320" y="1108394"/>
                  <a:pt x="1117600" y="1121328"/>
                  <a:pt x="1117600" y="1137283"/>
                </a:cubicBezTo>
                <a:lnTo>
                  <a:pt x="1117601" y="1137284"/>
                </a:lnTo>
                <a:cubicBezTo>
                  <a:pt x="1117601" y="1153239"/>
                  <a:pt x="1105319" y="1166172"/>
                  <a:pt x="1090170" y="1166173"/>
                </a:cubicBezTo>
                <a:cubicBezTo>
                  <a:pt x="1076364" y="1166173"/>
                  <a:pt x="1062557" y="1166172"/>
                  <a:pt x="1048751" y="1166173"/>
                </a:cubicBezTo>
                <a:lnTo>
                  <a:pt x="1048751" y="1190794"/>
                </a:lnTo>
                <a:lnTo>
                  <a:pt x="1597986" y="1129997"/>
                </a:lnTo>
                <a:cubicBezTo>
                  <a:pt x="1613052" y="1128329"/>
                  <a:pt x="1626550" y="1139840"/>
                  <a:pt x="1628133" y="1155709"/>
                </a:cubicBezTo>
                <a:cubicBezTo>
                  <a:pt x="1629717" y="1171577"/>
                  <a:pt x="1618788" y="1185792"/>
                  <a:pt x="1603722" y="1187459"/>
                </a:cubicBezTo>
                <a:cubicBezTo>
                  <a:pt x="1415789" y="1208262"/>
                  <a:pt x="1227858" y="1229066"/>
                  <a:pt x="1039926" y="1249868"/>
                </a:cubicBezTo>
                <a:cubicBezTo>
                  <a:pt x="1024858" y="1251536"/>
                  <a:pt x="1011361" y="1240025"/>
                  <a:pt x="1009777" y="1224157"/>
                </a:cubicBezTo>
                <a:cubicBezTo>
                  <a:pt x="1009421" y="1220586"/>
                  <a:pt x="1009699" y="1217099"/>
                  <a:pt x="1012529" y="1214375"/>
                </a:cubicBezTo>
                <a:lnTo>
                  <a:pt x="1012175" y="1213477"/>
                </a:lnTo>
                <a:lnTo>
                  <a:pt x="1012175" y="1166173"/>
                </a:lnTo>
                <a:lnTo>
                  <a:pt x="970758" y="1166173"/>
                </a:lnTo>
                <a:cubicBezTo>
                  <a:pt x="955608" y="1166175"/>
                  <a:pt x="943327" y="1153240"/>
                  <a:pt x="943327" y="1137284"/>
                </a:cubicBezTo>
                <a:cubicBezTo>
                  <a:pt x="943327" y="1121329"/>
                  <a:pt x="955607" y="1108394"/>
                  <a:pt x="970758" y="1108394"/>
                </a:cubicBezTo>
                <a:lnTo>
                  <a:pt x="1012175" y="1108394"/>
                </a:lnTo>
                <a:lnTo>
                  <a:pt x="1012175" y="1068820"/>
                </a:lnTo>
                <a:lnTo>
                  <a:pt x="970758" y="1068820"/>
                </a:lnTo>
                <a:cubicBezTo>
                  <a:pt x="955608" y="1068820"/>
                  <a:pt x="943327" y="1055886"/>
                  <a:pt x="943327" y="1039930"/>
                </a:cubicBezTo>
                <a:cubicBezTo>
                  <a:pt x="943327" y="1023976"/>
                  <a:pt x="955608" y="1011041"/>
                  <a:pt x="970758" y="1011042"/>
                </a:cubicBezTo>
                <a:lnTo>
                  <a:pt x="1012175" y="1011042"/>
                </a:lnTo>
                <a:lnTo>
                  <a:pt x="1012175" y="971467"/>
                </a:lnTo>
                <a:lnTo>
                  <a:pt x="970758" y="971467"/>
                </a:lnTo>
                <a:cubicBezTo>
                  <a:pt x="955608" y="971467"/>
                  <a:pt x="943326" y="958533"/>
                  <a:pt x="943327" y="942578"/>
                </a:cubicBezTo>
                <a:close/>
                <a:moveTo>
                  <a:pt x="841116" y="54422"/>
                </a:moveTo>
                <a:lnTo>
                  <a:pt x="841116" y="217688"/>
                </a:lnTo>
                <a:cubicBezTo>
                  <a:pt x="841116" y="247745"/>
                  <a:pt x="864251" y="272110"/>
                  <a:pt x="892790" y="272110"/>
                </a:cubicBezTo>
                <a:cubicBezTo>
                  <a:pt x="921329" y="272110"/>
                  <a:pt x="944464" y="247745"/>
                  <a:pt x="944464" y="217688"/>
                </a:cubicBezTo>
                <a:lnTo>
                  <a:pt x="944464" y="54422"/>
                </a:lnTo>
                <a:cubicBezTo>
                  <a:pt x="944464" y="24365"/>
                  <a:pt x="921329" y="0"/>
                  <a:pt x="892790" y="0"/>
                </a:cubicBezTo>
                <a:cubicBezTo>
                  <a:pt x="864251" y="0"/>
                  <a:pt x="841116" y="24365"/>
                  <a:pt x="841116" y="54422"/>
                </a:cubicBezTo>
                <a:close/>
                <a:moveTo>
                  <a:pt x="841115" y="1867016"/>
                </a:moveTo>
                <a:lnTo>
                  <a:pt x="841115" y="2030282"/>
                </a:lnTo>
                <a:cubicBezTo>
                  <a:pt x="841115" y="2060339"/>
                  <a:pt x="864250" y="2084705"/>
                  <a:pt x="892789" y="2084705"/>
                </a:cubicBezTo>
                <a:cubicBezTo>
                  <a:pt x="921328" y="2084705"/>
                  <a:pt x="944463" y="2060339"/>
                  <a:pt x="944463" y="2030282"/>
                </a:cubicBezTo>
                <a:lnTo>
                  <a:pt x="944463" y="1867016"/>
                </a:lnTo>
                <a:cubicBezTo>
                  <a:pt x="944463" y="1836959"/>
                  <a:pt x="921328" y="1812594"/>
                  <a:pt x="892789" y="1812594"/>
                </a:cubicBezTo>
                <a:cubicBezTo>
                  <a:pt x="864250" y="1812594"/>
                  <a:pt x="841115" y="1836959"/>
                  <a:pt x="841115" y="1867016"/>
                </a:cubicBezTo>
                <a:close/>
                <a:moveTo>
                  <a:pt x="369861" y="1036255"/>
                </a:moveTo>
                <a:cubicBezTo>
                  <a:pt x="369860" y="1177860"/>
                  <a:pt x="421154" y="1319464"/>
                  <a:pt x="523739" y="1427505"/>
                </a:cubicBezTo>
                <a:cubicBezTo>
                  <a:pt x="728910" y="1643587"/>
                  <a:pt x="1061558" y="1643587"/>
                  <a:pt x="1266729" y="1427506"/>
                </a:cubicBezTo>
                <a:lnTo>
                  <a:pt x="1392741" y="1294792"/>
                </a:lnTo>
                <a:lnTo>
                  <a:pt x="1533295" y="1294792"/>
                </a:lnTo>
                <a:cubicBezTo>
                  <a:pt x="1589785" y="1294792"/>
                  <a:pt x="1635578" y="1246564"/>
                  <a:pt x="1635578" y="1187071"/>
                </a:cubicBezTo>
                <a:lnTo>
                  <a:pt x="1635578" y="1039042"/>
                </a:lnTo>
                <a:lnTo>
                  <a:pt x="1638223" y="1036256"/>
                </a:lnTo>
                <a:lnTo>
                  <a:pt x="1635578" y="1033469"/>
                </a:lnTo>
                <a:lnTo>
                  <a:pt x="1635578" y="885441"/>
                </a:lnTo>
                <a:cubicBezTo>
                  <a:pt x="1635578" y="825947"/>
                  <a:pt x="1589785" y="777718"/>
                  <a:pt x="1533295" y="777718"/>
                </a:cubicBezTo>
                <a:lnTo>
                  <a:pt x="1392740" y="777718"/>
                </a:lnTo>
                <a:cubicBezTo>
                  <a:pt x="1350736" y="733481"/>
                  <a:pt x="1308732" y="689242"/>
                  <a:pt x="1266728" y="645004"/>
                </a:cubicBezTo>
                <a:cubicBezTo>
                  <a:pt x="1061557" y="428922"/>
                  <a:pt x="728910" y="428923"/>
                  <a:pt x="523739" y="645004"/>
                </a:cubicBezTo>
                <a:cubicBezTo>
                  <a:pt x="421153" y="753045"/>
                  <a:pt x="369860" y="894650"/>
                  <a:pt x="369861" y="1036255"/>
                </a:cubicBezTo>
                <a:close/>
                <a:moveTo>
                  <a:pt x="279023" y="1804069"/>
                </a:moveTo>
                <a:cubicBezTo>
                  <a:pt x="279023" y="1817996"/>
                  <a:pt x="284068" y="1831924"/>
                  <a:pt x="294158" y="1842550"/>
                </a:cubicBezTo>
                <a:cubicBezTo>
                  <a:pt x="314339" y="1863805"/>
                  <a:pt x="347056" y="1863805"/>
                  <a:pt x="367236" y="1842550"/>
                </a:cubicBezTo>
                <a:lnTo>
                  <a:pt x="476854" y="1727104"/>
                </a:lnTo>
                <a:cubicBezTo>
                  <a:pt x="497034" y="1705850"/>
                  <a:pt x="497034" y="1671393"/>
                  <a:pt x="476854" y="1650140"/>
                </a:cubicBezTo>
                <a:cubicBezTo>
                  <a:pt x="456673" y="1628886"/>
                  <a:pt x="423956" y="1628886"/>
                  <a:pt x="403775" y="1650140"/>
                </a:cubicBezTo>
                <a:lnTo>
                  <a:pt x="294158" y="1765586"/>
                </a:lnTo>
                <a:cubicBezTo>
                  <a:pt x="284068" y="1776213"/>
                  <a:pt x="279023" y="1790140"/>
                  <a:pt x="279023" y="1804069"/>
                </a:cubicBezTo>
                <a:close/>
                <a:moveTo>
                  <a:pt x="279023" y="276410"/>
                </a:moveTo>
                <a:cubicBezTo>
                  <a:pt x="279023" y="290338"/>
                  <a:pt x="284068" y="304265"/>
                  <a:pt x="294158" y="314892"/>
                </a:cubicBezTo>
                <a:lnTo>
                  <a:pt x="403775" y="430338"/>
                </a:lnTo>
                <a:cubicBezTo>
                  <a:pt x="423956" y="451592"/>
                  <a:pt x="456673" y="451592"/>
                  <a:pt x="476854" y="430338"/>
                </a:cubicBezTo>
                <a:cubicBezTo>
                  <a:pt x="497034" y="409085"/>
                  <a:pt x="497034" y="374627"/>
                  <a:pt x="476854" y="353374"/>
                </a:cubicBezTo>
                <a:lnTo>
                  <a:pt x="367236" y="237928"/>
                </a:lnTo>
                <a:cubicBezTo>
                  <a:pt x="347056" y="216674"/>
                  <a:pt x="314339" y="216674"/>
                  <a:pt x="294158" y="237928"/>
                </a:cubicBezTo>
                <a:cubicBezTo>
                  <a:pt x="284068" y="248554"/>
                  <a:pt x="279023" y="262482"/>
                  <a:pt x="279023" y="276410"/>
                </a:cubicBezTo>
                <a:close/>
                <a:moveTo>
                  <a:pt x="0" y="1042352"/>
                </a:moveTo>
                <a:cubicBezTo>
                  <a:pt x="0" y="1072408"/>
                  <a:pt x="23135" y="1096774"/>
                  <a:pt x="51674" y="1096774"/>
                </a:cubicBezTo>
                <a:lnTo>
                  <a:pt x="206696" y="1096774"/>
                </a:lnTo>
                <a:cubicBezTo>
                  <a:pt x="235236" y="1096774"/>
                  <a:pt x="258371" y="1072408"/>
                  <a:pt x="258371" y="1042352"/>
                </a:cubicBezTo>
                <a:cubicBezTo>
                  <a:pt x="258371" y="1012295"/>
                  <a:pt x="235236" y="987930"/>
                  <a:pt x="206696" y="987930"/>
                </a:cubicBezTo>
                <a:lnTo>
                  <a:pt x="51674" y="987930"/>
                </a:lnTo>
                <a:cubicBezTo>
                  <a:pt x="23135" y="987930"/>
                  <a:pt x="0" y="1012295"/>
                  <a:pt x="0" y="1042352"/>
                </a:cubicBezTo>
                <a:close/>
              </a:path>
            </a:pathLst>
          </a:custGeom>
          <a:solidFill>
            <a:srgbClr val="FFFF00"/>
          </a:solidFill>
          <a:ln w="19050" cap="flat" cmpd="sng" algn="ctr">
            <a:solidFill>
              <a:schemeClr val="accent1"/>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2700" cap="none">
              <a:solidFill>
                <a:schemeClr val="tx1"/>
              </a:solidFill>
            </a:endParaRPr>
          </a:p>
        </p:txBody>
      </p:sp>
      <p:sp>
        <p:nvSpPr>
          <p:cNvPr id="7" name="Notebook"/>
          <p:cNvSpPr/>
          <p:nvPr/>
        </p:nvSpPr>
        <p:spPr>
          <a:xfrm>
            <a:off x="4002405" y="4614545"/>
            <a:ext cx="946150" cy="1275715"/>
          </a:xfrm>
          <a:custGeom>
            <a:avLst/>
            <a:gdLst/>
            <a:ahLst/>
            <a:cxnLst/>
            <a:rect l="0" t="0" r="946150" b="1275715"/>
            <a:pathLst>
              <a:path w="946150" h="1275715">
                <a:moveTo>
                  <a:pt x="210256" y="1065411"/>
                </a:moveTo>
                <a:cubicBezTo>
                  <a:pt x="198643" y="1065411"/>
                  <a:pt x="189230" y="1078140"/>
                  <a:pt x="189230" y="1093843"/>
                </a:cubicBezTo>
                <a:cubicBezTo>
                  <a:pt x="189230" y="1109546"/>
                  <a:pt x="198643" y="1122276"/>
                  <a:pt x="210256" y="1122276"/>
                </a:cubicBezTo>
                <a:lnTo>
                  <a:pt x="735894" y="1122276"/>
                </a:lnTo>
                <a:cubicBezTo>
                  <a:pt x="747507" y="1122276"/>
                  <a:pt x="756920" y="1109546"/>
                  <a:pt x="756920" y="1093843"/>
                </a:cubicBezTo>
                <a:cubicBezTo>
                  <a:pt x="756920" y="1078140"/>
                  <a:pt x="747507" y="1065411"/>
                  <a:pt x="735894" y="1065411"/>
                </a:cubicBezTo>
                <a:close/>
                <a:moveTo>
                  <a:pt x="210256" y="934606"/>
                </a:moveTo>
                <a:cubicBezTo>
                  <a:pt x="198643" y="934606"/>
                  <a:pt x="189230" y="947336"/>
                  <a:pt x="189230" y="963039"/>
                </a:cubicBezTo>
                <a:cubicBezTo>
                  <a:pt x="189230" y="978742"/>
                  <a:pt x="198643" y="991471"/>
                  <a:pt x="210256" y="991471"/>
                </a:cubicBezTo>
                <a:lnTo>
                  <a:pt x="735894" y="991471"/>
                </a:lnTo>
                <a:cubicBezTo>
                  <a:pt x="747507" y="991471"/>
                  <a:pt x="756920" y="978742"/>
                  <a:pt x="756920" y="963039"/>
                </a:cubicBezTo>
                <a:cubicBezTo>
                  <a:pt x="756920" y="947336"/>
                  <a:pt x="747507" y="934606"/>
                  <a:pt x="735894" y="934606"/>
                </a:cubicBezTo>
                <a:close/>
                <a:moveTo>
                  <a:pt x="210256" y="803802"/>
                </a:moveTo>
                <a:cubicBezTo>
                  <a:pt x="198643" y="803802"/>
                  <a:pt x="189230" y="816531"/>
                  <a:pt x="189230" y="832234"/>
                </a:cubicBezTo>
                <a:cubicBezTo>
                  <a:pt x="189230" y="847937"/>
                  <a:pt x="198643" y="860667"/>
                  <a:pt x="210256" y="860667"/>
                </a:cubicBezTo>
                <a:lnTo>
                  <a:pt x="735894" y="860667"/>
                </a:lnTo>
                <a:cubicBezTo>
                  <a:pt x="747507" y="860667"/>
                  <a:pt x="756920" y="847937"/>
                  <a:pt x="756920" y="832234"/>
                </a:cubicBezTo>
                <a:cubicBezTo>
                  <a:pt x="756920" y="816531"/>
                  <a:pt x="747507" y="803802"/>
                  <a:pt x="735894" y="803802"/>
                </a:cubicBezTo>
                <a:close/>
                <a:moveTo>
                  <a:pt x="210256" y="672998"/>
                </a:moveTo>
                <a:cubicBezTo>
                  <a:pt x="198643" y="672998"/>
                  <a:pt x="189230" y="685727"/>
                  <a:pt x="189230" y="701430"/>
                </a:cubicBezTo>
                <a:cubicBezTo>
                  <a:pt x="189230" y="717133"/>
                  <a:pt x="198643" y="729862"/>
                  <a:pt x="210256" y="729862"/>
                </a:cubicBezTo>
                <a:lnTo>
                  <a:pt x="735894" y="729862"/>
                </a:lnTo>
                <a:cubicBezTo>
                  <a:pt x="747507" y="729862"/>
                  <a:pt x="756920" y="717133"/>
                  <a:pt x="756920" y="701430"/>
                </a:cubicBezTo>
                <a:cubicBezTo>
                  <a:pt x="756920" y="685727"/>
                  <a:pt x="747507" y="672998"/>
                  <a:pt x="735894" y="672998"/>
                </a:cubicBezTo>
                <a:close/>
                <a:moveTo>
                  <a:pt x="210256" y="542193"/>
                </a:moveTo>
                <a:cubicBezTo>
                  <a:pt x="198643" y="542193"/>
                  <a:pt x="189230" y="554922"/>
                  <a:pt x="189230" y="570625"/>
                </a:cubicBezTo>
                <a:cubicBezTo>
                  <a:pt x="189230" y="586328"/>
                  <a:pt x="198643" y="599058"/>
                  <a:pt x="210256" y="599058"/>
                </a:cubicBezTo>
                <a:lnTo>
                  <a:pt x="735894" y="599058"/>
                </a:lnTo>
                <a:cubicBezTo>
                  <a:pt x="747507" y="599058"/>
                  <a:pt x="756920" y="586328"/>
                  <a:pt x="756920" y="570625"/>
                </a:cubicBezTo>
                <a:cubicBezTo>
                  <a:pt x="756920" y="554922"/>
                  <a:pt x="747507" y="542193"/>
                  <a:pt x="735894" y="542193"/>
                </a:cubicBezTo>
                <a:close/>
                <a:moveTo>
                  <a:pt x="210256" y="411389"/>
                </a:moveTo>
                <a:cubicBezTo>
                  <a:pt x="198643" y="411389"/>
                  <a:pt x="189230" y="424118"/>
                  <a:pt x="189230" y="439821"/>
                </a:cubicBezTo>
                <a:cubicBezTo>
                  <a:pt x="189230" y="455524"/>
                  <a:pt x="198643" y="468253"/>
                  <a:pt x="210256" y="468253"/>
                </a:cubicBezTo>
                <a:lnTo>
                  <a:pt x="735894" y="468253"/>
                </a:lnTo>
                <a:cubicBezTo>
                  <a:pt x="747507" y="468253"/>
                  <a:pt x="756920" y="455524"/>
                  <a:pt x="756920" y="439821"/>
                </a:cubicBezTo>
                <a:cubicBezTo>
                  <a:pt x="756920" y="424118"/>
                  <a:pt x="747507" y="411389"/>
                  <a:pt x="735894" y="411389"/>
                </a:cubicBezTo>
                <a:close/>
                <a:moveTo>
                  <a:pt x="0" y="120832"/>
                </a:moveTo>
                <a:lnTo>
                  <a:pt x="53135" y="120832"/>
                </a:lnTo>
                <a:lnTo>
                  <a:pt x="53135" y="185612"/>
                </a:lnTo>
                <a:cubicBezTo>
                  <a:pt x="53135" y="236646"/>
                  <a:pt x="83729" y="278017"/>
                  <a:pt x="121468" y="278017"/>
                </a:cubicBezTo>
                <a:cubicBezTo>
                  <a:pt x="159208" y="278017"/>
                  <a:pt x="189801" y="236646"/>
                  <a:pt x="189801" y="185612"/>
                </a:cubicBezTo>
                <a:lnTo>
                  <a:pt x="189801" y="120832"/>
                </a:lnTo>
                <a:lnTo>
                  <a:pt x="234306" y="120832"/>
                </a:lnTo>
                <a:lnTo>
                  <a:pt x="234306" y="185612"/>
                </a:lnTo>
                <a:cubicBezTo>
                  <a:pt x="234306" y="236646"/>
                  <a:pt x="264899" y="278017"/>
                  <a:pt x="302639" y="278017"/>
                </a:cubicBezTo>
                <a:cubicBezTo>
                  <a:pt x="340378" y="278017"/>
                  <a:pt x="370972" y="236646"/>
                  <a:pt x="370972" y="185612"/>
                </a:cubicBezTo>
                <a:lnTo>
                  <a:pt x="370972" y="120832"/>
                </a:lnTo>
                <a:lnTo>
                  <a:pt x="415476" y="120832"/>
                </a:lnTo>
                <a:lnTo>
                  <a:pt x="415476" y="185611"/>
                </a:lnTo>
                <a:cubicBezTo>
                  <a:pt x="415476" y="236645"/>
                  <a:pt x="446069" y="278016"/>
                  <a:pt x="483809" y="278016"/>
                </a:cubicBezTo>
                <a:cubicBezTo>
                  <a:pt x="521548" y="278016"/>
                  <a:pt x="552142" y="236645"/>
                  <a:pt x="552142" y="185611"/>
                </a:cubicBezTo>
                <a:lnTo>
                  <a:pt x="552142" y="120832"/>
                </a:lnTo>
                <a:lnTo>
                  <a:pt x="596646" y="120832"/>
                </a:lnTo>
                <a:lnTo>
                  <a:pt x="596646" y="185611"/>
                </a:lnTo>
                <a:cubicBezTo>
                  <a:pt x="596646" y="236645"/>
                  <a:pt x="627240" y="278016"/>
                  <a:pt x="664979" y="278016"/>
                </a:cubicBezTo>
                <a:cubicBezTo>
                  <a:pt x="702718" y="278016"/>
                  <a:pt x="733312" y="236645"/>
                  <a:pt x="733312" y="185611"/>
                </a:cubicBezTo>
                <a:lnTo>
                  <a:pt x="733312" y="120832"/>
                </a:lnTo>
                <a:lnTo>
                  <a:pt x="777816" y="120832"/>
                </a:lnTo>
                <a:lnTo>
                  <a:pt x="777816" y="185610"/>
                </a:lnTo>
                <a:cubicBezTo>
                  <a:pt x="777816" y="236644"/>
                  <a:pt x="808410" y="278015"/>
                  <a:pt x="846149" y="278015"/>
                </a:cubicBezTo>
                <a:cubicBezTo>
                  <a:pt x="883889" y="278015"/>
                  <a:pt x="914482" y="236644"/>
                  <a:pt x="914482" y="185610"/>
                </a:cubicBezTo>
                <a:lnTo>
                  <a:pt x="914482" y="120832"/>
                </a:lnTo>
                <a:lnTo>
                  <a:pt x="946150" y="120832"/>
                </a:lnTo>
                <a:lnTo>
                  <a:pt x="946150" y="1275715"/>
                </a:lnTo>
                <a:lnTo>
                  <a:pt x="0" y="1275715"/>
                </a:lnTo>
                <a:close/>
                <a:moveTo>
                  <a:pt x="121468" y="1"/>
                </a:moveTo>
                <a:cubicBezTo>
                  <a:pt x="141790" y="1"/>
                  <a:pt x="158263" y="22278"/>
                  <a:pt x="158263" y="49758"/>
                </a:cubicBezTo>
                <a:lnTo>
                  <a:pt x="158263" y="191907"/>
                </a:lnTo>
                <a:cubicBezTo>
                  <a:pt x="158263" y="219386"/>
                  <a:pt x="141790" y="241663"/>
                  <a:pt x="121468" y="241663"/>
                </a:cubicBezTo>
                <a:cubicBezTo>
                  <a:pt x="101147" y="241663"/>
                  <a:pt x="84674" y="219386"/>
                  <a:pt x="84674" y="191907"/>
                </a:cubicBezTo>
                <a:lnTo>
                  <a:pt x="84674" y="49758"/>
                </a:lnTo>
                <a:cubicBezTo>
                  <a:pt x="84674" y="22278"/>
                  <a:pt x="101147" y="1"/>
                  <a:pt x="121468" y="1"/>
                </a:cubicBezTo>
                <a:close/>
                <a:moveTo>
                  <a:pt x="302639" y="1"/>
                </a:moveTo>
                <a:cubicBezTo>
                  <a:pt x="322960" y="1"/>
                  <a:pt x="339433" y="22277"/>
                  <a:pt x="339433" y="49757"/>
                </a:cubicBezTo>
                <a:lnTo>
                  <a:pt x="339433" y="191906"/>
                </a:lnTo>
                <a:cubicBezTo>
                  <a:pt x="339433" y="219386"/>
                  <a:pt x="322960" y="241663"/>
                  <a:pt x="302639" y="241663"/>
                </a:cubicBezTo>
                <a:cubicBezTo>
                  <a:pt x="282317" y="241663"/>
                  <a:pt x="265844" y="219386"/>
                  <a:pt x="265844" y="191906"/>
                </a:cubicBezTo>
                <a:lnTo>
                  <a:pt x="265844" y="49757"/>
                </a:lnTo>
                <a:cubicBezTo>
                  <a:pt x="265844" y="22277"/>
                  <a:pt x="282317" y="1"/>
                  <a:pt x="302639" y="1"/>
                </a:cubicBezTo>
                <a:close/>
                <a:moveTo>
                  <a:pt x="483809" y="0"/>
                </a:moveTo>
                <a:cubicBezTo>
                  <a:pt x="504130" y="0"/>
                  <a:pt x="520604" y="22277"/>
                  <a:pt x="520604" y="49757"/>
                </a:cubicBezTo>
                <a:lnTo>
                  <a:pt x="520604" y="191906"/>
                </a:lnTo>
                <a:cubicBezTo>
                  <a:pt x="520604" y="219386"/>
                  <a:pt x="504130" y="241662"/>
                  <a:pt x="483809" y="241662"/>
                </a:cubicBezTo>
                <a:cubicBezTo>
                  <a:pt x="463488" y="241662"/>
                  <a:pt x="447014" y="219386"/>
                  <a:pt x="447014" y="191906"/>
                </a:cubicBezTo>
                <a:lnTo>
                  <a:pt x="447014" y="49757"/>
                </a:lnTo>
                <a:cubicBezTo>
                  <a:pt x="447014" y="22277"/>
                  <a:pt x="463488" y="0"/>
                  <a:pt x="483809" y="0"/>
                </a:cubicBezTo>
                <a:close/>
                <a:moveTo>
                  <a:pt x="664979" y="0"/>
                </a:moveTo>
                <a:cubicBezTo>
                  <a:pt x="685300" y="0"/>
                  <a:pt x="701774" y="22277"/>
                  <a:pt x="701774" y="49756"/>
                </a:cubicBezTo>
                <a:lnTo>
                  <a:pt x="701774" y="191905"/>
                </a:lnTo>
                <a:cubicBezTo>
                  <a:pt x="701774" y="219385"/>
                  <a:pt x="685300" y="241662"/>
                  <a:pt x="664979" y="241662"/>
                </a:cubicBezTo>
                <a:cubicBezTo>
                  <a:pt x="644658" y="241662"/>
                  <a:pt x="628184" y="219385"/>
                  <a:pt x="628184" y="191905"/>
                </a:cubicBezTo>
                <a:lnTo>
                  <a:pt x="628184" y="49756"/>
                </a:lnTo>
                <a:cubicBezTo>
                  <a:pt x="628184" y="22277"/>
                  <a:pt x="644658" y="0"/>
                  <a:pt x="664979" y="0"/>
                </a:cubicBezTo>
                <a:close/>
                <a:moveTo>
                  <a:pt x="846149" y="0"/>
                </a:moveTo>
                <a:cubicBezTo>
                  <a:pt x="866470" y="0"/>
                  <a:pt x="882944" y="22276"/>
                  <a:pt x="882944" y="49756"/>
                </a:cubicBezTo>
                <a:lnTo>
                  <a:pt x="882944" y="191905"/>
                </a:lnTo>
                <a:cubicBezTo>
                  <a:pt x="882944" y="219385"/>
                  <a:pt x="866470" y="241662"/>
                  <a:pt x="846149" y="241662"/>
                </a:cubicBezTo>
                <a:cubicBezTo>
                  <a:pt x="825828" y="241662"/>
                  <a:pt x="809355" y="219385"/>
                  <a:pt x="809355" y="191905"/>
                </a:cubicBezTo>
                <a:lnTo>
                  <a:pt x="809355" y="49756"/>
                </a:lnTo>
                <a:cubicBezTo>
                  <a:pt x="809355" y="22276"/>
                  <a:pt x="825828" y="0"/>
                  <a:pt x="846149" y="0"/>
                </a:cubicBezTo>
                <a:close/>
              </a:path>
            </a:pathLst>
          </a:custGeom>
          <a:solidFill>
            <a:srgbClr val="FFFF00"/>
          </a:solidFill>
          <a:ln w="19050" cap="flat" cmpd="sng" algn="ctr">
            <a:solidFill>
              <a:schemeClr val="accent1"/>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2700" cap="none"/>
          </a:p>
        </p:txBody>
      </p:sp>
      <p:sp>
        <p:nvSpPr>
          <p:cNvPr id="8" name="Bulb2"/>
          <p:cNvSpPr/>
          <p:nvPr/>
        </p:nvSpPr>
        <p:spPr>
          <a:xfrm rot="16200000" flipH="1">
            <a:off x="6757670" y="2520950"/>
            <a:ext cx="2101850" cy="2084705"/>
          </a:xfrm>
          <a:custGeom>
            <a:avLst/>
            <a:gdLst/>
            <a:ahLst/>
            <a:cxnLst/>
            <a:rect l="0" t="0" r="2101850" b="2084705"/>
            <a:pathLst>
              <a:path w="2101850" h="2084705">
                <a:moveTo>
                  <a:pt x="2007433" y="906986"/>
                </a:moveTo>
                <a:lnTo>
                  <a:pt x="2007433" y="1165522"/>
                </a:lnTo>
                <a:cubicBezTo>
                  <a:pt x="2007433" y="1192981"/>
                  <a:pt x="2028569" y="1215241"/>
                  <a:pt x="2054641" y="1215241"/>
                </a:cubicBezTo>
                <a:cubicBezTo>
                  <a:pt x="2080714" y="1215241"/>
                  <a:pt x="2101850" y="1192981"/>
                  <a:pt x="2101850" y="1165522"/>
                </a:cubicBezTo>
                <a:lnTo>
                  <a:pt x="2101850" y="906986"/>
                </a:lnTo>
                <a:cubicBezTo>
                  <a:pt x="2101849" y="879527"/>
                  <a:pt x="2080714" y="857267"/>
                  <a:pt x="2054641" y="857267"/>
                </a:cubicBezTo>
                <a:cubicBezTo>
                  <a:pt x="2028569" y="857267"/>
                  <a:pt x="2007433" y="879527"/>
                  <a:pt x="2007433" y="906986"/>
                </a:cubicBezTo>
                <a:close/>
                <a:moveTo>
                  <a:pt x="1861124" y="867212"/>
                </a:moveTo>
                <a:lnTo>
                  <a:pt x="1861124" y="1205298"/>
                </a:lnTo>
                <a:cubicBezTo>
                  <a:pt x="1861124" y="1232757"/>
                  <a:pt x="1882260" y="1255017"/>
                  <a:pt x="1908333" y="1255017"/>
                </a:cubicBezTo>
                <a:lnTo>
                  <a:pt x="1908333" y="1255016"/>
                </a:lnTo>
                <a:cubicBezTo>
                  <a:pt x="1934405" y="1255016"/>
                  <a:pt x="1955541" y="1232756"/>
                  <a:pt x="1955541" y="1205297"/>
                </a:cubicBezTo>
                <a:lnTo>
                  <a:pt x="1955541" y="867212"/>
                </a:lnTo>
                <a:cubicBezTo>
                  <a:pt x="1955541" y="839753"/>
                  <a:pt x="1934405" y="817493"/>
                  <a:pt x="1908333" y="817492"/>
                </a:cubicBezTo>
                <a:cubicBezTo>
                  <a:pt x="1882260" y="817493"/>
                  <a:pt x="1861124" y="839753"/>
                  <a:pt x="1861124" y="867212"/>
                </a:cubicBezTo>
                <a:close/>
                <a:moveTo>
                  <a:pt x="1714815" y="847324"/>
                </a:moveTo>
                <a:lnTo>
                  <a:pt x="1714815" y="1225186"/>
                </a:lnTo>
                <a:cubicBezTo>
                  <a:pt x="1714815" y="1252645"/>
                  <a:pt x="1735951" y="1274905"/>
                  <a:pt x="1762024" y="1274905"/>
                </a:cubicBezTo>
                <a:lnTo>
                  <a:pt x="1762024" y="1274904"/>
                </a:lnTo>
                <a:cubicBezTo>
                  <a:pt x="1788096" y="1274904"/>
                  <a:pt x="1809232" y="1252644"/>
                  <a:pt x="1809232" y="1225185"/>
                </a:cubicBezTo>
                <a:lnTo>
                  <a:pt x="1809232" y="847324"/>
                </a:lnTo>
                <a:cubicBezTo>
                  <a:pt x="1809232" y="819865"/>
                  <a:pt x="1788096" y="797606"/>
                  <a:pt x="1762024" y="797605"/>
                </a:cubicBezTo>
                <a:cubicBezTo>
                  <a:pt x="1735951" y="797606"/>
                  <a:pt x="1714815" y="819865"/>
                  <a:pt x="1714815" y="847324"/>
                </a:cubicBezTo>
                <a:close/>
                <a:moveTo>
                  <a:pt x="943327" y="942578"/>
                </a:moveTo>
                <a:cubicBezTo>
                  <a:pt x="943326" y="926622"/>
                  <a:pt x="955608" y="913688"/>
                  <a:pt x="970758" y="913688"/>
                </a:cubicBezTo>
                <a:lnTo>
                  <a:pt x="1012176" y="913688"/>
                </a:lnTo>
                <a:lnTo>
                  <a:pt x="1012176" y="866806"/>
                </a:lnTo>
                <a:cubicBezTo>
                  <a:pt x="1012176" y="865914"/>
                  <a:pt x="1012233" y="865037"/>
                  <a:pt x="1013163" y="864295"/>
                </a:cubicBezTo>
                <a:lnTo>
                  <a:pt x="1010897" y="856727"/>
                </a:lnTo>
                <a:cubicBezTo>
                  <a:pt x="1012218" y="840832"/>
                  <a:pt x="1025522" y="829075"/>
                  <a:pt x="1040615" y="830465"/>
                </a:cubicBezTo>
                <a:lnTo>
                  <a:pt x="1605357" y="882501"/>
                </a:lnTo>
                <a:cubicBezTo>
                  <a:pt x="1620449" y="883892"/>
                  <a:pt x="1631613" y="897903"/>
                  <a:pt x="1630293" y="913799"/>
                </a:cubicBezTo>
                <a:cubicBezTo>
                  <a:pt x="1628972" y="929693"/>
                  <a:pt x="1615668" y="941451"/>
                  <a:pt x="1600576" y="940060"/>
                </a:cubicBezTo>
                <a:cubicBezTo>
                  <a:pt x="1416634" y="923112"/>
                  <a:pt x="1232693" y="906164"/>
                  <a:pt x="1048751" y="889215"/>
                </a:cubicBezTo>
                <a:lnTo>
                  <a:pt x="1048751" y="913688"/>
                </a:lnTo>
                <a:lnTo>
                  <a:pt x="1090169" y="913688"/>
                </a:lnTo>
                <a:cubicBezTo>
                  <a:pt x="1105320" y="913687"/>
                  <a:pt x="1117600" y="926622"/>
                  <a:pt x="1117600" y="942579"/>
                </a:cubicBezTo>
                <a:lnTo>
                  <a:pt x="1117601" y="942577"/>
                </a:lnTo>
                <a:cubicBezTo>
                  <a:pt x="1117601" y="958533"/>
                  <a:pt x="1105320" y="971467"/>
                  <a:pt x="1090170" y="971467"/>
                </a:cubicBezTo>
                <a:cubicBezTo>
                  <a:pt x="1076364" y="971467"/>
                  <a:pt x="1062557" y="971466"/>
                  <a:pt x="1048751" y="971467"/>
                </a:cubicBezTo>
                <a:lnTo>
                  <a:pt x="1048751" y="1011041"/>
                </a:lnTo>
                <a:lnTo>
                  <a:pt x="1090169" y="1011041"/>
                </a:lnTo>
                <a:cubicBezTo>
                  <a:pt x="1105320" y="1011041"/>
                  <a:pt x="1117600" y="1023976"/>
                  <a:pt x="1117600" y="1039931"/>
                </a:cubicBezTo>
                <a:lnTo>
                  <a:pt x="1117601" y="1039930"/>
                </a:lnTo>
                <a:cubicBezTo>
                  <a:pt x="1117600" y="1055885"/>
                  <a:pt x="1105320" y="1068820"/>
                  <a:pt x="1090170" y="1068820"/>
                </a:cubicBezTo>
                <a:cubicBezTo>
                  <a:pt x="1076364" y="1068820"/>
                  <a:pt x="1062557" y="1068820"/>
                  <a:pt x="1048751" y="1068820"/>
                </a:cubicBezTo>
                <a:lnTo>
                  <a:pt x="1048751" y="1108394"/>
                </a:lnTo>
                <a:lnTo>
                  <a:pt x="1090169" y="1108394"/>
                </a:lnTo>
                <a:cubicBezTo>
                  <a:pt x="1105320" y="1108394"/>
                  <a:pt x="1117600" y="1121328"/>
                  <a:pt x="1117600" y="1137283"/>
                </a:cubicBezTo>
                <a:lnTo>
                  <a:pt x="1117601" y="1137284"/>
                </a:lnTo>
                <a:cubicBezTo>
                  <a:pt x="1117601" y="1153239"/>
                  <a:pt x="1105319" y="1166172"/>
                  <a:pt x="1090170" y="1166173"/>
                </a:cubicBezTo>
                <a:cubicBezTo>
                  <a:pt x="1076364" y="1166173"/>
                  <a:pt x="1062557" y="1166172"/>
                  <a:pt x="1048751" y="1166173"/>
                </a:cubicBezTo>
                <a:lnTo>
                  <a:pt x="1048751" y="1190794"/>
                </a:lnTo>
                <a:lnTo>
                  <a:pt x="1597986" y="1129997"/>
                </a:lnTo>
                <a:cubicBezTo>
                  <a:pt x="1613052" y="1128329"/>
                  <a:pt x="1626550" y="1139840"/>
                  <a:pt x="1628133" y="1155709"/>
                </a:cubicBezTo>
                <a:cubicBezTo>
                  <a:pt x="1629717" y="1171577"/>
                  <a:pt x="1618788" y="1185792"/>
                  <a:pt x="1603722" y="1187459"/>
                </a:cubicBezTo>
                <a:cubicBezTo>
                  <a:pt x="1415789" y="1208262"/>
                  <a:pt x="1227858" y="1229066"/>
                  <a:pt x="1039926" y="1249868"/>
                </a:cubicBezTo>
                <a:cubicBezTo>
                  <a:pt x="1024858" y="1251536"/>
                  <a:pt x="1011361" y="1240025"/>
                  <a:pt x="1009777" y="1224157"/>
                </a:cubicBezTo>
                <a:cubicBezTo>
                  <a:pt x="1009421" y="1220586"/>
                  <a:pt x="1009699" y="1217099"/>
                  <a:pt x="1012529" y="1214375"/>
                </a:cubicBezTo>
                <a:lnTo>
                  <a:pt x="1012175" y="1213477"/>
                </a:lnTo>
                <a:lnTo>
                  <a:pt x="1012175" y="1166173"/>
                </a:lnTo>
                <a:lnTo>
                  <a:pt x="970758" y="1166173"/>
                </a:lnTo>
                <a:cubicBezTo>
                  <a:pt x="955608" y="1166175"/>
                  <a:pt x="943327" y="1153240"/>
                  <a:pt x="943327" y="1137284"/>
                </a:cubicBezTo>
                <a:cubicBezTo>
                  <a:pt x="943327" y="1121329"/>
                  <a:pt x="955607" y="1108394"/>
                  <a:pt x="970758" y="1108394"/>
                </a:cubicBezTo>
                <a:lnTo>
                  <a:pt x="1012175" y="1108394"/>
                </a:lnTo>
                <a:lnTo>
                  <a:pt x="1012175" y="1068820"/>
                </a:lnTo>
                <a:lnTo>
                  <a:pt x="970758" y="1068820"/>
                </a:lnTo>
                <a:cubicBezTo>
                  <a:pt x="955608" y="1068820"/>
                  <a:pt x="943327" y="1055886"/>
                  <a:pt x="943327" y="1039930"/>
                </a:cubicBezTo>
                <a:cubicBezTo>
                  <a:pt x="943327" y="1023976"/>
                  <a:pt x="955608" y="1011041"/>
                  <a:pt x="970758" y="1011042"/>
                </a:cubicBezTo>
                <a:lnTo>
                  <a:pt x="1012175" y="1011042"/>
                </a:lnTo>
                <a:lnTo>
                  <a:pt x="1012175" y="971467"/>
                </a:lnTo>
                <a:lnTo>
                  <a:pt x="970758" y="971467"/>
                </a:lnTo>
                <a:cubicBezTo>
                  <a:pt x="955608" y="971467"/>
                  <a:pt x="943326" y="958533"/>
                  <a:pt x="943327" y="942578"/>
                </a:cubicBezTo>
                <a:close/>
                <a:moveTo>
                  <a:pt x="841116" y="54422"/>
                </a:moveTo>
                <a:lnTo>
                  <a:pt x="841116" y="217688"/>
                </a:lnTo>
                <a:cubicBezTo>
                  <a:pt x="841116" y="247745"/>
                  <a:pt x="864251" y="272110"/>
                  <a:pt x="892790" y="272110"/>
                </a:cubicBezTo>
                <a:cubicBezTo>
                  <a:pt x="921329" y="272110"/>
                  <a:pt x="944464" y="247745"/>
                  <a:pt x="944464" y="217688"/>
                </a:cubicBezTo>
                <a:lnTo>
                  <a:pt x="944464" y="54422"/>
                </a:lnTo>
                <a:cubicBezTo>
                  <a:pt x="944464" y="24365"/>
                  <a:pt x="921329" y="0"/>
                  <a:pt x="892790" y="0"/>
                </a:cubicBezTo>
                <a:cubicBezTo>
                  <a:pt x="864251" y="0"/>
                  <a:pt x="841116" y="24365"/>
                  <a:pt x="841116" y="54422"/>
                </a:cubicBezTo>
                <a:close/>
                <a:moveTo>
                  <a:pt x="841115" y="1867016"/>
                </a:moveTo>
                <a:lnTo>
                  <a:pt x="841115" y="2030282"/>
                </a:lnTo>
                <a:cubicBezTo>
                  <a:pt x="841115" y="2060339"/>
                  <a:pt x="864250" y="2084705"/>
                  <a:pt x="892789" y="2084705"/>
                </a:cubicBezTo>
                <a:cubicBezTo>
                  <a:pt x="921328" y="2084705"/>
                  <a:pt x="944463" y="2060339"/>
                  <a:pt x="944463" y="2030282"/>
                </a:cubicBezTo>
                <a:lnTo>
                  <a:pt x="944463" y="1867016"/>
                </a:lnTo>
                <a:cubicBezTo>
                  <a:pt x="944463" y="1836959"/>
                  <a:pt x="921328" y="1812594"/>
                  <a:pt x="892789" y="1812594"/>
                </a:cubicBezTo>
                <a:cubicBezTo>
                  <a:pt x="864250" y="1812594"/>
                  <a:pt x="841115" y="1836959"/>
                  <a:pt x="841115" y="1867016"/>
                </a:cubicBezTo>
                <a:close/>
                <a:moveTo>
                  <a:pt x="369861" y="1036255"/>
                </a:moveTo>
                <a:cubicBezTo>
                  <a:pt x="369860" y="1177860"/>
                  <a:pt x="421154" y="1319464"/>
                  <a:pt x="523739" y="1427505"/>
                </a:cubicBezTo>
                <a:cubicBezTo>
                  <a:pt x="728910" y="1643587"/>
                  <a:pt x="1061558" y="1643587"/>
                  <a:pt x="1266729" y="1427506"/>
                </a:cubicBezTo>
                <a:lnTo>
                  <a:pt x="1392741" y="1294792"/>
                </a:lnTo>
                <a:lnTo>
                  <a:pt x="1533295" y="1294792"/>
                </a:lnTo>
                <a:cubicBezTo>
                  <a:pt x="1589785" y="1294792"/>
                  <a:pt x="1635578" y="1246564"/>
                  <a:pt x="1635578" y="1187071"/>
                </a:cubicBezTo>
                <a:lnTo>
                  <a:pt x="1635578" y="1039042"/>
                </a:lnTo>
                <a:lnTo>
                  <a:pt x="1638223" y="1036256"/>
                </a:lnTo>
                <a:lnTo>
                  <a:pt x="1635578" y="1033469"/>
                </a:lnTo>
                <a:lnTo>
                  <a:pt x="1635578" y="885441"/>
                </a:lnTo>
                <a:cubicBezTo>
                  <a:pt x="1635578" y="825947"/>
                  <a:pt x="1589785" y="777718"/>
                  <a:pt x="1533295" y="777718"/>
                </a:cubicBezTo>
                <a:lnTo>
                  <a:pt x="1392740" y="777718"/>
                </a:lnTo>
                <a:cubicBezTo>
                  <a:pt x="1350736" y="733481"/>
                  <a:pt x="1308732" y="689242"/>
                  <a:pt x="1266728" y="645004"/>
                </a:cubicBezTo>
                <a:cubicBezTo>
                  <a:pt x="1061557" y="428922"/>
                  <a:pt x="728910" y="428923"/>
                  <a:pt x="523739" y="645004"/>
                </a:cubicBezTo>
                <a:cubicBezTo>
                  <a:pt x="421153" y="753045"/>
                  <a:pt x="369860" y="894650"/>
                  <a:pt x="369861" y="1036255"/>
                </a:cubicBezTo>
                <a:close/>
                <a:moveTo>
                  <a:pt x="279023" y="1804069"/>
                </a:moveTo>
                <a:cubicBezTo>
                  <a:pt x="279023" y="1817996"/>
                  <a:pt x="284068" y="1831924"/>
                  <a:pt x="294158" y="1842550"/>
                </a:cubicBezTo>
                <a:cubicBezTo>
                  <a:pt x="314339" y="1863805"/>
                  <a:pt x="347056" y="1863805"/>
                  <a:pt x="367236" y="1842550"/>
                </a:cubicBezTo>
                <a:lnTo>
                  <a:pt x="476854" y="1727104"/>
                </a:lnTo>
                <a:cubicBezTo>
                  <a:pt x="497034" y="1705850"/>
                  <a:pt x="497034" y="1671393"/>
                  <a:pt x="476854" y="1650140"/>
                </a:cubicBezTo>
                <a:cubicBezTo>
                  <a:pt x="456673" y="1628886"/>
                  <a:pt x="423956" y="1628886"/>
                  <a:pt x="403775" y="1650140"/>
                </a:cubicBezTo>
                <a:lnTo>
                  <a:pt x="294158" y="1765586"/>
                </a:lnTo>
                <a:cubicBezTo>
                  <a:pt x="284068" y="1776213"/>
                  <a:pt x="279023" y="1790140"/>
                  <a:pt x="279023" y="1804069"/>
                </a:cubicBezTo>
                <a:close/>
                <a:moveTo>
                  <a:pt x="279023" y="276410"/>
                </a:moveTo>
                <a:cubicBezTo>
                  <a:pt x="279023" y="290338"/>
                  <a:pt x="284068" y="304265"/>
                  <a:pt x="294158" y="314892"/>
                </a:cubicBezTo>
                <a:lnTo>
                  <a:pt x="403775" y="430338"/>
                </a:lnTo>
                <a:cubicBezTo>
                  <a:pt x="423956" y="451592"/>
                  <a:pt x="456673" y="451592"/>
                  <a:pt x="476854" y="430338"/>
                </a:cubicBezTo>
                <a:cubicBezTo>
                  <a:pt x="497034" y="409085"/>
                  <a:pt x="497034" y="374627"/>
                  <a:pt x="476854" y="353374"/>
                </a:cubicBezTo>
                <a:lnTo>
                  <a:pt x="367236" y="237928"/>
                </a:lnTo>
                <a:cubicBezTo>
                  <a:pt x="347056" y="216674"/>
                  <a:pt x="314339" y="216674"/>
                  <a:pt x="294158" y="237928"/>
                </a:cubicBezTo>
                <a:cubicBezTo>
                  <a:pt x="284068" y="248554"/>
                  <a:pt x="279023" y="262482"/>
                  <a:pt x="279023" y="276410"/>
                </a:cubicBezTo>
                <a:close/>
                <a:moveTo>
                  <a:pt x="0" y="1042352"/>
                </a:moveTo>
                <a:cubicBezTo>
                  <a:pt x="0" y="1072408"/>
                  <a:pt x="23135" y="1096774"/>
                  <a:pt x="51674" y="1096774"/>
                </a:cubicBezTo>
                <a:lnTo>
                  <a:pt x="206696" y="1096774"/>
                </a:lnTo>
                <a:cubicBezTo>
                  <a:pt x="235236" y="1096774"/>
                  <a:pt x="258371" y="1072408"/>
                  <a:pt x="258371" y="1042352"/>
                </a:cubicBezTo>
                <a:cubicBezTo>
                  <a:pt x="258371" y="1012295"/>
                  <a:pt x="235236" y="987930"/>
                  <a:pt x="206696" y="987930"/>
                </a:cubicBezTo>
                <a:lnTo>
                  <a:pt x="51674" y="987930"/>
                </a:lnTo>
                <a:cubicBezTo>
                  <a:pt x="23135" y="987930"/>
                  <a:pt x="0" y="1012295"/>
                  <a:pt x="0" y="1042352"/>
                </a:cubicBezTo>
                <a:close/>
              </a:path>
            </a:pathLst>
          </a:custGeom>
          <a:solidFill>
            <a:srgbClr val="FFFF00"/>
          </a:solidFill>
          <a:ln w="19050" cap="flat" cmpd="sng" algn="ctr">
            <a:solidFill>
              <a:schemeClr val="accent1"/>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2700" cap="none">
              <a:solidFill>
                <a:schemeClr val="tx1"/>
              </a:solidFill>
            </a:endParaRPr>
          </a:p>
        </p:txBody>
      </p:sp>
      <p:sp>
        <p:nvSpPr>
          <p:cNvPr id="9" name="Curved Down Arrow 2"/>
          <p:cNvSpPr/>
          <p:nvPr/>
        </p:nvSpPr>
        <p:spPr>
          <a:xfrm>
            <a:off x="2006600" y="1264285"/>
            <a:ext cx="8419465" cy="1825625"/>
          </a:xfrm>
          <a:prstGeom prst="curvedDownArrow">
            <a:avLst>
              <a:gd name="adj1" fmla="val 25000"/>
              <a:gd name="adj2" fmla="val 50000"/>
              <a:gd name="adj3" fmla="val 58333"/>
            </a:avLst>
          </a:prstGeom>
          <a:solidFill>
            <a:srgbClr val="92D050"/>
          </a:solidFill>
          <a:ln w="19050" cap="flat" cmpd="sng" algn="ctr">
            <a:solidFill>
              <a:srgbClr val="868257"/>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cap="none">
              <a:solidFill>
                <a:schemeClr val="tx1"/>
              </a:solidFill>
            </a:endParaRPr>
          </a:p>
        </p:txBody>
      </p:sp>
      <p:sp>
        <p:nvSpPr>
          <p:cNvPr id="13" name="3-Encode">
            <a:extLst>
              <a:ext uri="{FF2B5EF4-FFF2-40B4-BE49-F238E27FC236}">
                <a16:creationId xmlns:a16="http://schemas.microsoft.com/office/drawing/2014/main" id="{D6D0ADB4-56FD-7548-F278-EF087D48C34B}"/>
              </a:ext>
            </a:extLst>
          </p:cNvPr>
          <p:cNvSpPr txBox="1"/>
          <p:nvPr/>
        </p:nvSpPr>
        <p:spPr>
          <a:xfrm>
            <a:off x="1017917" y="6106736"/>
            <a:ext cx="10783019" cy="461665"/>
          </a:xfrm>
          <a:prstGeom prst="rect">
            <a:avLst/>
          </a:prstGeom>
          <a:solidFill>
            <a:schemeClr val="tx2">
              <a:lumMod val="10000"/>
              <a:lumOff val="90000"/>
            </a:schemeClr>
          </a:solidFill>
        </p:spPr>
        <p:txBody>
          <a:bodyPr wrap="square">
            <a:spAutoFit/>
          </a:bodyPr>
          <a:lstStyle/>
          <a:p>
            <a:pPr>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400" b="1" cap="none" dirty="0">
                <a:solidFill>
                  <a:schemeClr val="tx2">
                    <a:lumMod val="50000"/>
                  </a:schemeClr>
                </a:solidFill>
              </a:rPr>
              <a:t>3. Encode:</a:t>
            </a:r>
            <a:r>
              <a:rPr lang="en-US" sz="2400" cap="none" dirty="0">
                <a:solidFill>
                  <a:schemeClr val="tx2">
                    <a:lumMod val="50000"/>
                  </a:schemeClr>
                </a:solidFill>
              </a:rPr>
              <a:t> Converting the idea into a message</a:t>
            </a:r>
            <a:r>
              <a:rPr lang="en-US" sz="2000" cap="none" dirty="0">
                <a:solidFill>
                  <a:schemeClr val="tx2">
                    <a:lumMod val="50000"/>
                  </a:schemeClr>
                </a:solidFill>
              </a:rPr>
              <a:t> </a:t>
            </a:r>
            <a:r>
              <a:rPr lang="en-US" sz="2000" dirty="0">
                <a:solidFill>
                  <a:schemeClr val="tx2">
                    <a:lumMod val="50000"/>
                  </a:schemeClr>
                </a:solidFill>
              </a:rPr>
              <a:t>(speech, signs, written, SMS, </a:t>
            </a:r>
            <a:r>
              <a:rPr lang="en-US" sz="2000" dirty="0" err="1">
                <a:solidFill>
                  <a:schemeClr val="tx2">
                    <a:lumMod val="50000"/>
                  </a:schemeClr>
                </a:solidFill>
              </a:rPr>
              <a:t>etc</a:t>
            </a:r>
            <a:r>
              <a:rPr lang="en-US" sz="2000" dirty="0">
                <a:solidFill>
                  <a:schemeClr val="tx2">
                    <a:lumMod val="50000"/>
                  </a:schemeClr>
                </a:solidFill>
              </a:rPr>
              <a:t>)</a:t>
            </a:r>
            <a:endParaRPr lang="en-US" sz="2400" dirty="0">
              <a:solidFill>
                <a:schemeClr val="tx2">
                  <a:lumMod val="50000"/>
                </a:schemeClr>
              </a:solidFill>
            </a:endParaRPr>
          </a:p>
        </p:txBody>
      </p:sp>
      <p:sp>
        <p:nvSpPr>
          <p:cNvPr id="14" name="4-Send">
            <a:extLst>
              <a:ext uri="{FF2B5EF4-FFF2-40B4-BE49-F238E27FC236}">
                <a16:creationId xmlns:a16="http://schemas.microsoft.com/office/drawing/2014/main" id="{1A5BBA53-271E-2145-931D-0466122DE22E}"/>
              </a:ext>
            </a:extLst>
          </p:cNvPr>
          <p:cNvSpPr txBox="1"/>
          <p:nvPr/>
        </p:nvSpPr>
        <p:spPr>
          <a:xfrm>
            <a:off x="1017917" y="6106736"/>
            <a:ext cx="10783019" cy="461665"/>
          </a:xfrm>
          <a:prstGeom prst="rect">
            <a:avLst/>
          </a:prstGeom>
          <a:solidFill>
            <a:schemeClr val="tx2">
              <a:lumMod val="10000"/>
              <a:lumOff val="90000"/>
            </a:schemeClr>
          </a:solidFill>
        </p:spPr>
        <p:txBody>
          <a:bodyPr wrap="square">
            <a:spAutoFit/>
          </a:bodyPr>
          <a:lstStyle/>
          <a:p>
            <a:pPr indent="0">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400" b="1" cap="none" dirty="0">
                <a:solidFill>
                  <a:schemeClr val="tx2">
                    <a:lumMod val="50000"/>
                  </a:schemeClr>
                </a:solidFill>
              </a:rPr>
              <a:t>4. Send:</a:t>
            </a:r>
            <a:r>
              <a:rPr lang="en-US" sz="2400" cap="none" dirty="0">
                <a:solidFill>
                  <a:schemeClr val="tx2">
                    <a:lumMod val="50000"/>
                  </a:schemeClr>
                </a:solidFill>
              </a:rPr>
              <a:t> Communicating the message on the channel</a:t>
            </a:r>
          </a:p>
        </p:txBody>
      </p:sp>
      <p:sp>
        <p:nvSpPr>
          <p:cNvPr id="15" name="5-Reception">
            <a:extLst>
              <a:ext uri="{FF2B5EF4-FFF2-40B4-BE49-F238E27FC236}">
                <a16:creationId xmlns:a16="http://schemas.microsoft.com/office/drawing/2014/main" id="{6F9FAA6C-9E51-D4CF-5579-3AAEAF6263E5}"/>
              </a:ext>
            </a:extLst>
          </p:cNvPr>
          <p:cNvSpPr txBox="1"/>
          <p:nvPr/>
        </p:nvSpPr>
        <p:spPr>
          <a:xfrm>
            <a:off x="1017917" y="6106736"/>
            <a:ext cx="10783019" cy="461665"/>
          </a:xfrm>
          <a:prstGeom prst="rect">
            <a:avLst/>
          </a:prstGeom>
          <a:solidFill>
            <a:schemeClr val="tx2">
              <a:lumMod val="10000"/>
              <a:lumOff val="90000"/>
            </a:schemeClr>
          </a:solidFill>
        </p:spPr>
        <p:txBody>
          <a:bodyPr wrap="square">
            <a:spAutoFit/>
          </a:bodyPr>
          <a:lstStyle/>
          <a:p>
            <a:pPr indent="0">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400" b="1" cap="none" dirty="0">
                <a:solidFill>
                  <a:schemeClr val="tx2">
                    <a:lumMod val="50000"/>
                  </a:schemeClr>
                </a:solidFill>
              </a:rPr>
              <a:t>5. Reception:</a:t>
            </a:r>
            <a:r>
              <a:rPr lang="en-US" sz="2400" cap="none" dirty="0">
                <a:solidFill>
                  <a:schemeClr val="tx2">
                    <a:lumMod val="50000"/>
                  </a:schemeClr>
                </a:solidFill>
              </a:rPr>
              <a:t> Receiving the message via the channel</a:t>
            </a:r>
          </a:p>
        </p:txBody>
      </p:sp>
      <p:sp>
        <p:nvSpPr>
          <p:cNvPr id="16" name="6-Decode">
            <a:extLst>
              <a:ext uri="{FF2B5EF4-FFF2-40B4-BE49-F238E27FC236}">
                <a16:creationId xmlns:a16="http://schemas.microsoft.com/office/drawing/2014/main" id="{3C6E6F9C-5009-D7EC-66B0-92303CB31ED6}"/>
              </a:ext>
            </a:extLst>
          </p:cNvPr>
          <p:cNvSpPr txBox="1"/>
          <p:nvPr/>
        </p:nvSpPr>
        <p:spPr>
          <a:xfrm>
            <a:off x="1017917" y="6106736"/>
            <a:ext cx="10783019" cy="461665"/>
          </a:xfrm>
          <a:prstGeom prst="rect">
            <a:avLst/>
          </a:prstGeom>
          <a:solidFill>
            <a:schemeClr val="tx2">
              <a:lumMod val="10000"/>
              <a:lumOff val="90000"/>
            </a:schemeClr>
          </a:solidFill>
        </p:spPr>
        <p:txBody>
          <a:bodyPr wrap="square">
            <a:spAutoFit/>
          </a:bodyPr>
          <a:lstStyle/>
          <a:p>
            <a:pPr indent="0">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400" b="1" cap="none" dirty="0">
                <a:solidFill>
                  <a:schemeClr val="tx2">
                    <a:lumMod val="50000"/>
                  </a:schemeClr>
                </a:solidFill>
              </a:rPr>
              <a:t>6. Decode:</a:t>
            </a:r>
            <a:r>
              <a:rPr lang="en-US" sz="2400" cap="none" dirty="0">
                <a:solidFill>
                  <a:schemeClr val="tx2">
                    <a:lumMod val="50000"/>
                  </a:schemeClr>
                </a:solidFill>
              </a:rPr>
              <a:t> Converting the message into an idea</a:t>
            </a:r>
          </a:p>
        </p:txBody>
      </p:sp>
      <p:sp>
        <p:nvSpPr>
          <p:cNvPr id="17" name="7-Comprehend">
            <a:extLst>
              <a:ext uri="{FF2B5EF4-FFF2-40B4-BE49-F238E27FC236}">
                <a16:creationId xmlns:a16="http://schemas.microsoft.com/office/drawing/2014/main" id="{AD8FE127-4496-0D7A-1F0A-70FBCF0355E2}"/>
              </a:ext>
            </a:extLst>
          </p:cNvPr>
          <p:cNvSpPr txBox="1"/>
          <p:nvPr/>
        </p:nvSpPr>
        <p:spPr>
          <a:xfrm>
            <a:off x="1017917" y="6106736"/>
            <a:ext cx="10783019" cy="461665"/>
          </a:xfrm>
          <a:prstGeom prst="rect">
            <a:avLst/>
          </a:prstGeom>
          <a:solidFill>
            <a:schemeClr val="tx2">
              <a:lumMod val="10000"/>
              <a:lumOff val="90000"/>
            </a:schemeClr>
          </a:solidFill>
        </p:spPr>
        <p:txBody>
          <a:bodyPr wrap="square">
            <a:spAutoFit/>
          </a:bodyPr>
          <a:lstStyle/>
          <a:p>
            <a:pPr indent="0">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400" b="1" cap="none" dirty="0">
                <a:solidFill>
                  <a:schemeClr val="tx2">
                    <a:lumMod val="50000"/>
                  </a:schemeClr>
                </a:solidFill>
              </a:rPr>
              <a:t>7. Comprehend:</a:t>
            </a:r>
            <a:r>
              <a:rPr lang="en-US" sz="2400" cap="none" dirty="0">
                <a:solidFill>
                  <a:schemeClr val="tx2">
                    <a:lumMod val="50000"/>
                  </a:schemeClr>
                </a:solidFill>
              </a:rPr>
              <a:t> Understanding the idea</a:t>
            </a:r>
          </a:p>
        </p:txBody>
      </p:sp>
      <p:sp>
        <p:nvSpPr>
          <p:cNvPr id="18" name="The Communication Process Model">
            <a:extLst>
              <a:ext uri="{FF2B5EF4-FFF2-40B4-BE49-F238E27FC236}">
                <a16:creationId xmlns:a16="http://schemas.microsoft.com/office/drawing/2014/main" id="{0256BDA2-3DE4-772D-7CD8-5C78AE20C68C}"/>
              </a:ext>
            </a:extLst>
          </p:cNvPr>
          <p:cNvSpPr txBox="1"/>
          <p:nvPr/>
        </p:nvSpPr>
        <p:spPr>
          <a:xfrm>
            <a:off x="2325051" y="910887"/>
            <a:ext cx="9063991" cy="523220"/>
          </a:xfrm>
          <a:prstGeom prst="rect">
            <a:avLst/>
          </a:prstGeom>
          <a:noFill/>
        </p:spPr>
        <p:txBody>
          <a:bodyPr wrap="square">
            <a:spAutoFit/>
          </a:bodyPr>
          <a:lstStyle/>
          <a:p>
            <a:pPr algn="ctr"/>
            <a:r>
              <a:rPr lang="en-US" sz="2800" b="1" dirty="0">
                <a:effectLst/>
              </a:rPr>
              <a:t>The Communication Process Model (Modified)</a:t>
            </a: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00000 0.00000 L 0.13141 0.24278" pathEditMode="relative" rAng="0" ptsTypes="">
                                      <p:cBhvr>
                                        <p:cTn id="6" dur="2000" fill="hold"/>
                                        <p:tgtEl>
                                          <p:spTgt spid="6"/>
                                        </p:tgtEl>
                                        <p:attrNameLst>
                                          <p:attrName>ppt_x</p:attrName>
                                          <p:attrName>ppt_y</p:attrName>
                                        </p:attrNameLst>
                                      </p:cBhvr>
                                      <p:rCtr x="0" y="0"/>
                                    </p:animMotion>
                                  </p:childTnLst>
                                </p:cTn>
                              </p:par>
                            </p:childTnLst>
                          </p:cTn>
                        </p:par>
                        <p:par>
                          <p:cTn id="7" fill="hold">
                            <p:stCondLst>
                              <p:cond delay="2000"/>
                            </p:stCondLst>
                            <p:childTnLst>
                              <p:par>
                                <p:cTn id="8" presetID="10" presetClass="exit" presetSubtype="0" fill="hold" grpId="1" nodeType="afterEffect">
                                  <p:stCondLst>
                                    <p:cond delay="0"/>
                                  </p:stCondLst>
                                  <p:childTnLst>
                                    <p:animEffect transition="out" filter="fad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childTnLst>
                          </p:cTn>
                        </p:par>
                        <p:par>
                          <p:cTn id="11" fill="hold">
                            <p:stCondLst>
                              <p:cond delay="2500"/>
                            </p:stCondLst>
                            <p:childTnLst>
                              <p:par>
                                <p:cTn id="12" presetID="12" presetClass="entr" presetSubtype="1"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slide(fromTop)">
                                      <p:cBhvr>
                                        <p:cTn id="14" dur="500"/>
                                        <p:tgtEl>
                                          <p:spTgt spid="7"/>
                                        </p:tgtEl>
                                      </p:cBhvr>
                                    </p:animEffect>
                                  </p:childTnLst>
                                </p:cTn>
                              </p:par>
                              <p:par>
                                <p:cTn id="15" presetID="2" presetClass="entr" presetSubtype="4"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0" presetClass="path" presetSubtype="0" accel="50000" decel="50000" fill="hold" grpId="1" nodeType="clickEffect">
                                  <p:stCondLst>
                                    <p:cond delay="0"/>
                                  </p:stCondLst>
                                  <p:childTnLst>
                                    <p:animMotion origin="layout" path="M 0.00000 0.00000 L 0.27563 0.00000" pathEditMode="relative" rAng="0" ptsTypes="">
                                      <p:cBhvr>
                                        <p:cTn id="22" dur="2000" fill="hold"/>
                                        <p:tgtEl>
                                          <p:spTgt spid="7"/>
                                        </p:tgtEl>
                                        <p:attrNameLst>
                                          <p:attrName>ppt_x</p:attrName>
                                          <p:attrName>ppt_y</p:attrName>
                                        </p:attrNameLst>
                                      </p:cBhvr>
                                      <p:rCtr x="0" y="0"/>
                                    </p:animMotion>
                                  </p:childTnLst>
                                </p:cTn>
                              </p:par>
                              <p:par>
                                <p:cTn id="23" presetID="2" presetClass="entr" presetSubtype="4"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2" presetClass="exit" presetSubtype="1" fill="hold" grpId="2" nodeType="clickEffect">
                                  <p:stCondLst>
                                    <p:cond delay="0"/>
                                  </p:stCondLst>
                                  <p:childTnLst>
                                    <p:animEffect transition="out" filter="slide(fromTop)">
                                      <p:cBhvr>
                                        <p:cTn id="30" dur="500"/>
                                        <p:tgtEl>
                                          <p:spTgt spid="7"/>
                                        </p:tgtEl>
                                      </p:cBhvr>
                                    </p:animEffect>
                                    <p:set>
                                      <p:cBhvr>
                                        <p:cTn id="31" dur="1" fill="hold">
                                          <p:stCondLst>
                                            <p:cond delay="499"/>
                                          </p:stCondLst>
                                        </p:cTn>
                                        <p:tgtEl>
                                          <p:spTgt spid="7"/>
                                        </p:tgtEl>
                                        <p:attrNameLst>
                                          <p:attrName>style.visibility</p:attrName>
                                        </p:attrNameLst>
                                      </p:cBhvr>
                                      <p:to>
                                        <p:strVal val="hidden"/>
                                      </p:to>
                                    </p:set>
                                  </p:childTnLst>
                                </p:cTn>
                              </p:par>
                            </p:childTnLst>
                          </p:cTn>
                        </p:par>
                        <p:par>
                          <p:cTn id="32" fill="hold">
                            <p:stCondLst>
                              <p:cond delay="500"/>
                            </p:stCondLst>
                            <p:childTnLst>
                              <p:par>
                                <p:cTn id="33" presetID="12" presetClass="entr" presetSubtype="4" fill="hold" grpId="0" nodeType="after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slide(fromBottom)">
                                      <p:cBhvr>
                                        <p:cTn id="35" dur="500"/>
                                        <p:tgtEl>
                                          <p:spTgt spid="8"/>
                                        </p:tgtEl>
                                      </p:cBhvr>
                                    </p:animEffect>
                                  </p:childTnLst>
                                </p:cTn>
                              </p:par>
                              <p:par>
                                <p:cTn id="36" presetID="2" presetClass="entr" presetSubtype="4"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additive="base">
                                        <p:cTn id="38" dur="500" fill="hold"/>
                                        <p:tgtEl>
                                          <p:spTgt spid="15"/>
                                        </p:tgtEl>
                                        <p:attrNameLst>
                                          <p:attrName>ppt_x</p:attrName>
                                        </p:attrNameLst>
                                      </p:cBhvr>
                                      <p:tavLst>
                                        <p:tav tm="0">
                                          <p:val>
                                            <p:strVal val="#ppt_x"/>
                                          </p:val>
                                        </p:tav>
                                        <p:tav tm="100000">
                                          <p:val>
                                            <p:strVal val="#ppt_x"/>
                                          </p:val>
                                        </p:tav>
                                      </p:tavLst>
                                    </p:anim>
                                    <p:anim calcmode="lin" valueType="num">
                                      <p:cBhvr additive="base">
                                        <p:cTn id="3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0" presetClass="path" presetSubtype="0" accel="50000" decel="50000" fill="hold" grpId="1" nodeType="clickEffect">
                                  <p:stCondLst>
                                    <p:cond delay="0"/>
                                  </p:stCondLst>
                                  <p:childTnLst>
                                    <p:animMotion origin="layout" path="M 0.00000 0.00000 L 0.08974 -0.20546" pathEditMode="relative" rAng="0" ptsTypes="">
                                      <p:cBhvr>
                                        <p:cTn id="43" dur="2000" fill="hold"/>
                                        <p:tgtEl>
                                          <p:spTgt spid="8"/>
                                        </p:tgtEl>
                                        <p:attrNameLst>
                                          <p:attrName>ppt_x</p:attrName>
                                          <p:attrName>ppt_y</p:attrName>
                                        </p:attrNameLst>
                                      </p:cBhvr>
                                      <p:rCtr x="0" y="0"/>
                                    </p:animMotion>
                                  </p:childTnLst>
                                </p:cTn>
                              </p:par>
                              <p:par>
                                <p:cTn id="44" presetID="2" presetClass="entr" presetSubtype="4" fill="hold" grpId="0" nodeType="withEffect">
                                  <p:stCondLst>
                                    <p:cond delay="0"/>
                                  </p:stCondLst>
                                  <p:childTnLst>
                                    <p:set>
                                      <p:cBhvr>
                                        <p:cTn id="45" dur="1" fill="hold">
                                          <p:stCondLst>
                                            <p:cond delay="0"/>
                                          </p:stCondLst>
                                        </p:cTn>
                                        <p:tgtEl>
                                          <p:spTgt spid="16"/>
                                        </p:tgtEl>
                                        <p:attrNameLst>
                                          <p:attrName>style.visibility</p:attrName>
                                        </p:attrNameLst>
                                      </p:cBhvr>
                                      <p:to>
                                        <p:strVal val="visible"/>
                                      </p:to>
                                    </p:set>
                                    <p:anim calcmode="lin" valueType="num">
                                      <p:cBhvr additive="base">
                                        <p:cTn id="46" dur="500" fill="hold"/>
                                        <p:tgtEl>
                                          <p:spTgt spid="16"/>
                                        </p:tgtEl>
                                        <p:attrNameLst>
                                          <p:attrName>ppt_x</p:attrName>
                                        </p:attrNameLst>
                                      </p:cBhvr>
                                      <p:tavLst>
                                        <p:tav tm="0">
                                          <p:val>
                                            <p:strVal val="#ppt_x"/>
                                          </p:val>
                                        </p:tav>
                                        <p:tav tm="100000">
                                          <p:val>
                                            <p:strVal val="#ppt_x"/>
                                          </p:val>
                                        </p:tav>
                                      </p:tavLst>
                                    </p:anim>
                                    <p:anim calcmode="lin" valueType="num">
                                      <p:cBhvr additive="base">
                                        <p:cTn id="4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0" presetClass="path" presetSubtype="0" accel="50000" decel="50000" fill="hold" grpId="2" nodeType="clickEffect">
                                  <p:stCondLst>
                                    <p:cond delay="0"/>
                                  </p:stCondLst>
                                  <p:childTnLst>
                                    <p:animMotion origin="layout" path="M 0.09479 -0.20194 L 0.18766 -0.02787" pathEditMode="relative" rAng="0" ptsTypes="">
                                      <p:cBhvr>
                                        <p:cTn id="51" dur="2000" fill="hold"/>
                                        <p:tgtEl>
                                          <p:spTgt spid="8"/>
                                        </p:tgtEl>
                                        <p:attrNameLst>
                                          <p:attrName>ppt_x</p:attrName>
                                          <p:attrName>ppt_y</p:attrName>
                                        </p:attrNameLst>
                                      </p:cBhvr>
                                      <p:rCtr x="0" y="0"/>
                                    </p:animMotion>
                                  </p:childTnLst>
                                </p:cTn>
                              </p:par>
                              <p:par>
                                <p:cTn id="52" presetID="2" presetClass="entr" presetSubtype="4" fill="hold" grpId="0" nodeType="withEffect">
                                  <p:stCondLst>
                                    <p:cond delay="0"/>
                                  </p:stCondLst>
                                  <p:childTnLst>
                                    <p:set>
                                      <p:cBhvr>
                                        <p:cTn id="53" dur="1" fill="hold">
                                          <p:stCondLst>
                                            <p:cond delay="0"/>
                                          </p:stCondLst>
                                        </p:cTn>
                                        <p:tgtEl>
                                          <p:spTgt spid="17"/>
                                        </p:tgtEl>
                                        <p:attrNameLst>
                                          <p:attrName>style.visibility</p:attrName>
                                        </p:attrNameLst>
                                      </p:cBhvr>
                                      <p:to>
                                        <p:strVal val="visible"/>
                                      </p:to>
                                    </p:set>
                                    <p:anim calcmode="lin" valueType="num">
                                      <p:cBhvr additive="base">
                                        <p:cTn id="54" dur="500" fill="hold"/>
                                        <p:tgtEl>
                                          <p:spTgt spid="17"/>
                                        </p:tgtEl>
                                        <p:attrNameLst>
                                          <p:attrName>ppt_x</p:attrName>
                                        </p:attrNameLst>
                                      </p:cBhvr>
                                      <p:tavLst>
                                        <p:tav tm="0">
                                          <p:val>
                                            <p:strVal val="#ppt_x"/>
                                          </p:val>
                                        </p:tav>
                                        <p:tav tm="100000">
                                          <p:val>
                                            <p:strVal val="#ppt_x"/>
                                          </p:val>
                                        </p:tav>
                                      </p:tavLst>
                                    </p:anim>
                                    <p:anim calcmode="lin" valueType="num">
                                      <p:cBhvr additive="base">
                                        <p:cTn id="55"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
                                        </p:tgtEl>
                                        <p:attrNameLst>
                                          <p:attrName>style.visibility</p:attrName>
                                        </p:attrNameLst>
                                      </p:cBhvr>
                                      <p:to>
                                        <p:strVal val="visible"/>
                                      </p:to>
                                    </p:set>
                                    <p:animEffect transition="in" filter="fade">
                                      <p:cBhvr>
                                        <p:cTn id="60" dur="500"/>
                                        <p:tgtEl>
                                          <p:spTgt spid="2"/>
                                        </p:tgtEl>
                                      </p:cBhvr>
                                    </p:animEffect>
                                  </p:childTnLst>
                                </p:cTn>
                              </p:par>
                              <p:par>
                                <p:cTn id="61" presetID="8" presetClass="emph" presetSubtype="0" repeatCount="indefinite" fill="hold" grpId="1" nodeType="withEffect">
                                  <p:stCondLst>
                                    <p:cond delay="0"/>
                                  </p:stCondLst>
                                  <p:childTnLst>
                                    <p:animRot by="21600000">
                                      <p:cBhvr>
                                        <p:cTn id="62" dur="20000" fill="hold"/>
                                        <p:tgtEl>
                                          <p:spTgt spid="2"/>
                                        </p:tgtEl>
                                        <p:attrNameLst>
                                          <p:attrName>r</p:attrName>
                                        </p:attrNameLst>
                                      </p:cBhvr>
                                    </p:animRot>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9"/>
                                        </p:tgtEl>
                                        <p:attrNameLst>
                                          <p:attrName>style.visibility</p:attrName>
                                        </p:attrNameLst>
                                      </p:cBhvr>
                                      <p:to>
                                        <p:strVal val="visible"/>
                                      </p:to>
                                    </p:set>
                                    <p:animEffect transition="in" filter="dissolve">
                                      <p:cBhvr>
                                        <p:cTn id="6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6" grpId="0" animBg="1"/>
      <p:bldP spid="6" grpId="1" animBg="1"/>
      <p:bldP spid="7" grpId="0" animBg="1"/>
      <p:bldP spid="7" grpId="1" animBg="1"/>
      <p:bldP spid="7" grpId="2" animBg="1"/>
      <p:bldP spid="8" grpId="0" animBg="1"/>
      <p:bldP spid="8" grpId="1" animBg="1"/>
      <p:bldP spid="8" grpId="2" animBg="1"/>
      <p:bldP spid="9" grpId="0" animBg="1"/>
      <p:bldP spid="13" grpId="0" animBg="1"/>
      <p:bldP spid="14" grpId="0" animBg="1"/>
      <p:bldP spid="15" grpId="0" animBg="1"/>
      <p:bldP spid="16" grpId="0" animBg="1"/>
      <p:bldP spid="1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WorldMap"/>
          <p:cNvGrpSpPr/>
          <p:nvPr/>
        </p:nvGrpSpPr>
        <p:grpSpPr>
          <a:xfrm>
            <a:off x="658495" y="363855"/>
            <a:ext cx="10497820" cy="6099175"/>
            <a:chOff x="658495" y="363855"/>
            <a:chExt cx="10497820" cy="6099175"/>
          </a:xfrm>
        </p:grpSpPr>
        <p:sp>
          <p:nvSpPr>
            <p:cNvPr id="6" name="Freeform 8"/>
            <p:cNvSpPr/>
            <p:nvPr/>
          </p:nvSpPr>
          <p:spPr>
            <a:xfrm>
              <a:off x="893445" y="2877820"/>
              <a:ext cx="9977120" cy="3540760"/>
            </a:xfrm>
            <a:custGeom>
              <a:avLst/>
              <a:gdLst/>
              <a:ahLst/>
              <a:cxnLst/>
              <a:rect l="0" t="0" r="9977120" b="3540760"/>
              <a:pathLst>
                <a:path w="9977120" h="3540760">
                  <a:moveTo>
                    <a:pt x="2732007" y="3430641"/>
                  </a:moveTo>
                  <a:lnTo>
                    <a:pt x="2761657" y="3447582"/>
                  </a:lnTo>
                  <a:lnTo>
                    <a:pt x="2791306" y="3475112"/>
                  </a:lnTo>
                  <a:lnTo>
                    <a:pt x="2820956" y="3500524"/>
                  </a:lnTo>
                  <a:lnTo>
                    <a:pt x="2854841" y="3519583"/>
                  </a:lnTo>
                  <a:lnTo>
                    <a:pt x="2854841" y="3536525"/>
                  </a:lnTo>
                  <a:lnTo>
                    <a:pt x="2835781" y="3536525"/>
                  </a:lnTo>
                  <a:lnTo>
                    <a:pt x="2816720" y="3540760"/>
                  </a:lnTo>
                  <a:lnTo>
                    <a:pt x="2787071" y="3540760"/>
                  </a:lnTo>
                  <a:lnTo>
                    <a:pt x="2761657" y="3534407"/>
                  </a:lnTo>
                  <a:lnTo>
                    <a:pt x="2746832" y="3530172"/>
                  </a:lnTo>
                  <a:lnTo>
                    <a:pt x="2740478" y="3500524"/>
                  </a:lnTo>
                  <a:lnTo>
                    <a:pt x="2732007" y="3462406"/>
                  </a:lnTo>
                  <a:lnTo>
                    <a:pt x="2732007" y="3430641"/>
                  </a:lnTo>
                  <a:close/>
                  <a:moveTo>
                    <a:pt x="2969204" y="3367110"/>
                  </a:moveTo>
                  <a:lnTo>
                    <a:pt x="2998854" y="3373463"/>
                  </a:lnTo>
                  <a:lnTo>
                    <a:pt x="3032740" y="3386169"/>
                  </a:lnTo>
                  <a:lnTo>
                    <a:pt x="3058154" y="3396758"/>
                  </a:lnTo>
                  <a:lnTo>
                    <a:pt x="3049682" y="3396758"/>
                  </a:lnTo>
                  <a:lnTo>
                    <a:pt x="3024268" y="3411582"/>
                  </a:lnTo>
                  <a:lnTo>
                    <a:pt x="2998854" y="3422170"/>
                  </a:lnTo>
                  <a:lnTo>
                    <a:pt x="2969204" y="3430641"/>
                  </a:lnTo>
                  <a:lnTo>
                    <a:pt x="2969204" y="3415817"/>
                  </a:lnTo>
                  <a:lnTo>
                    <a:pt x="2973440" y="3411581"/>
                  </a:lnTo>
                  <a:lnTo>
                    <a:pt x="2979794" y="3407346"/>
                  </a:lnTo>
                  <a:lnTo>
                    <a:pt x="2984029" y="3403111"/>
                  </a:lnTo>
                  <a:lnTo>
                    <a:pt x="2984029" y="3400993"/>
                  </a:lnTo>
                  <a:lnTo>
                    <a:pt x="2988265" y="3396757"/>
                  </a:lnTo>
                  <a:lnTo>
                    <a:pt x="2990383" y="3388287"/>
                  </a:lnTo>
                  <a:lnTo>
                    <a:pt x="2984029" y="3388287"/>
                  </a:lnTo>
                  <a:lnTo>
                    <a:pt x="2964969" y="3407347"/>
                  </a:lnTo>
                  <a:lnTo>
                    <a:pt x="2948026" y="3417935"/>
                  </a:lnTo>
                  <a:lnTo>
                    <a:pt x="2928966" y="3422170"/>
                  </a:lnTo>
                  <a:lnTo>
                    <a:pt x="2903552" y="3430641"/>
                  </a:lnTo>
                  <a:lnTo>
                    <a:pt x="2903552" y="3396758"/>
                  </a:lnTo>
                  <a:lnTo>
                    <a:pt x="2924730" y="3388287"/>
                  </a:lnTo>
                  <a:lnTo>
                    <a:pt x="2948026" y="3377699"/>
                  </a:lnTo>
                  <a:lnTo>
                    <a:pt x="2969204" y="3367110"/>
                  </a:lnTo>
                  <a:close/>
                  <a:moveTo>
                    <a:pt x="2909905" y="2949927"/>
                  </a:moveTo>
                  <a:lnTo>
                    <a:pt x="2918376" y="2956280"/>
                  </a:lnTo>
                  <a:lnTo>
                    <a:pt x="2924730" y="2960516"/>
                  </a:lnTo>
                  <a:lnTo>
                    <a:pt x="2928966" y="2964752"/>
                  </a:lnTo>
                  <a:lnTo>
                    <a:pt x="2933201" y="2971104"/>
                  </a:lnTo>
                  <a:lnTo>
                    <a:pt x="2933201" y="2979575"/>
                  </a:lnTo>
                  <a:lnTo>
                    <a:pt x="2935319" y="2990163"/>
                  </a:lnTo>
                  <a:lnTo>
                    <a:pt x="2918376" y="2990163"/>
                  </a:lnTo>
                  <a:lnTo>
                    <a:pt x="2914141" y="2981693"/>
                  </a:lnTo>
                  <a:lnTo>
                    <a:pt x="2909905" y="2975340"/>
                  </a:lnTo>
                  <a:lnTo>
                    <a:pt x="2909905" y="2971104"/>
                  </a:lnTo>
                  <a:lnTo>
                    <a:pt x="2905669" y="2966868"/>
                  </a:lnTo>
                  <a:lnTo>
                    <a:pt x="2909905" y="2960516"/>
                  </a:lnTo>
                  <a:lnTo>
                    <a:pt x="2909905" y="2949927"/>
                  </a:lnTo>
                  <a:close/>
                  <a:moveTo>
                    <a:pt x="9083394" y="2901221"/>
                  </a:moveTo>
                  <a:lnTo>
                    <a:pt x="9093983" y="2930868"/>
                  </a:lnTo>
                  <a:lnTo>
                    <a:pt x="9098219" y="2964751"/>
                  </a:lnTo>
                  <a:lnTo>
                    <a:pt x="9089747" y="2996516"/>
                  </a:lnTo>
                  <a:lnTo>
                    <a:pt x="9072805" y="3015576"/>
                  </a:lnTo>
                  <a:lnTo>
                    <a:pt x="9053744" y="3026164"/>
                  </a:lnTo>
                  <a:lnTo>
                    <a:pt x="9028330" y="3038870"/>
                  </a:lnTo>
                  <a:lnTo>
                    <a:pt x="9017741" y="2994399"/>
                  </a:lnTo>
                  <a:lnTo>
                    <a:pt x="9002916" y="2949927"/>
                  </a:lnTo>
                  <a:lnTo>
                    <a:pt x="8988091" y="2909692"/>
                  </a:lnTo>
                  <a:lnTo>
                    <a:pt x="9017741" y="2909692"/>
                  </a:lnTo>
                  <a:lnTo>
                    <a:pt x="9043155" y="2924515"/>
                  </a:lnTo>
                  <a:lnTo>
                    <a:pt x="9064333" y="2920280"/>
                  </a:lnTo>
                  <a:lnTo>
                    <a:pt x="9083394" y="2901219"/>
                  </a:lnTo>
                  <a:close/>
                  <a:moveTo>
                    <a:pt x="9693330" y="2894868"/>
                  </a:moveTo>
                  <a:lnTo>
                    <a:pt x="9699684" y="2896985"/>
                  </a:lnTo>
                  <a:lnTo>
                    <a:pt x="9708155" y="2901221"/>
                  </a:lnTo>
                  <a:lnTo>
                    <a:pt x="9712391" y="2905457"/>
                  </a:lnTo>
                  <a:lnTo>
                    <a:pt x="9714508" y="2909692"/>
                  </a:lnTo>
                  <a:lnTo>
                    <a:pt x="9718744" y="2911809"/>
                  </a:lnTo>
                  <a:lnTo>
                    <a:pt x="9727215" y="2920280"/>
                  </a:lnTo>
                  <a:lnTo>
                    <a:pt x="9727215" y="2916045"/>
                  </a:lnTo>
                  <a:lnTo>
                    <a:pt x="9729333" y="2911809"/>
                  </a:lnTo>
                  <a:lnTo>
                    <a:pt x="9733569" y="2905456"/>
                  </a:lnTo>
                  <a:lnTo>
                    <a:pt x="9733569" y="2901221"/>
                  </a:lnTo>
                  <a:lnTo>
                    <a:pt x="9737805" y="2901221"/>
                  </a:lnTo>
                  <a:lnTo>
                    <a:pt x="9742040" y="2901221"/>
                  </a:lnTo>
                  <a:lnTo>
                    <a:pt x="9742040" y="2909692"/>
                  </a:lnTo>
                  <a:lnTo>
                    <a:pt x="9744158" y="2916045"/>
                  </a:lnTo>
                  <a:lnTo>
                    <a:pt x="9748394" y="2926633"/>
                  </a:lnTo>
                  <a:lnTo>
                    <a:pt x="9748394" y="2939339"/>
                  </a:lnTo>
                  <a:lnTo>
                    <a:pt x="9748394" y="2949927"/>
                  </a:lnTo>
                  <a:lnTo>
                    <a:pt x="9722980" y="2979575"/>
                  </a:lnTo>
                  <a:lnTo>
                    <a:pt x="9699684" y="3015576"/>
                  </a:lnTo>
                  <a:lnTo>
                    <a:pt x="9708155" y="3038870"/>
                  </a:lnTo>
                  <a:lnTo>
                    <a:pt x="9703919" y="3045223"/>
                  </a:lnTo>
                  <a:lnTo>
                    <a:pt x="9693330" y="3053694"/>
                  </a:lnTo>
                  <a:lnTo>
                    <a:pt x="9682741" y="3055811"/>
                  </a:lnTo>
                  <a:lnTo>
                    <a:pt x="9672152" y="3060047"/>
                  </a:lnTo>
                  <a:lnTo>
                    <a:pt x="9659445" y="3068517"/>
                  </a:lnTo>
                  <a:lnTo>
                    <a:pt x="9653091" y="3070635"/>
                  </a:lnTo>
                  <a:lnTo>
                    <a:pt x="9644620" y="3083341"/>
                  </a:lnTo>
                  <a:lnTo>
                    <a:pt x="9644620" y="3093930"/>
                  </a:lnTo>
                  <a:lnTo>
                    <a:pt x="9642502" y="3104518"/>
                  </a:lnTo>
                  <a:lnTo>
                    <a:pt x="9642502" y="3115106"/>
                  </a:lnTo>
                  <a:lnTo>
                    <a:pt x="9638266" y="3129930"/>
                  </a:lnTo>
                  <a:lnTo>
                    <a:pt x="9629795" y="3138401"/>
                  </a:lnTo>
                  <a:lnTo>
                    <a:pt x="9619206" y="3144754"/>
                  </a:lnTo>
                  <a:lnTo>
                    <a:pt x="9608617" y="3153225"/>
                  </a:lnTo>
                  <a:lnTo>
                    <a:pt x="9598028" y="3159578"/>
                  </a:lnTo>
                  <a:lnTo>
                    <a:pt x="9585321" y="3170166"/>
                  </a:lnTo>
                  <a:lnTo>
                    <a:pt x="9570496" y="3170166"/>
                  </a:lnTo>
                  <a:lnTo>
                    <a:pt x="9553553" y="3157460"/>
                  </a:lnTo>
                  <a:lnTo>
                    <a:pt x="9534493" y="3144754"/>
                  </a:lnTo>
                  <a:lnTo>
                    <a:pt x="9519668" y="3134166"/>
                  </a:lnTo>
                  <a:lnTo>
                    <a:pt x="9504843" y="3112989"/>
                  </a:lnTo>
                  <a:lnTo>
                    <a:pt x="9515432" y="3104518"/>
                  </a:lnTo>
                  <a:lnTo>
                    <a:pt x="9519668" y="3093930"/>
                  </a:lnTo>
                  <a:lnTo>
                    <a:pt x="9523903" y="3085459"/>
                  </a:lnTo>
                  <a:lnTo>
                    <a:pt x="9526021" y="3074871"/>
                  </a:lnTo>
                  <a:lnTo>
                    <a:pt x="9530257" y="3064282"/>
                  </a:lnTo>
                  <a:lnTo>
                    <a:pt x="9538728" y="3055811"/>
                  </a:lnTo>
                  <a:lnTo>
                    <a:pt x="9559907" y="3049458"/>
                  </a:lnTo>
                  <a:lnTo>
                    <a:pt x="9583203" y="3045223"/>
                  </a:lnTo>
                  <a:lnTo>
                    <a:pt x="9604381" y="3038870"/>
                  </a:lnTo>
                  <a:lnTo>
                    <a:pt x="9614970" y="3026164"/>
                  </a:lnTo>
                  <a:lnTo>
                    <a:pt x="9634031" y="3000752"/>
                  </a:lnTo>
                  <a:lnTo>
                    <a:pt x="9648856" y="2971104"/>
                  </a:lnTo>
                  <a:lnTo>
                    <a:pt x="9667916" y="2941457"/>
                  </a:lnTo>
                  <a:lnTo>
                    <a:pt x="9682741" y="2911809"/>
                  </a:lnTo>
                  <a:lnTo>
                    <a:pt x="9693330" y="2894868"/>
                  </a:lnTo>
                  <a:close/>
                  <a:moveTo>
                    <a:pt x="9678505" y="2623805"/>
                  </a:moveTo>
                  <a:lnTo>
                    <a:pt x="9693330" y="2623805"/>
                  </a:lnTo>
                  <a:lnTo>
                    <a:pt x="9727215" y="2657690"/>
                  </a:lnTo>
                  <a:lnTo>
                    <a:pt x="9756865" y="2687340"/>
                  </a:lnTo>
                  <a:lnTo>
                    <a:pt x="9786515" y="2721218"/>
                  </a:lnTo>
                  <a:lnTo>
                    <a:pt x="9807693" y="2763572"/>
                  </a:lnTo>
                  <a:lnTo>
                    <a:pt x="9818282" y="2763572"/>
                  </a:lnTo>
                  <a:lnTo>
                    <a:pt x="9830989" y="2763572"/>
                  </a:lnTo>
                  <a:lnTo>
                    <a:pt x="9837343" y="2763572"/>
                  </a:lnTo>
                  <a:lnTo>
                    <a:pt x="9841579" y="2763572"/>
                  </a:lnTo>
                  <a:lnTo>
                    <a:pt x="9847932" y="2763572"/>
                  </a:lnTo>
                  <a:lnTo>
                    <a:pt x="9856403" y="2757219"/>
                  </a:lnTo>
                  <a:lnTo>
                    <a:pt x="9860639" y="2750866"/>
                  </a:lnTo>
                  <a:lnTo>
                    <a:pt x="9862757" y="2738159"/>
                  </a:lnTo>
                  <a:lnTo>
                    <a:pt x="9871228" y="2738159"/>
                  </a:lnTo>
                  <a:lnTo>
                    <a:pt x="9871228" y="2786866"/>
                  </a:lnTo>
                  <a:lnTo>
                    <a:pt x="9866993" y="2797455"/>
                  </a:lnTo>
                  <a:lnTo>
                    <a:pt x="9862757" y="2808043"/>
                  </a:lnTo>
                  <a:lnTo>
                    <a:pt x="9860639" y="2820749"/>
                  </a:lnTo>
                  <a:lnTo>
                    <a:pt x="9856403" y="2827102"/>
                  </a:lnTo>
                  <a:lnTo>
                    <a:pt x="9830989" y="2827102"/>
                  </a:lnTo>
                  <a:lnTo>
                    <a:pt x="9830989" y="2852514"/>
                  </a:lnTo>
                  <a:lnTo>
                    <a:pt x="9807693" y="2875810"/>
                  </a:lnTo>
                  <a:lnTo>
                    <a:pt x="9788633" y="2896985"/>
                  </a:lnTo>
                  <a:lnTo>
                    <a:pt x="9767454" y="2920280"/>
                  </a:lnTo>
                  <a:lnTo>
                    <a:pt x="9767454" y="2909692"/>
                  </a:lnTo>
                  <a:lnTo>
                    <a:pt x="9763219" y="2901221"/>
                  </a:lnTo>
                  <a:lnTo>
                    <a:pt x="9763219" y="2894868"/>
                  </a:lnTo>
                  <a:lnTo>
                    <a:pt x="9763219" y="2882162"/>
                  </a:lnTo>
                  <a:lnTo>
                    <a:pt x="9767454" y="2875809"/>
                  </a:lnTo>
                  <a:lnTo>
                    <a:pt x="9767454" y="2867338"/>
                  </a:lnTo>
                  <a:lnTo>
                    <a:pt x="9767454" y="2860985"/>
                  </a:lnTo>
                  <a:lnTo>
                    <a:pt x="9763219" y="2856750"/>
                  </a:lnTo>
                  <a:lnTo>
                    <a:pt x="9756865" y="2852514"/>
                  </a:lnTo>
                  <a:lnTo>
                    <a:pt x="9748394" y="2850397"/>
                  </a:lnTo>
                  <a:lnTo>
                    <a:pt x="9742040" y="2846161"/>
                  </a:lnTo>
                  <a:lnTo>
                    <a:pt x="9733569" y="2841926"/>
                  </a:lnTo>
                  <a:lnTo>
                    <a:pt x="9727215" y="2837690"/>
                  </a:lnTo>
                  <a:lnTo>
                    <a:pt x="9722980" y="2835573"/>
                  </a:lnTo>
                  <a:lnTo>
                    <a:pt x="9722980" y="2831337"/>
                  </a:lnTo>
                  <a:lnTo>
                    <a:pt x="9727215" y="2827102"/>
                  </a:lnTo>
                  <a:lnTo>
                    <a:pt x="9733569" y="2816514"/>
                  </a:lnTo>
                  <a:lnTo>
                    <a:pt x="9744158" y="2808043"/>
                  </a:lnTo>
                  <a:lnTo>
                    <a:pt x="9756865" y="2797455"/>
                  </a:lnTo>
                  <a:lnTo>
                    <a:pt x="9767454" y="2786866"/>
                  </a:lnTo>
                  <a:lnTo>
                    <a:pt x="9752630" y="2772042"/>
                  </a:lnTo>
                  <a:lnTo>
                    <a:pt x="9737805" y="2746630"/>
                  </a:lnTo>
                  <a:lnTo>
                    <a:pt x="9714508" y="2708512"/>
                  </a:lnTo>
                  <a:lnTo>
                    <a:pt x="9697566" y="2676747"/>
                  </a:lnTo>
                  <a:lnTo>
                    <a:pt x="9686977" y="2647099"/>
                  </a:lnTo>
                  <a:lnTo>
                    <a:pt x="9678505" y="2623805"/>
                  </a:lnTo>
                  <a:close/>
                  <a:moveTo>
                    <a:pt x="9545082" y="2236269"/>
                  </a:moveTo>
                  <a:lnTo>
                    <a:pt x="9564142" y="2236269"/>
                  </a:lnTo>
                  <a:lnTo>
                    <a:pt x="9598028" y="2261682"/>
                  </a:lnTo>
                  <a:lnTo>
                    <a:pt x="9638266" y="2284976"/>
                  </a:lnTo>
                  <a:lnTo>
                    <a:pt x="9638266" y="2306153"/>
                  </a:lnTo>
                  <a:lnTo>
                    <a:pt x="9612852" y="2306153"/>
                  </a:lnTo>
                  <a:lnTo>
                    <a:pt x="9593792" y="2291329"/>
                  </a:lnTo>
                  <a:lnTo>
                    <a:pt x="9574731" y="2276505"/>
                  </a:lnTo>
                  <a:lnTo>
                    <a:pt x="9559907" y="2257446"/>
                  </a:lnTo>
                  <a:lnTo>
                    <a:pt x="9545082" y="2236269"/>
                  </a:lnTo>
                  <a:close/>
                  <a:moveTo>
                    <a:pt x="9936881" y="2107091"/>
                  </a:moveTo>
                  <a:lnTo>
                    <a:pt x="9945352" y="2107091"/>
                  </a:lnTo>
                  <a:lnTo>
                    <a:pt x="9951706" y="2111326"/>
                  </a:lnTo>
                  <a:lnTo>
                    <a:pt x="9955942" y="2113444"/>
                  </a:lnTo>
                  <a:lnTo>
                    <a:pt x="9955942" y="2117679"/>
                  </a:lnTo>
                  <a:lnTo>
                    <a:pt x="9960177" y="2121914"/>
                  </a:lnTo>
                  <a:lnTo>
                    <a:pt x="9962295" y="2128268"/>
                  </a:lnTo>
                  <a:lnTo>
                    <a:pt x="9970766" y="2140974"/>
                  </a:lnTo>
                  <a:lnTo>
                    <a:pt x="9975002" y="2153680"/>
                  </a:lnTo>
                  <a:lnTo>
                    <a:pt x="9977120" y="2168504"/>
                  </a:lnTo>
                  <a:lnTo>
                    <a:pt x="9962295" y="2168504"/>
                  </a:lnTo>
                  <a:lnTo>
                    <a:pt x="9962295" y="2153680"/>
                  </a:lnTo>
                  <a:lnTo>
                    <a:pt x="9951706" y="2147327"/>
                  </a:lnTo>
                  <a:lnTo>
                    <a:pt x="9947470" y="2136739"/>
                  </a:lnTo>
                  <a:lnTo>
                    <a:pt x="9945352" y="2128268"/>
                  </a:lnTo>
                  <a:lnTo>
                    <a:pt x="9941117" y="2117679"/>
                  </a:lnTo>
                  <a:lnTo>
                    <a:pt x="9936881" y="2107091"/>
                  </a:lnTo>
                  <a:close/>
                  <a:moveTo>
                    <a:pt x="9598028" y="2062620"/>
                  </a:moveTo>
                  <a:lnTo>
                    <a:pt x="9604381" y="2062620"/>
                  </a:lnTo>
                  <a:lnTo>
                    <a:pt x="9608617" y="2066856"/>
                  </a:lnTo>
                  <a:lnTo>
                    <a:pt x="9608617" y="2068973"/>
                  </a:lnTo>
                  <a:lnTo>
                    <a:pt x="9612852" y="2068973"/>
                  </a:lnTo>
                  <a:lnTo>
                    <a:pt x="9614970" y="2068973"/>
                  </a:lnTo>
                  <a:lnTo>
                    <a:pt x="9619206" y="2073209"/>
                  </a:lnTo>
                  <a:lnTo>
                    <a:pt x="9623442" y="2083797"/>
                  </a:lnTo>
                  <a:lnTo>
                    <a:pt x="9623442" y="2096503"/>
                  </a:lnTo>
                  <a:lnTo>
                    <a:pt x="9627677" y="2102856"/>
                  </a:lnTo>
                  <a:lnTo>
                    <a:pt x="9629795" y="2111326"/>
                  </a:lnTo>
                  <a:lnTo>
                    <a:pt x="9634031" y="2117679"/>
                  </a:lnTo>
                  <a:lnTo>
                    <a:pt x="9638266" y="2128268"/>
                  </a:lnTo>
                  <a:lnTo>
                    <a:pt x="9612852" y="2128268"/>
                  </a:lnTo>
                  <a:lnTo>
                    <a:pt x="9608617" y="2111326"/>
                  </a:lnTo>
                  <a:lnTo>
                    <a:pt x="9600145" y="2098620"/>
                  </a:lnTo>
                  <a:lnTo>
                    <a:pt x="9598028" y="2083797"/>
                  </a:lnTo>
                  <a:lnTo>
                    <a:pt x="9598028" y="2062620"/>
                  </a:lnTo>
                  <a:close/>
                  <a:moveTo>
                    <a:pt x="6156546" y="2047796"/>
                  </a:moveTo>
                  <a:lnTo>
                    <a:pt x="6156546" y="2062620"/>
                  </a:lnTo>
                  <a:lnTo>
                    <a:pt x="6173489" y="2102856"/>
                  </a:lnTo>
                  <a:lnTo>
                    <a:pt x="6173489" y="2147327"/>
                  </a:lnTo>
                  <a:lnTo>
                    <a:pt x="6162899" y="2187563"/>
                  </a:lnTo>
                  <a:lnTo>
                    <a:pt x="6143839" y="2227799"/>
                  </a:lnTo>
                  <a:lnTo>
                    <a:pt x="6122661" y="2265917"/>
                  </a:lnTo>
                  <a:lnTo>
                    <a:pt x="6103600" y="2301918"/>
                  </a:lnTo>
                  <a:lnTo>
                    <a:pt x="6088775" y="2331565"/>
                  </a:lnTo>
                  <a:lnTo>
                    <a:pt x="6082422" y="2369683"/>
                  </a:lnTo>
                  <a:lnTo>
                    <a:pt x="6078186" y="2401448"/>
                  </a:lnTo>
                  <a:lnTo>
                    <a:pt x="6073950" y="2428978"/>
                  </a:lnTo>
                  <a:lnTo>
                    <a:pt x="6059126" y="2450155"/>
                  </a:lnTo>
                  <a:lnTo>
                    <a:pt x="6033712" y="2469214"/>
                  </a:lnTo>
                  <a:lnTo>
                    <a:pt x="6033712" y="2460743"/>
                  </a:lnTo>
                  <a:lnTo>
                    <a:pt x="6018887" y="2458626"/>
                  </a:lnTo>
                  <a:lnTo>
                    <a:pt x="6008297" y="2454390"/>
                  </a:lnTo>
                  <a:lnTo>
                    <a:pt x="5997708" y="2445920"/>
                  </a:lnTo>
                  <a:lnTo>
                    <a:pt x="5989237" y="2435331"/>
                  </a:lnTo>
                  <a:lnTo>
                    <a:pt x="5985001" y="2420508"/>
                  </a:lnTo>
                  <a:lnTo>
                    <a:pt x="5970176" y="2390860"/>
                  </a:lnTo>
                  <a:lnTo>
                    <a:pt x="5968059" y="2361213"/>
                  </a:lnTo>
                  <a:lnTo>
                    <a:pt x="5978648" y="2335800"/>
                  </a:lnTo>
                  <a:lnTo>
                    <a:pt x="5989237" y="2306153"/>
                  </a:lnTo>
                  <a:lnTo>
                    <a:pt x="5999826" y="2276505"/>
                  </a:lnTo>
                  <a:lnTo>
                    <a:pt x="5999826" y="2257446"/>
                  </a:lnTo>
                  <a:lnTo>
                    <a:pt x="5997708" y="2227799"/>
                  </a:lnTo>
                  <a:lnTo>
                    <a:pt x="5993473" y="2198151"/>
                  </a:lnTo>
                  <a:lnTo>
                    <a:pt x="5993473" y="2168504"/>
                  </a:lnTo>
                  <a:lnTo>
                    <a:pt x="6033712" y="2168504"/>
                  </a:lnTo>
                  <a:lnTo>
                    <a:pt x="6044301" y="2151562"/>
                  </a:lnTo>
                  <a:lnTo>
                    <a:pt x="6067597" y="2128266"/>
                  </a:lnTo>
                  <a:lnTo>
                    <a:pt x="6088775" y="2102856"/>
                  </a:lnTo>
                  <a:lnTo>
                    <a:pt x="6114189" y="2077442"/>
                  </a:lnTo>
                  <a:lnTo>
                    <a:pt x="6137485" y="2058384"/>
                  </a:lnTo>
                  <a:lnTo>
                    <a:pt x="6156546" y="2047796"/>
                  </a:lnTo>
                  <a:close/>
                  <a:moveTo>
                    <a:pt x="9434954" y="1933441"/>
                  </a:moveTo>
                  <a:lnTo>
                    <a:pt x="9464604" y="1944030"/>
                  </a:lnTo>
                  <a:lnTo>
                    <a:pt x="9464604" y="1958853"/>
                  </a:lnTo>
                  <a:lnTo>
                    <a:pt x="9441308" y="1958853"/>
                  </a:lnTo>
                  <a:lnTo>
                    <a:pt x="9441308" y="1950383"/>
                  </a:lnTo>
                  <a:lnTo>
                    <a:pt x="9439190" y="1948265"/>
                  </a:lnTo>
                  <a:lnTo>
                    <a:pt x="9439190" y="1944030"/>
                  </a:lnTo>
                  <a:lnTo>
                    <a:pt x="9434954" y="1944030"/>
                  </a:lnTo>
                  <a:lnTo>
                    <a:pt x="9434954" y="1939794"/>
                  </a:lnTo>
                  <a:lnTo>
                    <a:pt x="9434954" y="1933441"/>
                  </a:lnTo>
                  <a:close/>
                  <a:moveTo>
                    <a:pt x="8905496" y="1924971"/>
                  </a:moveTo>
                  <a:lnTo>
                    <a:pt x="8913967" y="1924971"/>
                  </a:lnTo>
                  <a:lnTo>
                    <a:pt x="8916085" y="1944030"/>
                  </a:lnTo>
                  <a:lnTo>
                    <a:pt x="8920320" y="1969442"/>
                  </a:lnTo>
                  <a:lnTo>
                    <a:pt x="8930910" y="1999089"/>
                  </a:lnTo>
                  <a:lnTo>
                    <a:pt x="8939381" y="2024502"/>
                  </a:lnTo>
                  <a:lnTo>
                    <a:pt x="8945734" y="2039325"/>
                  </a:lnTo>
                  <a:lnTo>
                    <a:pt x="8949970" y="2043561"/>
                  </a:lnTo>
                  <a:lnTo>
                    <a:pt x="8960559" y="2047796"/>
                  </a:lnTo>
                  <a:lnTo>
                    <a:pt x="8969031" y="2047796"/>
                  </a:lnTo>
                  <a:lnTo>
                    <a:pt x="8979620" y="2052031"/>
                  </a:lnTo>
                  <a:lnTo>
                    <a:pt x="8988091" y="2052031"/>
                  </a:lnTo>
                  <a:lnTo>
                    <a:pt x="8994445" y="2054149"/>
                  </a:lnTo>
                  <a:lnTo>
                    <a:pt x="8994445" y="2066855"/>
                  </a:lnTo>
                  <a:lnTo>
                    <a:pt x="9002916" y="2092267"/>
                  </a:lnTo>
                  <a:lnTo>
                    <a:pt x="9009269" y="2121915"/>
                  </a:lnTo>
                  <a:lnTo>
                    <a:pt x="9019859" y="2157915"/>
                  </a:lnTo>
                  <a:lnTo>
                    <a:pt x="9028330" y="2183327"/>
                  </a:lnTo>
                  <a:lnTo>
                    <a:pt x="9034683" y="2202387"/>
                  </a:lnTo>
                  <a:lnTo>
                    <a:pt x="9053744" y="2202387"/>
                  </a:lnTo>
                  <a:lnTo>
                    <a:pt x="9064333" y="2206622"/>
                  </a:lnTo>
                  <a:lnTo>
                    <a:pt x="9077040" y="2210857"/>
                  </a:lnTo>
                  <a:lnTo>
                    <a:pt x="9083394" y="2217211"/>
                  </a:lnTo>
                  <a:lnTo>
                    <a:pt x="9089747" y="2227799"/>
                  </a:lnTo>
                  <a:lnTo>
                    <a:pt x="9108808" y="2255329"/>
                  </a:lnTo>
                  <a:lnTo>
                    <a:pt x="9117279" y="2291329"/>
                  </a:lnTo>
                  <a:lnTo>
                    <a:pt x="9157518" y="2291329"/>
                  </a:lnTo>
                  <a:lnTo>
                    <a:pt x="9172343" y="2329447"/>
                  </a:lnTo>
                  <a:lnTo>
                    <a:pt x="9193521" y="2354860"/>
                  </a:lnTo>
                  <a:lnTo>
                    <a:pt x="9212582" y="2380272"/>
                  </a:lnTo>
                  <a:lnTo>
                    <a:pt x="9231642" y="2414155"/>
                  </a:lnTo>
                  <a:lnTo>
                    <a:pt x="9237996" y="2469214"/>
                  </a:lnTo>
                  <a:lnTo>
                    <a:pt x="9235878" y="2513685"/>
                  </a:lnTo>
                  <a:lnTo>
                    <a:pt x="9223171" y="2558157"/>
                  </a:lnTo>
                  <a:lnTo>
                    <a:pt x="9206228" y="2598393"/>
                  </a:lnTo>
                  <a:lnTo>
                    <a:pt x="9187168" y="2642864"/>
                  </a:lnTo>
                  <a:lnTo>
                    <a:pt x="9163871" y="2691571"/>
                  </a:lnTo>
                  <a:lnTo>
                    <a:pt x="9157518" y="2721218"/>
                  </a:lnTo>
                  <a:lnTo>
                    <a:pt x="9146929" y="2750866"/>
                  </a:lnTo>
                  <a:lnTo>
                    <a:pt x="9138457" y="2782631"/>
                  </a:lnTo>
                  <a:lnTo>
                    <a:pt x="9127868" y="2808043"/>
                  </a:lnTo>
                  <a:lnTo>
                    <a:pt x="9108808" y="2827103"/>
                  </a:lnTo>
                  <a:lnTo>
                    <a:pt x="9087629" y="2837690"/>
                  </a:lnTo>
                  <a:lnTo>
                    <a:pt x="9062215" y="2850397"/>
                  </a:lnTo>
                  <a:lnTo>
                    <a:pt x="9034683" y="2860985"/>
                  </a:lnTo>
                  <a:lnTo>
                    <a:pt x="9017741" y="2867338"/>
                  </a:lnTo>
                  <a:lnTo>
                    <a:pt x="8994445" y="2850397"/>
                  </a:lnTo>
                  <a:lnTo>
                    <a:pt x="8969031" y="2827102"/>
                  </a:lnTo>
                  <a:lnTo>
                    <a:pt x="8949970" y="2841926"/>
                  </a:lnTo>
                  <a:lnTo>
                    <a:pt x="8928792" y="2850397"/>
                  </a:lnTo>
                  <a:lnTo>
                    <a:pt x="8901260" y="2846161"/>
                  </a:lnTo>
                  <a:lnTo>
                    <a:pt x="8873728" y="2841926"/>
                  </a:lnTo>
                  <a:lnTo>
                    <a:pt x="8839843" y="2837690"/>
                  </a:lnTo>
                  <a:lnTo>
                    <a:pt x="8825018" y="2763572"/>
                  </a:lnTo>
                  <a:lnTo>
                    <a:pt x="8814429" y="2761454"/>
                  </a:lnTo>
                  <a:lnTo>
                    <a:pt x="8801722" y="2757219"/>
                  </a:lnTo>
                  <a:lnTo>
                    <a:pt x="8791132" y="2752983"/>
                  </a:lnTo>
                  <a:lnTo>
                    <a:pt x="8784779" y="2746630"/>
                  </a:lnTo>
                  <a:lnTo>
                    <a:pt x="8776308" y="2742395"/>
                  </a:lnTo>
                  <a:lnTo>
                    <a:pt x="8772072" y="2738159"/>
                  </a:lnTo>
                  <a:lnTo>
                    <a:pt x="8772072" y="2736042"/>
                  </a:lnTo>
                  <a:lnTo>
                    <a:pt x="8776308" y="2731806"/>
                  </a:lnTo>
                  <a:lnTo>
                    <a:pt x="8776308" y="2727571"/>
                  </a:lnTo>
                  <a:lnTo>
                    <a:pt x="8776308" y="2723336"/>
                  </a:lnTo>
                  <a:lnTo>
                    <a:pt x="8772072" y="2721218"/>
                  </a:lnTo>
                  <a:lnTo>
                    <a:pt x="8769954" y="2716983"/>
                  </a:lnTo>
                  <a:lnTo>
                    <a:pt x="8757247" y="2712747"/>
                  </a:lnTo>
                  <a:lnTo>
                    <a:pt x="8755129" y="2716983"/>
                  </a:lnTo>
                  <a:lnTo>
                    <a:pt x="8755129" y="2721218"/>
                  </a:lnTo>
                  <a:lnTo>
                    <a:pt x="8750894" y="2723336"/>
                  </a:lnTo>
                  <a:lnTo>
                    <a:pt x="8746658" y="2723336"/>
                  </a:lnTo>
                  <a:lnTo>
                    <a:pt x="8742422" y="2723336"/>
                  </a:lnTo>
                  <a:lnTo>
                    <a:pt x="8742422" y="2712747"/>
                  </a:lnTo>
                  <a:lnTo>
                    <a:pt x="8731833" y="2712747"/>
                  </a:lnTo>
                  <a:lnTo>
                    <a:pt x="8731833" y="2706394"/>
                  </a:lnTo>
                  <a:lnTo>
                    <a:pt x="8746658" y="2697924"/>
                  </a:lnTo>
                  <a:lnTo>
                    <a:pt x="8757247" y="2687335"/>
                  </a:lnTo>
                  <a:lnTo>
                    <a:pt x="8765718" y="2676747"/>
                  </a:lnTo>
                  <a:lnTo>
                    <a:pt x="8757247" y="2676747"/>
                  </a:lnTo>
                  <a:lnTo>
                    <a:pt x="8757247" y="2664041"/>
                  </a:lnTo>
                  <a:lnTo>
                    <a:pt x="8740304" y="2683100"/>
                  </a:lnTo>
                  <a:lnTo>
                    <a:pt x="8721244" y="2693688"/>
                  </a:lnTo>
                  <a:lnTo>
                    <a:pt x="8691594" y="2706394"/>
                  </a:lnTo>
                  <a:lnTo>
                    <a:pt x="8681005" y="2683100"/>
                  </a:lnTo>
                  <a:lnTo>
                    <a:pt x="8666180" y="2661923"/>
                  </a:lnTo>
                  <a:lnTo>
                    <a:pt x="8647120" y="2642863"/>
                  </a:lnTo>
                  <a:lnTo>
                    <a:pt x="8621706" y="2628040"/>
                  </a:lnTo>
                  <a:lnTo>
                    <a:pt x="8587820" y="2623805"/>
                  </a:lnTo>
                  <a:lnTo>
                    <a:pt x="8566642" y="2617452"/>
                  </a:lnTo>
                  <a:lnTo>
                    <a:pt x="8536992" y="2613216"/>
                  </a:lnTo>
                  <a:lnTo>
                    <a:pt x="8494636" y="2617452"/>
                  </a:lnTo>
                  <a:lnTo>
                    <a:pt x="8454397" y="2619569"/>
                  </a:lnTo>
                  <a:lnTo>
                    <a:pt x="8414158" y="2628040"/>
                  </a:lnTo>
                  <a:lnTo>
                    <a:pt x="8378155" y="2634393"/>
                  </a:lnTo>
                  <a:lnTo>
                    <a:pt x="8350623" y="2642864"/>
                  </a:lnTo>
                  <a:lnTo>
                    <a:pt x="8335798" y="2691571"/>
                  </a:lnTo>
                  <a:lnTo>
                    <a:pt x="8299795" y="2691571"/>
                  </a:lnTo>
                  <a:lnTo>
                    <a:pt x="8265909" y="2687335"/>
                  </a:lnTo>
                  <a:lnTo>
                    <a:pt x="8229906" y="2691571"/>
                  </a:lnTo>
                  <a:lnTo>
                    <a:pt x="8204492" y="2697924"/>
                  </a:lnTo>
                  <a:lnTo>
                    <a:pt x="8176960" y="2708512"/>
                  </a:lnTo>
                  <a:lnTo>
                    <a:pt x="8155782" y="2721218"/>
                  </a:lnTo>
                  <a:lnTo>
                    <a:pt x="8130368" y="2723336"/>
                  </a:lnTo>
                  <a:lnTo>
                    <a:pt x="8100718" y="2723336"/>
                  </a:lnTo>
                  <a:lnTo>
                    <a:pt x="8092247" y="2708512"/>
                  </a:lnTo>
                  <a:lnTo>
                    <a:pt x="8085893" y="2697924"/>
                  </a:lnTo>
                  <a:lnTo>
                    <a:pt x="8073186" y="2687335"/>
                  </a:lnTo>
                  <a:lnTo>
                    <a:pt x="8066833" y="2676747"/>
                  </a:lnTo>
                  <a:lnTo>
                    <a:pt x="8085893" y="2649217"/>
                  </a:lnTo>
                  <a:lnTo>
                    <a:pt x="8088011" y="2617452"/>
                  </a:lnTo>
                  <a:lnTo>
                    <a:pt x="8085893" y="2579334"/>
                  </a:lnTo>
                  <a:lnTo>
                    <a:pt x="8071069" y="2543333"/>
                  </a:lnTo>
                  <a:lnTo>
                    <a:pt x="8056244" y="2503097"/>
                  </a:lnTo>
                  <a:lnTo>
                    <a:pt x="8037183" y="2464979"/>
                  </a:lnTo>
                  <a:lnTo>
                    <a:pt x="8026594" y="2431096"/>
                  </a:lnTo>
                  <a:lnTo>
                    <a:pt x="8018123" y="2405684"/>
                  </a:lnTo>
                  <a:lnTo>
                    <a:pt x="8026594" y="2405684"/>
                  </a:lnTo>
                  <a:lnTo>
                    <a:pt x="8032948" y="2409919"/>
                  </a:lnTo>
                  <a:lnTo>
                    <a:pt x="8037183" y="2409919"/>
                  </a:lnTo>
                  <a:lnTo>
                    <a:pt x="8041419" y="2414155"/>
                  </a:lnTo>
                  <a:lnTo>
                    <a:pt x="8045655" y="2409919"/>
                  </a:lnTo>
                  <a:lnTo>
                    <a:pt x="8047772" y="2405684"/>
                  </a:lnTo>
                  <a:lnTo>
                    <a:pt x="8052008" y="2399331"/>
                  </a:lnTo>
                  <a:lnTo>
                    <a:pt x="8032948" y="2380271"/>
                  </a:lnTo>
                  <a:lnTo>
                    <a:pt x="8026594" y="2356977"/>
                  </a:lnTo>
                  <a:lnTo>
                    <a:pt x="8018123" y="2331565"/>
                  </a:lnTo>
                  <a:lnTo>
                    <a:pt x="8037183" y="2310388"/>
                  </a:lnTo>
                  <a:lnTo>
                    <a:pt x="8052008" y="2287094"/>
                  </a:lnTo>
                  <a:lnTo>
                    <a:pt x="8066833" y="2265917"/>
                  </a:lnTo>
                  <a:lnTo>
                    <a:pt x="8088011" y="2246858"/>
                  </a:lnTo>
                  <a:lnTo>
                    <a:pt x="8115543" y="2236269"/>
                  </a:lnTo>
                  <a:lnTo>
                    <a:pt x="8132486" y="2236269"/>
                  </a:lnTo>
                  <a:lnTo>
                    <a:pt x="8162136" y="2232034"/>
                  </a:lnTo>
                  <a:lnTo>
                    <a:pt x="8200257" y="2225681"/>
                  </a:lnTo>
                  <a:lnTo>
                    <a:pt x="8234142" y="2217210"/>
                  </a:lnTo>
                  <a:lnTo>
                    <a:pt x="8263792" y="2210857"/>
                  </a:lnTo>
                  <a:lnTo>
                    <a:pt x="8274381" y="2183327"/>
                  </a:lnTo>
                  <a:lnTo>
                    <a:pt x="8291323" y="2153680"/>
                  </a:lnTo>
                  <a:lnTo>
                    <a:pt x="8314620" y="2132503"/>
                  </a:lnTo>
                  <a:lnTo>
                    <a:pt x="8344269" y="2121915"/>
                  </a:lnTo>
                  <a:lnTo>
                    <a:pt x="8344269" y="2096503"/>
                  </a:lnTo>
                  <a:lnTo>
                    <a:pt x="8359094" y="2088032"/>
                  </a:lnTo>
                  <a:lnTo>
                    <a:pt x="8378155" y="2068971"/>
                  </a:lnTo>
                  <a:lnTo>
                    <a:pt x="8399333" y="2052031"/>
                  </a:lnTo>
                  <a:lnTo>
                    <a:pt x="8422629" y="2037208"/>
                  </a:lnTo>
                  <a:lnTo>
                    <a:pt x="8443808" y="2024502"/>
                  </a:lnTo>
                  <a:lnTo>
                    <a:pt x="8458632" y="2032972"/>
                  </a:lnTo>
                  <a:lnTo>
                    <a:pt x="8462868" y="2037208"/>
                  </a:lnTo>
                  <a:lnTo>
                    <a:pt x="8462868" y="2043561"/>
                  </a:lnTo>
                  <a:lnTo>
                    <a:pt x="8462868" y="2052031"/>
                  </a:lnTo>
                  <a:lnTo>
                    <a:pt x="8467104" y="2062620"/>
                  </a:lnTo>
                  <a:lnTo>
                    <a:pt x="8477693" y="2066855"/>
                  </a:lnTo>
                  <a:lnTo>
                    <a:pt x="8488282" y="2066855"/>
                  </a:lnTo>
                  <a:lnTo>
                    <a:pt x="8494636" y="2068973"/>
                  </a:lnTo>
                  <a:lnTo>
                    <a:pt x="8507343" y="2073208"/>
                  </a:lnTo>
                  <a:lnTo>
                    <a:pt x="8513696" y="2039325"/>
                  </a:lnTo>
                  <a:lnTo>
                    <a:pt x="8524285" y="2022384"/>
                  </a:lnTo>
                  <a:lnTo>
                    <a:pt x="8539110" y="2009678"/>
                  </a:lnTo>
                  <a:lnTo>
                    <a:pt x="8558171" y="1999089"/>
                  </a:lnTo>
                  <a:lnTo>
                    <a:pt x="8577231" y="1992736"/>
                  </a:lnTo>
                  <a:lnTo>
                    <a:pt x="8596292" y="1973675"/>
                  </a:lnTo>
                  <a:lnTo>
                    <a:pt x="8587820" y="1969442"/>
                  </a:lnTo>
                  <a:lnTo>
                    <a:pt x="8587820" y="1965207"/>
                  </a:lnTo>
                  <a:lnTo>
                    <a:pt x="8583585" y="1963089"/>
                  </a:lnTo>
                  <a:lnTo>
                    <a:pt x="8581467" y="1958853"/>
                  </a:lnTo>
                  <a:lnTo>
                    <a:pt x="8611117" y="1958853"/>
                  </a:lnTo>
                  <a:lnTo>
                    <a:pt x="8640766" y="1973677"/>
                  </a:lnTo>
                  <a:lnTo>
                    <a:pt x="8672534" y="1977913"/>
                  </a:lnTo>
                  <a:lnTo>
                    <a:pt x="8706419" y="1977913"/>
                  </a:lnTo>
                  <a:lnTo>
                    <a:pt x="8742422" y="1973677"/>
                  </a:lnTo>
                  <a:lnTo>
                    <a:pt x="8742422" y="1992736"/>
                  </a:lnTo>
                  <a:lnTo>
                    <a:pt x="8717008" y="2024502"/>
                  </a:lnTo>
                  <a:lnTo>
                    <a:pt x="8702183" y="2073208"/>
                  </a:lnTo>
                  <a:lnTo>
                    <a:pt x="8727597" y="2088032"/>
                  </a:lnTo>
                  <a:lnTo>
                    <a:pt x="8761483" y="2107091"/>
                  </a:lnTo>
                  <a:lnTo>
                    <a:pt x="8795368" y="2126150"/>
                  </a:lnTo>
                  <a:lnTo>
                    <a:pt x="8829254" y="2136739"/>
                  </a:lnTo>
                  <a:lnTo>
                    <a:pt x="8854668" y="2136739"/>
                  </a:lnTo>
                  <a:lnTo>
                    <a:pt x="8873728" y="2107091"/>
                  </a:lnTo>
                  <a:lnTo>
                    <a:pt x="8884317" y="2058384"/>
                  </a:lnTo>
                  <a:lnTo>
                    <a:pt x="8886435" y="2009678"/>
                  </a:lnTo>
                  <a:lnTo>
                    <a:pt x="8894906" y="1963089"/>
                  </a:lnTo>
                  <a:lnTo>
                    <a:pt x="8905496" y="1924971"/>
                  </a:lnTo>
                  <a:close/>
                  <a:moveTo>
                    <a:pt x="9401069" y="1899558"/>
                  </a:moveTo>
                  <a:lnTo>
                    <a:pt x="9409540" y="1908029"/>
                  </a:lnTo>
                  <a:lnTo>
                    <a:pt x="9415894" y="1914383"/>
                  </a:lnTo>
                  <a:lnTo>
                    <a:pt x="9424365" y="1918618"/>
                  </a:lnTo>
                  <a:lnTo>
                    <a:pt x="9424365" y="1933441"/>
                  </a:lnTo>
                  <a:lnTo>
                    <a:pt x="9409540" y="1933441"/>
                  </a:lnTo>
                  <a:lnTo>
                    <a:pt x="9405305" y="1933441"/>
                  </a:lnTo>
                  <a:lnTo>
                    <a:pt x="9401069" y="1929205"/>
                  </a:lnTo>
                  <a:lnTo>
                    <a:pt x="9396833" y="1929205"/>
                  </a:lnTo>
                  <a:lnTo>
                    <a:pt x="9394715" y="1929205"/>
                  </a:lnTo>
                  <a:lnTo>
                    <a:pt x="9382008" y="1924971"/>
                  </a:lnTo>
                  <a:lnTo>
                    <a:pt x="9386244" y="1918618"/>
                  </a:lnTo>
                  <a:lnTo>
                    <a:pt x="9386244" y="1910147"/>
                  </a:lnTo>
                  <a:lnTo>
                    <a:pt x="9386244" y="1908029"/>
                  </a:lnTo>
                  <a:lnTo>
                    <a:pt x="9390480" y="1908029"/>
                  </a:lnTo>
                  <a:lnTo>
                    <a:pt x="9394715" y="1908029"/>
                  </a:lnTo>
                  <a:lnTo>
                    <a:pt x="9401069" y="1899558"/>
                  </a:lnTo>
                  <a:close/>
                  <a:moveTo>
                    <a:pt x="8189667" y="1899558"/>
                  </a:moveTo>
                  <a:lnTo>
                    <a:pt x="8204492" y="1903794"/>
                  </a:lnTo>
                  <a:lnTo>
                    <a:pt x="8215081" y="1903794"/>
                  </a:lnTo>
                  <a:lnTo>
                    <a:pt x="8225671" y="1903794"/>
                  </a:lnTo>
                  <a:lnTo>
                    <a:pt x="8234142" y="1908029"/>
                  </a:lnTo>
                  <a:lnTo>
                    <a:pt x="8244731" y="1910147"/>
                  </a:lnTo>
                  <a:lnTo>
                    <a:pt x="8244731" y="1924971"/>
                  </a:lnTo>
                  <a:lnTo>
                    <a:pt x="8236260" y="1924971"/>
                  </a:lnTo>
                  <a:lnTo>
                    <a:pt x="8236260" y="1933441"/>
                  </a:lnTo>
                  <a:lnTo>
                    <a:pt x="8225671" y="1929206"/>
                  </a:lnTo>
                  <a:lnTo>
                    <a:pt x="8215081" y="1924971"/>
                  </a:lnTo>
                  <a:lnTo>
                    <a:pt x="8204492" y="1918618"/>
                  </a:lnTo>
                  <a:lnTo>
                    <a:pt x="8196021" y="1910147"/>
                  </a:lnTo>
                  <a:lnTo>
                    <a:pt x="8189667" y="1899558"/>
                  </a:lnTo>
                  <a:close/>
                  <a:moveTo>
                    <a:pt x="9409540" y="1878382"/>
                  </a:moveTo>
                  <a:lnTo>
                    <a:pt x="9434954" y="1878382"/>
                  </a:lnTo>
                  <a:lnTo>
                    <a:pt x="9449779" y="1924971"/>
                  </a:lnTo>
                  <a:lnTo>
                    <a:pt x="9434954" y="1924971"/>
                  </a:lnTo>
                  <a:lnTo>
                    <a:pt x="9434954" y="1918618"/>
                  </a:lnTo>
                  <a:lnTo>
                    <a:pt x="9424365" y="1910147"/>
                  </a:lnTo>
                  <a:lnTo>
                    <a:pt x="9420129" y="1903794"/>
                  </a:lnTo>
                  <a:lnTo>
                    <a:pt x="9415894" y="1895323"/>
                  </a:lnTo>
                  <a:lnTo>
                    <a:pt x="9411658" y="1888970"/>
                  </a:lnTo>
                  <a:lnTo>
                    <a:pt x="9409540" y="1878382"/>
                  </a:lnTo>
                  <a:close/>
                  <a:moveTo>
                    <a:pt x="8392980" y="1869911"/>
                  </a:moveTo>
                  <a:lnTo>
                    <a:pt x="8433218" y="1869911"/>
                  </a:lnTo>
                  <a:lnTo>
                    <a:pt x="8433218" y="1878382"/>
                  </a:lnTo>
                  <a:lnTo>
                    <a:pt x="8424747" y="1878382"/>
                  </a:lnTo>
                  <a:lnTo>
                    <a:pt x="8399333" y="1895323"/>
                  </a:lnTo>
                  <a:lnTo>
                    <a:pt x="8369683" y="1914382"/>
                  </a:lnTo>
                  <a:lnTo>
                    <a:pt x="8344269" y="1933441"/>
                  </a:lnTo>
                  <a:lnTo>
                    <a:pt x="8335798" y="1933441"/>
                  </a:lnTo>
                  <a:lnTo>
                    <a:pt x="8333680" y="1929206"/>
                  </a:lnTo>
                  <a:lnTo>
                    <a:pt x="8329444" y="1929206"/>
                  </a:lnTo>
                  <a:lnTo>
                    <a:pt x="8325209" y="1924971"/>
                  </a:lnTo>
                  <a:lnTo>
                    <a:pt x="8318855" y="1924971"/>
                  </a:lnTo>
                  <a:lnTo>
                    <a:pt x="8318855" y="1918618"/>
                  </a:lnTo>
                  <a:lnTo>
                    <a:pt x="8354859" y="1895323"/>
                  </a:lnTo>
                  <a:lnTo>
                    <a:pt x="8392980" y="1869911"/>
                  </a:lnTo>
                  <a:close/>
                  <a:moveTo>
                    <a:pt x="8295559" y="1859323"/>
                  </a:moveTo>
                  <a:lnTo>
                    <a:pt x="8304030" y="1865676"/>
                  </a:lnTo>
                  <a:lnTo>
                    <a:pt x="8306148" y="1865676"/>
                  </a:lnTo>
                  <a:lnTo>
                    <a:pt x="8306148" y="1869911"/>
                  </a:lnTo>
                  <a:lnTo>
                    <a:pt x="8306148" y="1878382"/>
                  </a:lnTo>
                  <a:lnTo>
                    <a:pt x="8310384" y="1884735"/>
                  </a:lnTo>
                  <a:lnTo>
                    <a:pt x="8295559" y="1884735"/>
                  </a:lnTo>
                  <a:lnTo>
                    <a:pt x="8270145" y="1893205"/>
                  </a:lnTo>
                  <a:lnTo>
                    <a:pt x="8240495" y="1893205"/>
                  </a:lnTo>
                  <a:lnTo>
                    <a:pt x="8215081" y="1884735"/>
                  </a:lnTo>
                  <a:lnTo>
                    <a:pt x="8215081" y="1880499"/>
                  </a:lnTo>
                  <a:lnTo>
                    <a:pt x="8219317" y="1880499"/>
                  </a:lnTo>
                  <a:lnTo>
                    <a:pt x="8221435" y="1878381"/>
                  </a:lnTo>
                  <a:lnTo>
                    <a:pt x="8240495" y="1869911"/>
                  </a:lnTo>
                  <a:lnTo>
                    <a:pt x="8259556" y="1869911"/>
                  </a:lnTo>
                  <a:lnTo>
                    <a:pt x="8276499" y="1869911"/>
                  </a:lnTo>
                  <a:lnTo>
                    <a:pt x="8295559" y="1859323"/>
                  </a:lnTo>
                  <a:close/>
                  <a:moveTo>
                    <a:pt x="8155782" y="1859323"/>
                  </a:moveTo>
                  <a:lnTo>
                    <a:pt x="8170607" y="1863558"/>
                  </a:lnTo>
                  <a:lnTo>
                    <a:pt x="8176960" y="1865676"/>
                  </a:lnTo>
                  <a:lnTo>
                    <a:pt x="8185432" y="1869911"/>
                  </a:lnTo>
                  <a:lnTo>
                    <a:pt x="8191785" y="1878382"/>
                  </a:lnTo>
                  <a:lnTo>
                    <a:pt x="8196021" y="1884735"/>
                  </a:lnTo>
                  <a:lnTo>
                    <a:pt x="8189667" y="1884735"/>
                  </a:lnTo>
                  <a:lnTo>
                    <a:pt x="8170607" y="1893205"/>
                  </a:lnTo>
                  <a:lnTo>
                    <a:pt x="8147311" y="1893205"/>
                  </a:lnTo>
                  <a:lnTo>
                    <a:pt x="8121897" y="1893205"/>
                  </a:lnTo>
                  <a:lnTo>
                    <a:pt x="8121897" y="1878382"/>
                  </a:lnTo>
                  <a:lnTo>
                    <a:pt x="8132486" y="1874146"/>
                  </a:lnTo>
                  <a:lnTo>
                    <a:pt x="8145193" y="1869911"/>
                  </a:lnTo>
                  <a:lnTo>
                    <a:pt x="8147311" y="1865676"/>
                  </a:lnTo>
                  <a:lnTo>
                    <a:pt x="8155782" y="1859323"/>
                  </a:lnTo>
                  <a:close/>
                  <a:moveTo>
                    <a:pt x="9341770" y="1844499"/>
                  </a:moveTo>
                  <a:lnTo>
                    <a:pt x="9356594" y="1850852"/>
                  </a:lnTo>
                  <a:lnTo>
                    <a:pt x="9365066" y="1855087"/>
                  </a:lnTo>
                  <a:lnTo>
                    <a:pt x="9375655" y="1863558"/>
                  </a:lnTo>
                  <a:lnTo>
                    <a:pt x="9382008" y="1869911"/>
                  </a:lnTo>
                  <a:lnTo>
                    <a:pt x="9386244" y="1880499"/>
                  </a:lnTo>
                  <a:lnTo>
                    <a:pt x="9394715" y="1893205"/>
                  </a:lnTo>
                  <a:lnTo>
                    <a:pt x="9382008" y="1893205"/>
                  </a:lnTo>
                  <a:lnTo>
                    <a:pt x="9375655" y="1884735"/>
                  </a:lnTo>
                  <a:lnTo>
                    <a:pt x="9365066" y="1878382"/>
                  </a:lnTo>
                  <a:lnTo>
                    <a:pt x="9356594" y="1869910"/>
                  </a:lnTo>
                  <a:lnTo>
                    <a:pt x="9350241" y="1859323"/>
                  </a:lnTo>
                  <a:lnTo>
                    <a:pt x="9341770" y="1844499"/>
                  </a:lnTo>
                  <a:close/>
                  <a:moveTo>
                    <a:pt x="9286706" y="1829675"/>
                  </a:moveTo>
                  <a:lnTo>
                    <a:pt x="9293059" y="1829675"/>
                  </a:lnTo>
                  <a:lnTo>
                    <a:pt x="9297295" y="1833911"/>
                  </a:lnTo>
                  <a:lnTo>
                    <a:pt x="9301531" y="1833911"/>
                  </a:lnTo>
                  <a:lnTo>
                    <a:pt x="9305766" y="1836028"/>
                  </a:lnTo>
                  <a:lnTo>
                    <a:pt x="9305766" y="1840263"/>
                  </a:lnTo>
                  <a:lnTo>
                    <a:pt x="9312120" y="1844499"/>
                  </a:lnTo>
                  <a:lnTo>
                    <a:pt x="9320591" y="1844499"/>
                  </a:lnTo>
                  <a:lnTo>
                    <a:pt x="9320591" y="1850852"/>
                  </a:lnTo>
                  <a:lnTo>
                    <a:pt x="9307884" y="1848734"/>
                  </a:lnTo>
                  <a:lnTo>
                    <a:pt x="9301531" y="1844499"/>
                  </a:lnTo>
                  <a:lnTo>
                    <a:pt x="9297295" y="1840263"/>
                  </a:lnTo>
                  <a:lnTo>
                    <a:pt x="9293059" y="1836027"/>
                  </a:lnTo>
                  <a:lnTo>
                    <a:pt x="9286706" y="1829674"/>
                  </a:lnTo>
                  <a:close/>
                  <a:moveTo>
                    <a:pt x="8642884" y="1789439"/>
                  </a:moveTo>
                  <a:lnTo>
                    <a:pt x="8670416" y="1795792"/>
                  </a:lnTo>
                  <a:lnTo>
                    <a:pt x="8670416" y="1810616"/>
                  </a:lnTo>
                  <a:lnTo>
                    <a:pt x="8651355" y="1821204"/>
                  </a:lnTo>
                  <a:lnTo>
                    <a:pt x="8647120" y="1825439"/>
                  </a:lnTo>
                  <a:lnTo>
                    <a:pt x="8647120" y="1825440"/>
                  </a:lnTo>
                  <a:lnTo>
                    <a:pt x="8642884" y="1829676"/>
                  </a:lnTo>
                  <a:lnTo>
                    <a:pt x="8642884" y="1789439"/>
                  </a:lnTo>
                  <a:close/>
                  <a:moveTo>
                    <a:pt x="9237996" y="1747086"/>
                  </a:moveTo>
                  <a:lnTo>
                    <a:pt x="9261292" y="1761909"/>
                  </a:lnTo>
                  <a:lnTo>
                    <a:pt x="9276117" y="1785204"/>
                  </a:lnTo>
                  <a:lnTo>
                    <a:pt x="9286706" y="1810616"/>
                  </a:lnTo>
                  <a:lnTo>
                    <a:pt x="9280352" y="1810616"/>
                  </a:lnTo>
                  <a:lnTo>
                    <a:pt x="9280352" y="1821204"/>
                  </a:lnTo>
                  <a:lnTo>
                    <a:pt x="9252820" y="1810616"/>
                  </a:lnTo>
                  <a:lnTo>
                    <a:pt x="9246467" y="1791557"/>
                  </a:lnTo>
                  <a:lnTo>
                    <a:pt x="9242231" y="1774615"/>
                  </a:lnTo>
                  <a:lnTo>
                    <a:pt x="9237996" y="1747086"/>
                  </a:lnTo>
                  <a:close/>
                  <a:moveTo>
                    <a:pt x="9172343" y="1747086"/>
                  </a:moveTo>
                  <a:lnTo>
                    <a:pt x="9191403" y="1747086"/>
                  </a:lnTo>
                  <a:lnTo>
                    <a:pt x="9191403" y="1789439"/>
                  </a:lnTo>
                  <a:lnTo>
                    <a:pt x="9117279" y="1810616"/>
                  </a:lnTo>
                  <a:lnTo>
                    <a:pt x="9104572" y="1806381"/>
                  </a:lnTo>
                  <a:lnTo>
                    <a:pt x="9093983" y="1804263"/>
                  </a:lnTo>
                  <a:lnTo>
                    <a:pt x="9079158" y="1800028"/>
                  </a:lnTo>
                  <a:lnTo>
                    <a:pt x="9068569" y="1795792"/>
                  </a:lnTo>
                  <a:lnTo>
                    <a:pt x="9068569" y="1780968"/>
                  </a:lnTo>
                  <a:lnTo>
                    <a:pt x="9113043" y="1776733"/>
                  </a:lnTo>
                  <a:lnTo>
                    <a:pt x="9146929" y="1766145"/>
                  </a:lnTo>
                  <a:lnTo>
                    <a:pt x="9172343" y="1747086"/>
                  </a:lnTo>
                  <a:close/>
                  <a:moveTo>
                    <a:pt x="8399333" y="1715320"/>
                  </a:moveTo>
                  <a:lnTo>
                    <a:pt x="8433218" y="1715320"/>
                  </a:lnTo>
                  <a:lnTo>
                    <a:pt x="8437454" y="1719556"/>
                  </a:lnTo>
                  <a:lnTo>
                    <a:pt x="8439572" y="1721674"/>
                  </a:lnTo>
                  <a:lnTo>
                    <a:pt x="8439572" y="1736497"/>
                  </a:lnTo>
                  <a:lnTo>
                    <a:pt x="8399333" y="1736497"/>
                  </a:lnTo>
                  <a:lnTo>
                    <a:pt x="8399333" y="1715320"/>
                  </a:lnTo>
                  <a:close/>
                  <a:moveTo>
                    <a:pt x="8458632" y="1706850"/>
                  </a:moveTo>
                  <a:lnTo>
                    <a:pt x="8539110" y="1715320"/>
                  </a:lnTo>
                  <a:lnTo>
                    <a:pt x="8539110" y="1721673"/>
                  </a:lnTo>
                  <a:lnTo>
                    <a:pt x="8543346" y="1730144"/>
                  </a:lnTo>
                  <a:lnTo>
                    <a:pt x="8543346" y="1736497"/>
                  </a:lnTo>
                  <a:lnTo>
                    <a:pt x="8547581" y="1747086"/>
                  </a:lnTo>
                  <a:lnTo>
                    <a:pt x="8539110" y="1747086"/>
                  </a:lnTo>
                  <a:lnTo>
                    <a:pt x="8517932" y="1734379"/>
                  </a:lnTo>
                  <a:lnTo>
                    <a:pt x="8492518" y="1730144"/>
                  </a:lnTo>
                  <a:lnTo>
                    <a:pt x="8458632" y="1730144"/>
                  </a:lnTo>
                  <a:lnTo>
                    <a:pt x="8458632" y="1706850"/>
                  </a:lnTo>
                  <a:close/>
                  <a:moveTo>
                    <a:pt x="9132104" y="1689908"/>
                  </a:moveTo>
                  <a:lnTo>
                    <a:pt x="9172343" y="1689908"/>
                  </a:lnTo>
                  <a:lnTo>
                    <a:pt x="9191403" y="1711085"/>
                  </a:lnTo>
                  <a:lnTo>
                    <a:pt x="9206228" y="1734379"/>
                  </a:lnTo>
                  <a:lnTo>
                    <a:pt x="9212582" y="1761909"/>
                  </a:lnTo>
                  <a:lnTo>
                    <a:pt x="9206228" y="1761909"/>
                  </a:lnTo>
                  <a:lnTo>
                    <a:pt x="9187168" y="1744968"/>
                  </a:lnTo>
                  <a:lnTo>
                    <a:pt x="9168107" y="1725907"/>
                  </a:lnTo>
                  <a:lnTo>
                    <a:pt x="9146929" y="1711085"/>
                  </a:lnTo>
                  <a:lnTo>
                    <a:pt x="9132104" y="1689908"/>
                  </a:lnTo>
                  <a:close/>
                  <a:moveTo>
                    <a:pt x="8592056" y="1645437"/>
                  </a:moveTo>
                  <a:lnTo>
                    <a:pt x="8613234" y="1645437"/>
                  </a:lnTo>
                  <a:lnTo>
                    <a:pt x="8642884" y="1647555"/>
                  </a:lnTo>
                  <a:lnTo>
                    <a:pt x="8651355" y="1675084"/>
                  </a:lnTo>
                  <a:lnTo>
                    <a:pt x="8661945" y="1696261"/>
                  </a:lnTo>
                  <a:lnTo>
                    <a:pt x="8676769" y="1715320"/>
                  </a:lnTo>
                  <a:lnTo>
                    <a:pt x="8676769" y="1721673"/>
                  </a:lnTo>
                  <a:lnTo>
                    <a:pt x="8683123" y="1721673"/>
                  </a:lnTo>
                  <a:lnTo>
                    <a:pt x="8683123" y="1715320"/>
                  </a:lnTo>
                  <a:lnTo>
                    <a:pt x="8702183" y="1696260"/>
                  </a:lnTo>
                  <a:lnTo>
                    <a:pt x="8721244" y="1685673"/>
                  </a:lnTo>
                  <a:lnTo>
                    <a:pt x="8746658" y="1677202"/>
                  </a:lnTo>
                  <a:lnTo>
                    <a:pt x="8784779" y="1675084"/>
                  </a:lnTo>
                  <a:lnTo>
                    <a:pt x="8814429" y="1692026"/>
                  </a:lnTo>
                  <a:lnTo>
                    <a:pt x="8850432" y="1706850"/>
                  </a:lnTo>
                  <a:lnTo>
                    <a:pt x="8894906" y="1721673"/>
                  </a:lnTo>
                  <a:lnTo>
                    <a:pt x="8930910" y="1744968"/>
                  </a:lnTo>
                  <a:lnTo>
                    <a:pt x="8960559" y="1766145"/>
                  </a:lnTo>
                  <a:lnTo>
                    <a:pt x="8975384" y="1795792"/>
                  </a:lnTo>
                  <a:lnTo>
                    <a:pt x="9002916" y="1800028"/>
                  </a:lnTo>
                  <a:lnTo>
                    <a:pt x="9019859" y="1806381"/>
                  </a:lnTo>
                  <a:lnTo>
                    <a:pt x="9043155" y="1810616"/>
                  </a:lnTo>
                  <a:lnTo>
                    <a:pt x="9043155" y="1829675"/>
                  </a:lnTo>
                  <a:lnTo>
                    <a:pt x="9038919" y="1829675"/>
                  </a:lnTo>
                  <a:lnTo>
                    <a:pt x="9032566" y="1833910"/>
                  </a:lnTo>
                  <a:lnTo>
                    <a:pt x="9024094" y="1833910"/>
                  </a:lnTo>
                  <a:lnTo>
                    <a:pt x="9019859" y="1836028"/>
                  </a:lnTo>
                  <a:lnTo>
                    <a:pt x="9017741" y="1840263"/>
                  </a:lnTo>
                  <a:lnTo>
                    <a:pt x="9019859" y="1840263"/>
                  </a:lnTo>
                  <a:lnTo>
                    <a:pt x="9028330" y="1844499"/>
                  </a:lnTo>
                  <a:lnTo>
                    <a:pt x="9053744" y="1880499"/>
                  </a:lnTo>
                  <a:lnTo>
                    <a:pt x="9089747" y="1910147"/>
                  </a:lnTo>
                  <a:lnTo>
                    <a:pt x="9132104" y="1933441"/>
                  </a:lnTo>
                  <a:lnTo>
                    <a:pt x="9132104" y="1950383"/>
                  </a:lnTo>
                  <a:lnTo>
                    <a:pt x="9083394" y="1950383"/>
                  </a:lnTo>
                  <a:lnTo>
                    <a:pt x="9077040" y="1944029"/>
                  </a:lnTo>
                  <a:lnTo>
                    <a:pt x="9068569" y="1939794"/>
                  </a:lnTo>
                  <a:lnTo>
                    <a:pt x="9062215" y="1939794"/>
                  </a:lnTo>
                  <a:lnTo>
                    <a:pt x="9053744" y="1939794"/>
                  </a:lnTo>
                  <a:lnTo>
                    <a:pt x="9047390" y="1937677"/>
                  </a:lnTo>
                  <a:lnTo>
                    <a:pt x="9034683" y="1933441"/>
                  </a:lnTo>
                  <a:lnTo>
                    <a:pt x="9024094" y="1924971"/>
                  </a:lnTo>
                  <a:lnTo>
                    <a:pt x="9017741" y="1918618"/>
                  </a:lnTo>
                  <a:lnTo>
                    <a:pt x="9009269" y="1903794"/>
                  </a:lnTo>
                  <a:lnTo>
                    <a:pt x="9002916" y="1893205"/>
                  </a:lnTo>
                  <a:lnTo>
                    <a:pt x="8994445" y="1884734"/>
                  </a:lnTo>
                  <a:lnTo>
                    <a:pt x="8964795" y="1869911"/>
                  </a:lnTo>
                  <a:lnTo>
                    <a:pt x="8943617" y="1869911"/>
                  </a:lnTo>
                  <a:lnTo>
                    <a:pt x="8916085" y="1878382"/>
                  </a:lnTo>
                  <a:lnTo>
                    <a:pt x="8890671" y="1893205"/>
                  </a:lnTo>
                  <a:lnTo>
                    <a:pt x="8865257" y="1899558"/>
                  </a:lnTo>
                  <a:lnTo>
                    <a:pt x="8839843" y="1884735"/>
                  </a:lnTo>
                  <a:lnTo>
                    <a:pt x="8814429" y="1878382"/>
                  </a:lnTo>
                  <a:lnTo>
                    <a:pt x="8786897" y="1874146"/>
                  </a:lnTo>
                  <a:lnTo>
                    <a:pt x="8750894" y="1878382"/>
                  </a:lnTo>
                  <a:lnTo>
                    <a:pt x="8755129" y="1863558"/>
                  </a:lnTo>
                  <a:lnTo>
                    <a:pt x="8757247" y="1850852"/>
                  </a:lnTo>
                  <a:lnTo>
                    <a:pt x="8761483" y="1844499"/>
                  </a:lnTo>
                  <a:lnTo>
                    <a:pt x="8765718" y="1836028"/>
                  </a:lnTo>
                  <a:lnTo>
                    <a:pt x="8769954" y="1829675"/>
                  </a:lnTo>
                  <a:lnTo>
                    <a:pt x="8765718" y="1821204"/>
                  </a:lnTo>
                  <a:lnTo>
                    <a:pt x="8746658" y="1789439"/>
                  </a:lnTo>
                  <a:lnTo>
                    <a:pt x="8721244" y="1770380"/>
                  </a:lnTo>
                  <a:lnTo>
                    <a:pt x="8691594" y="1761909"/>
                  </a:lnTo>
                  <a:lnTo>
                    <a:pt x="8657709" y="1751321"/>
                  </a:lnTo>
                  <a:lnTo>
                    <a:pt x="8625941" y="1744968"/>
                  </a:lnTo>
                  <a:lnTo>
                    <a:pt x="8598410" y="1730144"/>
                  </a:lnTo>
                  <a:lnTo>
                    <a:pt x="8581467" y="1706850"/>
                  </a:lnTo>
                  <a:lnTo>
                    <a:pt x="8587820" y="1704732"/>
                  </a:lnTo>
                  <a:lnTo>
                    <a:pt x="8592056" y="1704732"/>
                  </a:lnTo>
                  <a:lnTo>
                    <a:pt x="8596292" y="1700496"/>
                  </a:lnTo>
                  <a:lnTo>
                    <a:pt x="8596292" y="1700497"/>
                  </a:lnTo>
                  <a:lnTo>
                    <a:pt x="8598410" y="1696261"/>
                  </a:lnTo>
                  <a:lnTo>
                    <a:pt x="8602645" y="1689908"/>
                  </a:lnTo>
                  <a:lnTo>
                    <a:pt x="8581467" y="1685673"/>
                  </a:lnTo>
                  <a:lnTo>
                    <a:pt x="8558171" y="1675084"/>
                  </a:lnTo>
                  <a:lnTo>
                    <a:pt x="8539110" y="1666614"/>
                  </a:lnTo>
                  <a:lnTo>
                    <a:pt x="8539110" y="1647555"/>
                  </a:lnTo>
                  <a:lnTo>
                    <a:pt x="8568760" y="1645437"/>
                  </a:lnTo>
                  <a:lnTo>
                    <a:pt x="8592056" y="1645437"/>
                  </a:lnTo>
                  <a:close/>
                  <a:moveTo>
                    <a:pt x="3267819" y="1600966"/>
                  </a:moveTo>
                  <a:lnTo>
                    <a:pt x="3252994" y="1626378"/>
                  </a:lnTo>
                  <a:lnTo>
                    <a:pt x="3242405" y="1626378"/>
                  </a:lnTo>
                  <a:lnTo>
                    <a:pt x="3242405" y="1632731"/>
                  </a:lnTo>
                  <a:lnTo>
                    <a:pt x="3265701" y="1641202"/>
                  </a:lnTo>
                  <a:lnTo>
                    <a:pt x="3286880" y="1651790"/>
                  </a:lnTo>
                  <a:lnTo>
                    <a:pt x="3301705" y="1662378"/>
                  </a:lnTo>
                  <a:lnTo>
                    <a:pt x="3310176" y="1666614"/>
                  </a:lnTo>
                  <a:lnTo>
                    <a:pt x="3312294" y="1662378"/>
                  </a:lnTo>
                  <a:lnTo>
                    <a:pt x="3312294" y="1660261"/>
                  </a:lnTo>
                  <a:lnTo>
                    <a:pt x="3316529" y="1656026"/>
                  </a:lnTo>
                  <a:lnTo>
                    <a:pt x="3316529" y="1647555"/>
                  </a:lnTo>
                  <a:lnTo>
                    <a:pt x="3301705" y="1647555"/>
                  </a:lnTo>
                  <a:lnTo>
                    <a:pt x="3297469" y="1647555"/>
                  </a:lnTo>
                  <a:lnTo>
                    <a:pt x="3295351" y="1645437"/>
                  </a:lnTo>
                  <a:lnTo>
                    <a:pt x="3291115" y="1645437"/>
                  </a:lnTo>
                  <a:lnTo>
                    <a:pt x="3282644" y="1645437"/>
                  </a:lnTo>
                  <a:lnTo>
                    <a:pt x="3276291" y="1641202"/>
                  </a:lnTo>
                  <a:lnTo>
                    <a:pt x="3276291" y="1600966"/>
                  </a:lnTo>
                  <a:lnTo>
                    <a:pt x="3267819" y="1600966"/>
                  </a:lnTo>
                  <a:close/>
                  <a:moveTo>
                    <a:pt x="8369683" y="1573436"/>
                  </a:moveTo>
                  <a:lnTo>
                    <a:pt x="8373919" y="1573436"/>
                  </a:lnTo>
                  <a:lnTo>
                    <a:pt x="8373919" y="1577671"/>
                  </a:lnTo>
                  <a:lnTo>
                    <a:pt x="8373919" y="1581907"/>
                  </a:lnTo>
                  <a:lnTo>
                    <a:pt x="8378155" y="1581907"/>
                  </a:lnTo>
                  <a:lnTo>
                    <a:pt x="8378155" y="1586142"/>
                  </a:lnTo>
                  <a:lnTo>
                    <a:pt x="8384508" y="1586142"/>
                  </a:lnTo>
                  <a:lnTo>
                    <a:pt x="8380273" y="1588260"/>
                  </a:lnTo>
                  <a:lnTo>
                    <a:pt x="8378155" y="1588260"/>
                  </a:lnTo>
                  <a:lnTo>
                    <a:pt x="8378155" y="1592495"/>
                  </a:lnTo>
                  <a:lnTo>
                    <a:pt x="8365448" y="1603083"/>
                  </a:lnTo>
                  <a:lnTo>
                    <a:pt x="8354859" y="1615789"/>
                  </a:lnTo>
                  <a:lnTo>
                    <a:pt x="8344269" y="1626379"/>
                  </a:lnTo>
                  <a:lnTo>
                    <a:pt x="8304030" y="1622142"/>
                  </a:lnTo>
                  <a:lnTo>
                    <a:pt x="8270145" y="1622142"/>
                  </a:lnTo>
                  <a:lnTo>
                    <a:pt x="8229906" y="1626378"/>
                  </a:lnTo>
                  <a:lnTo>
                    <a:pt x="8229906" y="1647555"/>
                  </a:lnTo>
                  <a:lnTo>
                    <a:pt x="8236260" y="1651790"/>
                  </a:lnTo>
                  <a:lnTo>
                    <a:pt x="8236260" y="1656025"/>
                  </a:lnTo>
                  <a:lnTo>
                    <a:pt x="8240495" y="1660260"/>
                  </a:lnTo>
                  <a:lnTo>
                    <a:pt x="8244731" y="1666614"/>
                  </a:lnTo>
                  <a:lnTo>
                    <a:pt x="8284970" y="1651790"/>
                  </a:lnTo>
                  <a:lnTo>
                    <a:pt x="8325209" y="1641202"/>
                  </a:lnTo>
                  <a:lnTo>
                    <a:pt x="8325209" y="1660261"/>
                  </a:lnTo>
                  <a:lnTo>
                    <a:pt x="8318855" y="1660261"/>
                  </a:lnTo>
                  <a:lnTo>
                    <a:pt x="8306148" y="1666614"/>
                  </a:lnTo>
                  <a:lnTo>
                    <a:pt x="8291323" y="1675084"/>
                  </a:lnTo>
                  <a:lnTo>
                    <a:pt x="8276499" y="1681437"/>
                  </a:lnTo>
                  <a:lnTo>
                    <a:pt x="8289206" y="1706850"/>
                  </a:lnTo>
                  <a:lnTo>
                    <a:pt x="8304030" y="1730144"/>
                  </a:lnTo>
                  <a:lnTo>
                    <a:pt x="8310384" y="1751321"/>
                  </a:lnTo>
                  <a:lnTo>
                    <a:pt x="8318855" y="1789439"/>
                  </a:lnTo>
                  <a:lnTo>
                    <a:pt x="8310384" y="1789439"/>
                  </a:lnTo>
                  <a:lnTo>
                    <a:pt x="8310384" y="1795792"/>
                  </a:lnTo>
                  <a:lnTo>
                    <a:pt x="8304030" y="1791557"/>
                  </a:lnTo>
                  <a:lnTo>
                    <a:pt x="8299795" y="1791557"/>
                  </a:lnTo>
                  <a:lnTo>
                    <a:pt x="8299795" y="1789439"/>
                  </a:lnTo>
                  <a:lnTo>
                    <a:pt x="8295559" y="1789439"/>
                  </a:lnTo>
                  <a:lnTo>
                    <a:pt x="8274381" y="1766145"/>
                  </a:lnTo>
                  <a:lnTo>
                    <a:pt x="8255320" y="1740732"/>
                  </a:lnTo>
                  <a:lnTo>
                    <a:pt x="8236260" y="1715320"/>
                  </a:lnTo>
                  <a:lnTo>
                    <a:pt x="8236260" y="1795792"/>
                  </a:lnTo>
                  <a:lnTo>
                    <a:pt x="8204492" y="1795792"/>
                  </a:lnTo>
                  <a:lnTo>
                    <a:pt x="8204492" y="1791557"/>
                  </a:lnTo>
                  <a:lnTo>
                    <a:pt x="8200257" y="1791557"/>
                  </a:lnTo>
                  <a:lnTo>
                    <a:pt x="8200257" y="1789439"/>
                  </a:lnTo>
                  <a:lnTo>
                    <a:pt x="8196021" y="1789439"/>
                  </a:lnTo>
                  <a:lnTo>
                    <a:pt x="8200257" y="1761909"/>
                  </a:lnTo>
                  <a:lnTo>
                    <a:pt x="8196021" y="1747086"/>
                  </a:lnTo>
                  <a:lnTo>
                    <a:pt x="8189667" y="1734379"/>
                  </a:lnTo>
                  <a:lnTo>
                    <a:pt x="8181196" y="1715320"/>
                  </a:lnTo>
                  <a:lnTo>
                    <a:pt x="8181196" y="1696261"/>
                  </a:lnTo>
                  <a:lnTo>
                    <a:pt x="8191785" y="1675084"/>
                  </a:lnTo>
                  <a:lnTo>
                    <a:pt x="8206610" y="1645437"/>
                  </a:lnTo>
                  <a:lnTo>
                    <a:pt x="8221435" y="1617907"/>
                  </a:lnTo>
                  <a:lnTo>
                    <a:pt x="8236260" y="1596730"/>
                  </a:lnTo>
                  <a:lnTo>
                    <a:pt x="8244731" y="1586142"/>
                  </a:lnTo>
                  <a:lnTo>
                    <a:pt x="8280734" y="1596730"/>
                  </a:lnTo>
                  <a:lnTo>
                    <a:pt x="8304030" y="1596730"/>
                  </a:lnTo>
                  <a:lnTo>
                    <a:pt x="8320973" y="1592495"/>
                  </a:lnTo>
                  <a:lnTo>
                    <a:pt x="8344269" y="1586142"/>
                  </a:lnTo>
                  <a:lnTo>
                    <a:pt x="8365448" y="1573436"/>
                  </a:lnTo>
                  <a:lnTo>
                    <a:pt x="8369683" y="1573436"/>
                  </a:lnTo>
                  <a:close/>
                  <a:moveTo>
                    <a:pt x="8448043" y="1567083"/>
                  </a:moveTo>
                  <a:lnTo>
                    <a:pt x="8462868" y="1573436"/>
                  </a:lnTo>
                  <a:lnTo>
                    <a:pt x="8469222" y="1577671"/>
                  </a:lnTo>
                  <a:lnTo>
                    <a:pt x="8477693" y="1586142"/>
                  </a:lnTo>
                  <a:lnTo>
                    <a:pt x="8479811" y="1592495"/>
                  </a:lnTo>
                  <a:lnTo>
                    <a:pt x="8479811" y="1607319"/>
                  </a:lnTo>
                  <a:lnTo>
                    <a:pt x="8479811" y="1626378"/>
                  </a:lnTo>
                  <a:lnTo>
                    <a:pt x="8473457" y="1630613"/>
                  </a:lnTo>
                  <a:lnTo>
                    <a:pt x="8469222" y="1632731"/>
                  </a:lnTo>
                  <a:lnTo>
                    <a:pt x="8469222" y="1636966"/>
                  </a:lnTo>
                  <a:lnTo>
                    <a:pt x="8469222" y="1641202"/>
                  </a:lnTo>
                  <a:lnTo>
                    <a:pt x="8469222" y="1645437"/>
                  </a:lnTo>
                  <a:lnTo>
                    <a:pt x="8469222" y="1647555"/>
                  </a:lnTo>
                  <a:lnTo>
                    <a:pt x="8467104" y="1651790"/>
                  </a:lnTo>
                  <a:lnTo>
                    <a:pt x="8458632" y="1660262"/>
                  </a:lnTo>
                  <a:lnTo>
                    <a:pt x="8458632" y="1641202"/>
                  </a:lnTo>
                  <a:lnTo>
                    <a:pt x="8443808" y="1617907"/>
                  </a:lnTo>
                  <a:lnTo>
                    <a:pt x="8443808" y="1592495"/>
                  </a:lnTo>
                  <a:lnTo>
                    <a:pt x="8448043" y="1567083"/>
                  </a:lnTo>
                  <a:close/>
                  <a:moveTo>
                    <a:pt x="7482311" y="1463316"/>
                  </a:moveTo>
                  <a:lnTo>
                    <a:pt x="7552199" y="1471787"/>
                  </a:lnTo>
                  <a:lnTo>
                    <a:pt x="7579731" y="1503552"/>
                  </a:lnTo>
                  <a:lnTo>
                    <a:pt x="7609381" y="1522612"/>
                  </a:lnTo>
                  <a:lnTo>
                    <a:pt x="7639030" y="1541671"/>
                  </a:lnTo>
                  <a:lnTo>
                    <a:pt x="7675034" y="1558612"/>
                  </a:lnTo>
                  <a:lnTo>
                    <a:pt x="7685623" y="1567083"/>
                  </a:lnTo>
                  <a:lnTo>
                    <a:pt x="7685623" y="1571318"/>
                  </a:lnTo>
                  <a:lnTo>
                    <a:pt x="7689858" y="1571318"/>
                  </a:lnTo>
                  <a:lnTo>
                    <a:pt x="7704683" y="1586143"/>
                  </a:lnTo>
                  <a:lnTo>
                    <a:pt x="7730097" y="1615789"/>
                  </a:lnTo>
                  <a:lnTo>
                    <a:pt x="7753393" y="1647555"/>
                  </a:lnTo>
                  <a:lnTo>
                    <a:pt x="7778807" y="1685673"/>
                  </a:lnTo>
                  <a:lnTo>
                    <a:pt x="7814811" y="1715320"/>
                  </a:lnTo>
                  <a:lnTo>
                    <a:pt x="7808457" y="1751321"/>
                  </a:lnTo>
                  <a:lnTo>
                    <a:pt x="7808457" y="1795792"/>
                  </a:lnTo>
                  <a:lnTo>
                    <a:pt x="7838107" y="1800028"/>
                  </a:lnTo>
                  <a:lnTo>
                    <a:pt x="7857167" y="1806381"/>
                  </a:lnTo>
                  <a:lnTo>
                    <a:pt x="7869874" y="1819088"/>
                  </a:lnTo>
                  <a:lnTo>
                    <a:pt x="7888935" y="1829675"/>
                  </a:lnTo>
                  <a:lnTo>
                    <a:pt x="7912231" y="1829675"/>
                  </a:lnTo>
                  <a:lnTo>
                    <a:pt x="7929174" y="1821204"/>
                  </a:lnTo>
                  <a:lnTo>
                    <a:pt x="7943999" y="1814851"/>
                  </a:lnTo>
                  <a:lnTo>
                    <a:pt x="7958823" y="1810616"/>
                  </a:lnTo>
                  <a:lnTo>
                    <a:pt x="7992709" y="1821204"/>
                  </a:lnTo>
                  <a:lnTo>
                    <a:pt x="8030830" y="1836028"/>
                  </a:lnTo>
                  <a:lnTo>
                    <a:pt x="8066833" y="1855087"/>
                  </a:lnTo>
                  <a:lnTo>
                    <a:pt x="8100718" y="1869911"/>
                  </a:lnTo>
                  <a:lnTo>
                    <a:pt x="8096483" y="1869911"/>
                  </a:lnTo>
                  <a:lnTo>
                    <a:pt x="8092247" y="1874147"/>
                  </a:lnTo>
                  <a:lnTo>
                    <a:pt x="8092247" y="1874146"/>
                  </a:lnTo>
                  <a:lnTo>
                    <a:pt x="8088011" y="1874146"/>
                  </a:lnTo>
                  <a:lnTo>
                    <a:pt x="8081658" y="1878382"/>
                  </a:lnTo>
                  <a:lnTo>
                    <a:pt x="8060479" y="1884735"/>
                  </a:lnTo>
                  <a:lnTo>
                    <a:pt x="8018123" y="1884735"/>
                  </a:lnTo>
                  <a:lnTo>
                    <a:pt x="7971530" y="1878382"/>
                  </a:lnTo>
                  <a:lnTo>
                    <a:pt x="7922820" y="1865676"/>
                  </a:lnTo>
                  <a:lnTo>
                    <a:pt x="7869874" y="1855087"/>
                  </a:lnTo>
                  <a:lnTo>
                    <a:pt x="7829635" y="1844499"/>
                  </a:lnTo>
                  <a:lnTo>
                    <a:pt x="7797868" y="1829675"/>
                  </a:lnTo>
                  <a:lnTo>
                    <a:pt x="7783043" y="1821204"/>
                  </a:lnTo>
                  <a:lnTo>
                    <a:pt x="7789397" y="1814850"/>
                  </a:lnTo>
                  <a:lnTo>
                    <a:pt x="7789397" y="1814851"/>
                  </a:lnTo>
                  <a:lnTo>
                    <a:pt x="7793632" y="1810616"/>
                  </a:lnTo>
                  <a:lnTo>
                    <a:pt x="7797868" y="1804263"/>
                  </a:lnTo>
                  <a:lnTo>
                    <a:pt x="7753393" y="1791557"/>
                  </a:lnTo>
                  <a:lnTo>
                    <a:pt x="7715272" y="1770380"/>
                  </a:lnTo>
                  <a:lnTo>
                    <a:pt x="7681387" y="1736495"/>
                  </a:lnTo>
                  <a:lnTo>
                    <a:pt x="7655973" y="1700497"/>
                  </a:lnTo>
                  <a:lnTo>
                    <a:pt x="7630559" y="1660261"/>
                  </a:lnTo>
                  <a:lnTo>
                    <a:pt x="7609381" y="1617907"/>
                  </a:lnTo>
                  <a:lnTo>
                    <a:pt x="7586084" y="1586142"/>
                  </a:lnTo>
                  <a:lnTo>
                    <a:pt x="7564906" y="1558612"/>
                  </a:lnTo>
                  <a:lnTo>
                    <a:pt x="7541610" y="1541671"/>
                  </a:lnTo>
                  <a:lnTo>
                    <a:pt x="7516196" y="1518376"/>
                  </a:lnTo>
                  <a:lnTo>
                    <a:pt x="7492900" y="1497199"/>
                  </a:lnTo>
                  <a:lnTo>
                    <a:pt x="7482311" y="1463316"/>
                  </a:lnTo>
                  <a:close/>
                  <a:moveTo>
                    <a:pt x="8115543" y="1423081"/>
                  </a:moveTo>
                  <a:lnTo>
                    <a:pt x="8136722" y="1429434"/>
                  </a:lnTo>
                  <a:lnTo>
                    <a:pt x="8162136" y="1444257"/>
                  </a:lnTo>
                  <a:lnTo>
                    <a:pt x="8185432" y="1467553"/>
                  </a:lnTo>
                  <a:lnTo>
                    <a:pt x="8196021" y="1486611"/>
                  </a:lnTo>
                  <a:lnTo>
                    <a:pt x="8185432" y="1492964"/>
                  </a:lnTo>
                  <a:lnTo>
                    <a:pt x="8174843" y="1503553"/>
                  </a:lnTo>
                  <a:lnTo>
                    <a:pt x="8162136" y="1512023"/>
                  </a:lnTo>
                  <a:lnTo>
                    <a:pt x="8147311" y="1518376"/>
                  </a:lnTo>
                  <a:lnTo>
                    <a:pt x="8160018" y="1552259"/>
                  </a:lnTo>
                  <a:lnTo>
                    <a:pt x="8174843" y="1577671"/>
                  </a:lnTo>
                  <a:lnTo>
                    <a:pt x="8189667" y="1607319"/>
                  </a:lnTo>
                  <a:lnTo>
                    <a:pt x="8176960" y="1611554"/>
                  </a:lnTo>
                  <a:lnTo>
                    <a:pt x="8170607" y="1611554"/>
                  </a:lnTo>
                  <a:lnTo>
                    <a:pt x="8166371" y="1611554"/>
                  </a:lnTo>
                  <a:lnTo>
                    <a:pt x="8162136" y="1615789"/>
                  </a:lnTo>
                  <a:lnTo>
                    <a:pt x="8160018" y="1617907"/>
                  </a:lnTo>
                  <a:lnTo>
                    <a:pt x="8155782" y="1626378"/>
                  </a:lnTo>
                  <a:lnTo>
                    <a:pt x="8136722" y="1660261"/>
                  </a:lnTo>
                  <a:lnTo>
                    <a:pt x="8126132" y="1700497"/>
                  </a:lnTo>
                  <a:lnTo>
                    <a:pt x="8107072" y="1736497"/>
                  </a:lnTo>
                  <a:lnTo>
                    <a:pt x="8096483" y="1744968"/>
                  </a:lnTo>
                  <a:lnTo>
                    <a:pt x="8085893" y="1744968"/>
                  </a:lnTo>
                  <a:lnTo>
                    <a:pt x="8073186" y="1747086"/>
                  </a:lnTo>
                  <a:lnTo>
                    <a:pt x="8060479" y="1747086"/>
                  </a:lnTo>
                  <a:lnTo>
                    <a:pt x="8037183" y="1734379"/>
                  </a:lnTo>
                  <a:lnTo>
                    <a:pt x="8016005" y="1730144"/>
                  </a:lnTo>
                  <a:lnTo>
                    <a:pt x="7988473" y="1730144"/>
                  </a:lnTo>
                  <a:lnTo>
                    <a:pt x="7963059" y="1725909"/>
                  </a:lnTo>
                  <a:lnTo>
                    <a:pt x="7937645" y="1715320"/>
                  </a:lnTo>
                  <a:lnTo>
                    <a:pt x="7912231" y="1681437"/>
                  </a:lnTo>
                  <a:lnTo>
                    <a:pt x="7893171" y="1636966"/>
                  </a:lnTo>
                  <a:lnTo>
                    <a:pt x="7888935" y="1586142"/>
                  </a:lnTo>
                  <a:lnTo>
                    <a:pt x="7907995" y="1577671"/>
                  </a:lnTo>
                  <a:lnTo>
                    <a:pt x="7922820" y="1577671"/>
                  </a:lnTo>
                  <a:lnTo>
                    <a:pt x="7937645" y="1581907"/>
                  </a:lnTo>
                  <a:lnTo>
                    <a:pt x="7952470" y="1573436"/>
                  </a:lnTo>
                  <a:lnTo>
                    <a:pt x="7971530" y="1543788"/>
                  </a:lnTo>
                  <a:lnTo>
                    <a:pt x="8018123" y="1537435"/>
                  </a:lnTo>
                  <a:lnTo>
                    <a:pt x="8026594" y="1531082"/>
                  </a:lnTo>
                  <a:lnTo>
                    <a:pt x="8032948" y="1522612"/>
                  </a:lnTo>
                  <a:lnTo>
                    <a:pt x="8032948" y="1518376"/>
                  </a:lnTo>
                  <a:lnTo>
                    <a:pt x="8037183" y="1516258"/>
                  </a:lnTo>
                  <a:lnTo>
                    <a:pt x="8037183" y="1512023"/>
                  </a:lnTo>
                  <a:lnTo>
                    <a:pt x="8037183" y="1507788"/>
                  </a:lnTo>
                  <a:lnTo>
                    <a:pt x="8041419" y="1503552"/>
                  </a:lnTo>
                  <a:lnTo>
                    <a:pt x="8047772" y="1503552"/>
                  </a:lnTo>
                  <a:lnTo>
                    <a:pt x="8060479" y="1503552"/>
                  </a:lnTo>
                  <a:lnTo>
                    <a:pt x="8073186" y="1503552"/>
                  </a:lnTo>
                  <a:lnTo>
                    <a:pt x="8081658" y="1478140"/>
                  </a:lnTo>
                  <a:lnTo>
                    <a:pt x="8092247" y="1459081"/>
                  </a:lnTo>
                  <a:lnTo>
                    <a:pt x="8102836" y="1442140"/>
                  </a:lnTo>
                  <a:lnTo>
                    <a:pt x="8115543" y="1423081"/>
                  </a:lnTo>
                  <a:close/>
                  <a:moveTo>
                    <a:pt x="7050272" y="1374374"/>
                  </a:moveTo>
                  <a:lnTo>
                    <a:pt x="7071451" y="1389198"/>
                  </a:lnTo>
                  <a:lnTo>
                    <a:pt x="7084158" y="1414610"/>
                  </a:lnTo>
                  <a:lnTo>
                    <a:pt x="7084158" y="1452728"/>
                  </a:lnTo>
                  <a:lnTo>
                    <a:pt x="7084158" y="1456963"/>
                  </a:lnTo>
                  <a:lnTo>
                    <a:pt x="7086275" y="1456963"/>
                  </a:lnTo>
                  <a:lnTo>
                    <a:pt x="7090511" y="1459081"/>
                  </a:lnTo>
                  <a:lnTo>
                    <a:pt x="7090511" y="1463316"/>
                  </a:lnTo>
                  <a:lnTo>
                    <a:pt x="7090511" y="1471787"/>
                  </a:lnTo>
                  <a:lnTo>
                    <a:pt x="7084158" y="1471787"/>
                  </a:lnTo>
                  <a:lnTo>
                    <a:pt x="7075686" y="1473905"/>
                  </a:lnTo>
                  <a:lnTo>
                    <a:pt x="7071451" y="1482376"/>
                  </a:lnTo>
                  <a:lnTo>
                    <a:pt x="7065097" y="1486611"/>
                  </a:lnTo>
                  <a:lnTo>
                    <a:pt x="7060861" y="1486611"/>
                  </a:lnTo>
                  <a:lnTo>
                    <a:pt x="7056626" y="1482376"/>
                  </a:lnTo>
                  <a:lnTo>
                    <a:pt x="7054508" y="1482376"/>
                  </a:lnTo>
                  <a:lnTo>
                    <a:pt x="7050272" y="1478140"/>
                  </a:lnTo>
                  <a:lnTo>
                    <a:pt x="7035447" y="1448493"/>
                  </a:lnTo>
                  <a:lnTo>
                    <a:pt x="7035447" y="1404021"/>
                  </a:lnTo>
                  <a:lnTo>
                    <a:pt x="7039683" y="1397668"/>
                  </a:lnTo>
                  <a:lnTo>
                    <a:pt x="7043919" y="1393432"/>
                  </a:lnTo>
                  <a:lnTo>
                    <a:pt x="7046037" y="1384962"/>
                  </a:lnTo>
                  <a:lnTo>
                    <a:pt x="7050272" y="1374374"/>
                  </a:lnTo>
                  <a:close/>
                  <a:moveTo>
                    <a:pt x="8378155" y="1329903"/>
                  </a:moveTo>
                  <a:lnTo>
                    <a:pt x="8395097" y="1348962"/>
                  </a:lnTo>
                  <a:lnTo>
                    <a:pt x="8407804" y="1370139"/>
                  </a:lnTo>
                  <a:lnTo>
                    <a:pt x="8407804" y="1404021"/>
                  </a:lnTo>
                  <a:lnTo>
                    <a:pt x="8409922" y="1412492"/>
                  </a:lnTo>
                  <a:lnTo>
                    <a:pt x="8414158" y="1412492"/>
                  </a:lnTo>
                  <a:lnTo>
                    <a:pt x="8414158" y="1414610"/>
                  </a:lnTo>
                  <a:lnTo>
                    <a:pt x="8409922" y="1414610"/>
                  </a:lnTo>
                  <a:lnTo>
                    <a:pt x="8407804" y="1423081"/>
                  </a:lnTo>
                  <a:lnTo>
                    <a:pt x="8407804" y="1429434"/>
                  </a:lnTo>
                  <a:lnTo>
                    <a:pt x="8403569" y="1429434"/>
                  </a:lnTo>
                  <a:lnTo>
                    <a:pt x="8403569" y="1433669"/>
                  </a:lnTo>
                  <a:lnTo>
                    <a:pt x="8399333" y="1433669"/>
                  </a:lnTo>
                  <a:lnTo>
                    <a:pt x="8392980" y="1437904"/>
                  </a:lnTo>
                  <a:lnTo>
                    <a:pt x="8388744" y="1429434"/>
                  </a:lnTo>
                  <a:lnTo>
                    <a:pt x="8388744" y="1427316"/>
                  </a:lnTo>
                  <a:lnTo>
                    <a:pt x="8384508" y="1427316"/>
                  </a:lnTo>
                  <a:lnTo>
                    <a:pt x="8380273" y="1427316"/>
                  </a:lnTo>
                  <a:lnTo>
                    <a:pt x="8378155" y="1423081"/>
                  </a:lnTo>
                  <a:lnTo>
                    <a:pt x="8378155" y="1429434"/>
                  </a:lnTo>
                  <a:lnTo>
                    <a:pt x="8380273" y="1433669"/>
                  </a:lnTo>
                  <a:lnTo>
                    <a:pt x="8384508" y="1437904"/>
                  </a:lnTo>
                  <a:lnTo>
                    <a:pt x="8388744" y="1442140"/>
                  </a:lnTo>
                  <a:lnTo>
                    <a:pt x="8384508" y="1444257"/>
                  </a:lnTo>
                  <a:lnTo>
                    <a:pt x="8384508" y="1448493"/>
                  </a:lnTo>
                  <a:lnTo>
                    <a:pt x="8384508" y="1452728"/>
                  </a:lnTo>
                  <a:lnTo>
                    <a:pt x="8384508" y="1463316"/>
                  </a:lnTo>
                  <a:lnTo>
                    <a:pt x="8365448" y="1463316"/>
                  </a:lnTo>
                  <a:lnTo>
                    <a:pt x="8365448" y="1452728"/>
                  </a:lnTo>
                  <a:lnTo>
                    <a:pt x="8354859" y="1448493"/>
                  </a:lnTo>
                  <a:lnTo>
                    <a:pt x="8344269" y="1442140"/>
                  </a:lnTo>
                  <a:lnTo>
                    <a:pt x="8340034" y="1433669"/>
                  </a:lnTo>
                  <a:lnTo>
                    <a:pt x="8335798" y="1423081"/>
                  </a:lnTo>
                  <a:lnTo>
                    <a:pt x="8333680" y="1412492"/>
                  </a:lnTo>
                  <a:lnTo>
                    <a:pt x="8325209" y="1397668"/>
                  </a:lnTo>
                  <a:lnTo>
                    <a:pt x="8314620" y="1404021"/>
                  </a:lnTo>
                  <a:lnTo>
                    <a:pt x="8299795" y="1412492"/>
                  </a:lnTo>
                  <a:lnTo>
                    <a:pt x="8284970" y="1414610"/>
                  </a:lnTo>
                  <a:lnTo>
                    <a:pt x="8270145" y="1423081"/>
                  </a:lnTo>
                  <a:lnTo>
                    <a:pt x="8270145" y="1404021"/>
                  </a:lnTo>
                  <a:lnTo>
                    <a:pt x="8274381" y="1399785"/>
                  </a:lnTo>
                  <a:lnTo>
                    <a:pt x="8274381" y="1399786"/>
                  </a:lnTo>
                  <a:lnTo>
                    <a:pt x="8274381" y="1397668"/>
                  </a:lnTo>
                  <a:lnTo>
                    <a:pt x="8276499" y="1397668"/>
                  </a:lnTo>
                  <a:lnTo>
                    <a:pt x="8276499" y="1389198"/>
                  </a:lnTo>
                  <a:lnTo>
                    <a:pt x="8306148" y="1378609"/>
                  </a:lnTo>
                  <a:lnTo>
                    <a:pt x="8333680" y="1370139"/>
                  </a:lnTo>
                  <a:lnTo>
                    <a:pt x="8359094" y="1355315"/>
                  </a:lnTo>
                  <a:lnTo>
                    <a:pt x="8378155" y="1329903"/>
                  </a:lnTo>
                  <a:close/>
                  <a:moveTo>
                    <a:pt x="2632469" y="1329903"/>
                  </a:moveTo>
                  <a:lnTo>
                    <a:pt x="2636704" y="1340491"/>
                  </a:lnTo>
                  <a:lnTo>
                    <a:pt x="2636704" y="1344726"/>
                  </a:lnTo>
                  <a:lnTo>
                    <a:pt x="2636704" y="1348962"/>
                  </a:lnTo>
                  <a:lnTo>
                    <a:pt x="2640940" y="1353198"/>
                  </a:lnTo>
                  <a:lnTo>
                    <a:pt x="2643058" y="1353198"/>
                  </a:lnTo>
                  <a:lnTo>
                    <a:pt x="2651529" y="1355315"/>
                  </a:lnTo>
                  <a:lnTo>
                    <a:pt x="2651529" y="1340491"/>
                  </a:lnTo>
                  <a:lnTo>
                    <a:pt x="2632469" y="1329903"/>
                  </a:lnTo>
                  <a:close/>
                  <a:moveTo>
                    <a:pt x="8196021" y="1289667"/>
                  </a:moveTo>
                  <a:lnTo>
                    <a:pt x="8204492" y="1298138"/>
                  </a:lnTo>
                  <a:lnTo>
                    <a:pt x="8206610" y="1298138"/>
                  </a:lnTo>
                  <a:lnTo>
                    <a:pt x="8210846" y="1298138"/>
                  </a:lnTo>
                  <a:lnTo>
                    <a:pt x="8210846" y="1300255"/>
                  </a:lnTo>
                  <a:lnTo>
                    <a:pt x="8210846" y="1308726"/>
                  </a:lnTo>
                  <a:lnTo>
                    <a:pt x="8215081" y="1315079"/>
                  </a:lnTo>
                  <a:lnTo>
                    <a:pt x="8191785" y="1334138"/>
                  </a:lnTo>
                  <a:lnTo>
                    <a:pt x="8176960" y="1353197"/>
                  </a:lnTo>
                  <a:lnTo>
                    <a:pt x="8160018" y="1368021"/>
                  </a:lnTo>
                  <a:lnTo>
                    <a:pt x="8132486" y="1382845"/>
                  </a:lnTo>
                  <a:lnTo>
                    <a:pt x="8132486" y="1374374"/>
                  </a:lnTo>
                  <a:lnTo>
                    <a:pt x="8155782" y="1348962"/>
                  </a:lnTo>
                  <a:lnTo>
                    <a:pt x="8181196" y="1323548"/>
                  </a:lnTo>
                  <a:lnTo>
                    <a:pt x="8196021" y="1289667"/>
                  </a:lnTo>
                  <a:close/>
                  <a:moveTo>
                    <a:pt x="2903552" y="1094840"/>
                  </a:moveTo>
                  <a:lnTo>
                    <a:pt x="2918376" y="1096958"/>
                  </a:lnTo>
                  <a:lnTo>
                    <a:pt x="2935319" y="1105429"/>
                  </a:lnTo>
                  <a:lnTo>
                    <a:pt x="2928966" y="1109664"/>
                  </a:lnTo>
                  <a:lnTo>
                    <a:pt x="2924730" y="1116017"/>
                  </a:lnTo>
                  <a:lnTo>
                    <a:pt x="2918376" y="1120252"/>
                  </a:lnTo>
                  <a:lnTo>
                    <a:pt x="2905669" y="1120252"/>
                  </a:lnTo>
                  <a:lnTo>
                    <a:pt x="2895080" y="1116017"/>
                  </a:lnTo>
                  <a:lnTo>
                    <a:pt x="2884491" y="1116017"/>
                  </a:lnTo>
                  <a:lnTo>
                    <a:pt x="2873902" y="1116017"/>
                  </a:lnTo>
                  <a:lnTo>
                    <a:pt x="2861195" y="1120252"/>
                  </a:lnTo>
                  <a:lnTo>
                    <a:pt x="2861195" y="1096958"/>
                  </a:lnTo>
                  <a:lnTo>
                    <a:pt x="2888727" y="1094840"/>
                  </a:lnTo>
                  <a:lnTo>
                    <a:pt x="2903552" y="1094840"/>
                  </a:lnTo>
                  <a:close/>
                  <a:moveTo>
                    <a:pt x="8284970" y="1071546"/>
                  </a:moveTo>
                  <a:lnTo>
                    <a:pt x="8284970" y="1109664"/>
                  </a:lnTo>
                  <a:lnTo>
                    <a:pt x="8280734" y="1135076"/>
                  </a:lnTo>
                  <a:lnTo>
                    <a:pt x="8274381" y="1156253"/>
                  </a:lnTo>
                  <a:lnTo>
                    <a:pt x="8270145" y="1194371"/>
                  </a:lnTo>
                  <a:lnTo>
                    <a:pt x="8276499" y="1194371"/>
                  </a:lnTo>
                  <a:lnTo>
                    <a:pt x="8276499" y="1200724"/>
                  </a:lnTo>
                  <a:lnTo>
                    <a:pt x="8291323" y="1200724"/>
                  </a:lnTo>
                  <a:lnTo>
                    <a:pt x="8299795" y="1200724"/>
                  </a:lnTo>
                  <a:lnTo>
                    <a:pt x="8306148" y="1200724"/>
                  </a:lnTo>
                  <a:lnTo>
                    <a:pt x="8314620" y="1204960"/>
                  </a:lnTo>
                  <a:lnTo>
                    <a:pt x="8320973" y="1209195"/>
                  </a:lnTo>
                  <a:lnTo>
                    <a:pt x="8335798" y="1211313"/>
                  </a:lnTo>
                  <a:lnTo>
                    <a:pt x="8344269" y="1238842"/>
                  </a:lnTo>
                  <a:lnTo>
                    <a:pt x="8359094" y="1255784"/>
                  </a:lnTo>
                  <a:lnTo>
                    <a:pt x="8378155" y="1274845"/>
                  </a:lnTo>
                  <a:lnTo>
                    <a:pt x="8392980" y="1300255"/>
                  </a:lnTo>
                  <a:lnTo>
                    <a:pt x="8380273" y="1304491"/>
                  </a:lnTo>
                  <a:lnTo>
                    <a:pt x="8373919" y="1308726"/>
                  </a:lnTo>
                  <a:lnTo>
                    <a:pt x="8369683" y="1308726"/>
                  </a:lnTo>
                  <a:lnTo>
                    <a:pt x="8369683" y="1312961"/>
                  </a:lnTo>
                  <a:lnTo>
                    <a:pt x="8369683" y="1315079"/>
                  </a:lnTo>
                  <a:lnTo>
                    <a:pt x="8369683" y="1319314"/>
                  </a:lnTo>
                  <a:lnTo>
                    <a:pt x="8363330" y="1319314"/>
                  </a:lnTo>
                  <a:lnTo>
                    <a:pt x="8350623" y="1323550"/>
                  </a:lnTo>
                  <a:lnTo>
                    <a:pt x="8348505" y="1315079"/>
                  </a:lnTo>
                  <a:lnTo>
                    <a:pt x="8348505" y="1312961"/>
                  </a:lnTo>
                  <a:lnTo>
                    <a:pt x="8344269" y="1312961"/>
                  </a:lnTo>
                  <a:lnTo>
                    <a:pt x="8340034" y="1312961"/>
                  </a:lnTo>
                  <a:lnTo>
                    <a:pt x="8335798" y="1308725"/>
                  </a:lnTo>
                  <a:lnTo>
                    <a:pt x="8329444" y="1323550"/>
                  </a:lnTo>
                  <a:lnTo>
                    <a:pt x="8325209" y="1334138"/>
                  </a:lnTo>
                  <a:lnTo>
                    <a:pt x="8318855" y="1344726"/>
                  </a:lnTo>
                  <a:lnTo>
                    <a:pt x="8306148" y="1348962"/>
                  </a:lnTo>
                  <a:lnTo>
                    <a:pt x="8295559" y="1355315"/>
                  </a:lnTo>
                  <a:lnTo>
                    <a:pt x="8295559" y="1348962"/>
                  </a:lnTo>
                  <a:lnTo>
                    <a:pt x="8289206" y="1340491"/>
                  </a:lnTo>
                  <a:lnTo>
                    <a:pt x="8289206" y="1334138"/>
                  </a:lnTo>
                  <a:lnTo>
                    <a:pt x="8289206" y="1329903"/>
                  </a:lnTo>
                  <a:lnTo>
                    <a:pt x="8289206" y="1327785"/>
                  </a:lnTo>
                  <a:lnTo>
                    <a:pt x="8289206" y="1323550"/>
                  </a:lnTo>
                  <a:lnTo>
                    <a:pt x="8284970" y="1319314"/>
                  </a:lnTo>
                  <a:lnTo>
                    <a:pt x="8280734" y="1319314"/>
                  </a:lnTo>
                  <a:lnTo>
                    <a:pt x="8270145" y="1315079"/>
                  </a:lnTo>
                  <a:lnTo>
                    <a:pt x="8270145" y="1304491"/>
                  </a:lnTo>
                  <a:lnTo>
                    <a:pt x="8270145" y="1293902"/>
                  </a:lnTo>
                  <a:lnTo>
                    <a:pt x="8274381" y="1285431"/>
                  </a:lnTo>
                  <a:lnTo>
                    <a:pt x="8274381" y="1283314"/>
                  </a:lnTo>
                  <a:lnTo>
                    <a:pt x="8276499" y="1279078"/>
                  </a:lnTo>
                  <a:lnTo>
                    <a:pt x="8284970" y="1279078"/>
                  </a:lnTo>
                  <a:lnTo>
                    <a:pt x="8295559" y="1274843"/>
                  </a:lnTo>
                  <a:lnTo>
                    <a:pt x="8310384" y="1274843"/>
                  </a:lnTo>
                  <a:lnTo>
                    <a:pt x="8310384" y="1300255"/>
                  </a:lnTo>
                  <a:lnTo>
                    <a:pt x="8335798" y="1300255"/>
                  </a:lnTo>
                  <a:lnTo>
                    <a:pt x="8335798" y="1293902"/>
                  </a:lnTo>
                  <a:lnTo>
                    <a:pt x="8340034" y="1285431"/>
                  </a:lnTo>
                  <a:lnTo>
                    <a:pt x="8344269" y="1283314"/>
                  </a:lnTo>
                  <a:lnTo>
                    <a:pt x="8344269" y="1279078"/>
                  </a:lnTo>
                  <a:lnTo>
                    <a:pt x="8348505" y="1274842"/>
                  </a:lnTo>
                  <a:lnTo>
                    <a:pt x="8350623" y="1268490"/>
                  </a:lnTo>
                  <a:lnTo>
                    <a:pt x="8344269" y="1268490"/>
                  </a:lnTo>
                  <a:lnTo>
                    <a:pt x="8306148" y="1238842"/>
                  </a:lnTo>
                  <a:lnTo>
                    <a:pt x="8263792" y="1219783"/>
                  </a:lnTo>
                  <a:lnTo>
                    <a:pt x="8263792" y="1234607"/>
                  </a:lnTo>
                  <a:lnTo>
                    <a:pt x="8259556" y="1245196"/>
                  </a:lnTo>
                  <a:lnTo>
                    <a:pt x="8255320" y="1255784"/>
                  </a:lnTo>
                  <a:lnTo>
                    <a:pt x="8255320" y="1268490"/>
                  </a:lnTo>
                  <a:lnTo>
                    <a:pt x="8251085" y="1264255"/>
                  </a:lnTo>
                  <a:lnTo>
                    <a:pt x="8248967" y="1260019"/>
                  </a:lnTo>
                  <a:lnTo>
                    <a:pt x="8248967" y="1255784"/>
                  </a:lnTo>
                  <a:lnTo>
                    <a:pt x="8244731" y="1253666"/>
                  </a:lnTo>
                  <a:lnTo>
                    <a:pt x="8234142" y="1226136"/>
                  </a:lnTo>
                  <a:lnTo>
                    <a:pt x="8221435" y="1194371"/>
                  </a:lnTo>
                  <a:lnTo>
                    <a:pt x="8219317" y="1152018"/>
                  </a:lnTo>
                  <a:lnTo>
                    <a:pt x="8221435" y="1116017"/>
                  </a:lnTo>
                  <a:lnTo>
                    <a:pt x="8236260" y="1080017"/>
                  </a:lnTo>
                  <a:lnTo>
                    <a:pt x="8248967" y="1075781"/>
                  </a:lnTo>
                  <a:lnTo>
                    <a:pt x="8259556" y="1071546"/>
                  </a:lnTo>
                  <a:lnTo>
                    <a:pt x="8270145" y="1071546"/>
                  </a:lnTo>
                  <a:lnTo>
                    <a:pt x="8284970" y="1071546"/>
                  </a:lnTo>
                  <a:close/>
                  <a:moveTo>
                    <a:pt x="2765892" y="1071546"/>
                  </a:moveTo>
                  <a:lnTo>
                    <a:pt x="2780717" y="1071546"/>
                  </a:lnTo>
                  <a:lnTo>
                    <a:pt x="2795542" y="1075781"/>
                  </a:lnTo>
                  <a:lnTo>
                    <a:pt x="2810367" y="1075781"/>
                  </a:lnTo>
                  <a:lnTo>
                    <a:pt x="2820956" y="1080017"/>
                  </a:lnTo>
                  <a:lnTo>
                    <a:pt x="2820956" y="1096958"/>
                  </a:lnTo>
                  <a:lnTo>
                    <a:pt x="2765892" y="1096958"/>
                  </a:lnTo>
                  <a:lnTo>
                    <a:pt x="2765892" y="1071546"/>
                  </a:lnTo>
                  <a:close/>
                  <a:moveTo>
                    <a:pt x="2454571" y="1071546"/>
                  </a:moveTo>
                  <a:lnTo>
                    <a:pt x="2473631" y="1075781"/>
                  </a:lnTo>
                  <a:lnTo>
                    <a:pt x="2484220" y="1082134"/>
                  </a:lnTo>
                  <a:lnTo>
                    <a:pt x="2499045" y="1090605"/>
                  </a:lnTo>
                  <a:lnTo>
                    <a:pt x="2511752" y="1096958"/>
                  </a:lnTo>
                  <a:lnTo>
                    <a:pt x="2511752" y="1105429"/>
                  </a:lnTo>
                  <a:lnTo>
                    <a:pt x="2496927" y="1105429"/>
                  </a:lnTo>
                  <a:lnTo>
                    <a:pt x="2484220" y="1109664"/>
                  </a:lnTo>
                  <a:lnTo>
                    <a:pt x="2473631" y="1111782"/>
                  </a:lnTo>
                  <a:lnTo>
                    <a:pt x="2467278" y="1109664"/>
                  </a:lnTo>
                  <a:lnTo>
                    <a:pt x="2452453" y="1109664"/>
                  </a:lnTo>
                  <a:lnTo>
                    <a:pt x="2439746" y="1105429"/>
                  </a:lnTo>
                  <a:lnTo>
                    <a:pt x="2439746" y="1080017"/>
                  </a:lnTo>
                  <a:lnTo>
                    <a:pt x="2443981" y="1080017"/>
                  </a:lnTo>
                  <a:lnTo>
                    <a:pt x="2448217" y="1075781"/>
                  </a:lnTo>
                  <a:lnTo>
                    <a:pt x="2452453" y="1075781"/>
                  </a:lnTo>
                  <a:lnTo>
                    <a:pt x="2454571" y="1071546"/>
                  </a:lnTo>
                  <a:close/>
                  <a:moveTo>
                    <a:pt x="2583759" y="1037663"/>
                  </a:moveTo>
                  <a:lnTo>
                    <a:pt x="2628233" y="1041898"/>
                  </a:lnTo>
                  <a:lnTo>
                    <a:pt x="2666354" y="1050369"/>
                  </a:lnTo>
                  <a:lnTo>
                    <a:pt x="2696004" y="1060957"/>
                  </a:lnTo>
                  <a:lnTo>
                    <a:pt x="2732007" y="1071546"/>
                  </a:lnTo>
                  <a:lnTo>
                    <a:pt x="2732007" y="1090605"/>
                  </a:lnTo>
                  <a:lnTo>
                    <a:pt x="2717182" y="1090605"/>
                  </a:lnTo>
                  <a:lnTo>
                    <a:pt x="2710829" y="1094840"/>
                  </a:lnTo>
                  <a:lnTo>
                    <a:pt x="2700239" y="1096958"/>
                  </a:lnTo>
                  <a:lnTo>
                    <a:pt x="2691768" y="1101193"/>
                  </a:lnTo>
                  <a:lnTo>
                    <a:pt x="2685415" y="1105429"/>
                  </a:lnTo>
                  <a:lnTo>
                    <a:pt x="2672708" y="1105429"/>
                  </a:lnTo>
                  <a:lnTo>
                    <a:pt x="2672708" y="1101193"/>
                  </a:lnTo>
                  <a:lnTo>
                    <a:pt x="2672708" y="1096958"/>
                  </a:lnTo>
                  <a:lnTo>
                    <a:pt x="2670590" y="1094840"/>
                  </a:lnTo>
                  <a:lnTo>
                    <a:pt x="2666354" y="1090604"/>
                  </a:lnTo>
                  <a:lnTo>
                    <a:pt x="2662118" y="1086368"/>
                  </a:lnTo>
                  <a:lnTo>
                    <a:pt x="2657883" y="1090603"/>
                  </a:lnTo>
                  <a:lnTo>
                    <a:pt x="2651529" y="1111782"/>
                  </a:lnTo>
                  <a:lnTo>
                    <a:pt x="2640940" y="1111782"/>
                  </a:lnTo>
                  <a:lnTo>
                    <a:pt x="2613408" y="1109664"/>
                  </a:lnTo>
                  <a:lnTo>
                    <a:pt x="2583759" y="1105429"/>
                  </a:lnTo>
                  <a:lnTo>
                    <a:pt x="2562580" y="1105429"/>
                  </a:lnTo>
                  <a:lnTo>
                    <a:pt x="2551991" y="1080017"/>
                  </a:lnTo>
                  <a:lnTo>
                    <a:pt x="2571052" y="1080017"/>
                  </a:lnTo>
                  <a:lnTo>
                    <a:pt x="2583759" y="1080017"/>
                  </a:lnTo>
                  <a:lnTo>
                    <a:pt x="2598583" y="1075781"/>
                  </a:lnTo>
                  <a:lnTo>
                    <a:pt x="2611290" y="1071546"/>
                  </a:lnTo>
                  <a:lnTo>
                    <a:pt x="2602819" y="1067310"/>
                  </a:lnTo>
                  <a:lnTo>
                    <a:pt x="2596466" y="1060957"/>
                  </a:lnTo>
                  <a:lnTo>
                    <a:pt x="2592230" y="1056721"/>
                  </a:lnTo>
                  <a:lnTo>
                    <a:pt x="2587994" y="1050369"/>
                  </a:lnTo>
                  <a:lnTo>
                    <a:pt x="2583759" y="1037663"/>
                  </a:lnTo>
                  <a:close/>
                  <a:moveTo>
                    <a:pt x="211783" y="957191"/>
                  </a:moveTo>
                  <a:lnTo>
                    <a:pt x="245669" y="967779"/>
                  </a:lnTo>
                  <a:lnTo>
                    <a:pt x="271083" y="982603"/>
                  </a:lnTo>
                  <a:lnTo>
                    <a:pt x="300733" y="997427"/>
                  </a:lnTo>
                  <a:lnTo>
                    <a:pt x="300733" y="1005898"/>
                  </a:lnTo>
                  <a:lnTo>
                    <a:pt x="292261" y="1005898"/>
                  </a:lnTo>
                  <a:lnTo>
                    <a:pt x="266847" y="1022839"/>
                  </a:lnTo>
                  <a:lnTo>
                    <a:pt x="241433" y="1027075"/>
                  </a:lnTo>
                  <a:lnTo>
                    <a:pt x="218137" y="1031310"/>
                  </a:lnTo>
                  <a:lnTo>
                    <a:pt x="192723" y="1037663"/>
                  </a:lnTo>
                  <a:lnTo>
                    <a:pt x="192723" y="1031310"/>
                  </a:lnTo>
                  <a:lnTo>
                    <a:pt x="186369" y="1031310"/>
                  </a:lnTo>
                  <a:lnTo>
                    <a:pt x="192723" y="1012251"/>
                  </a:lnTo>
                  <a:lnTo>
                    <a:pt x="192723" y="993192"/>
                  </a:lnTo>
                  <a:lnTo>
                    <a:pt x="192723" y="967779"/>
                  </a:lnTo>
                  <a:lnTo>
                    <a:pt x="201194" y="963544"/>
                  </a:lnTo>
                  <a:lnTo>
                    <a:pt x="203312" y="963544"/>
                  </a:lnTo>
                  <a:lnTo>
                    <a:pt x="203312" y="961426"/>
                  </a:lnTo>
                  <a:lnTo>
                    <a:pt x="207548" y="961426"/>
                  </a:lnTo>
                  <a:lnTo>
                    <a:pt x="211783" y="957191"/>
                  </a:lnTo>
                  <a:close/>
                  <a:moveTo>
                    <a:pt x="2325383" y="933897"/>
                  </a:moveTo>
                  <a:lnTo>
                    <a:pt x="2384682" y="946603"/>
                  </a:lnTo>
                  <a:lnTo>
                    <a:pt x="2437628" y="963544"/>
                  </a:lnTo>
                  <a:lnTo>
                    <a:pt x="2477867" y="982603"/>
                  </a:lnTo>
                  <a:lnTo>
                    <a:pt x="2518106" y="1001662"/>
                  </a:lnTo>
                  <a:lnTo>
                    <a:pt x="2562580" y="1022839"/>
                  </a:lnTo>
                  <a:lnTo>
                    <a:pt x="2562580" y="1037663"/>
                  </a:lnTo>
                  <a:lnTo>
                    <a:pt x="2543520" y="1037663"/>
                  </a:lnTo>
                  <a:lnTo>
                    <a:pt x="2522341" y="1046134"/>
                  </a:lnTo>
                  <a:lnTo>
                    <a:pt x="2496927" y="1052487"/>
                  </a:lnTo>
                  <a:lnTo>
                    <a:pt x="2469395" y="1056722"/>
                  </a:lnTo>
                  <a:lnTo>
                    <a:pt x="2473631" y="1050369"/>
                  </a:lnTo>
                  <a:lnTo>
                    <a:pt x="2473631" y="1041898"/>
                  </a:lnTo>
                  <a:lnTo>
                    <a:pt x="2473631" y="1037663"/>
                  </a:lnTo>
                  <a:lnTo>
                    <a:pt x="2473631" y="1035545"/>
                  </a:lnTo>
                  <a:lnTo>
                    <a:pt x="2473631" y="1031310"/>
                  </a:lnTo>
                  <a:lnTo>
                    <a:pt x="2469395" y="1022839"/>
                  </a:lnTo>
                  <a:lnTo>
                    <a:pt x="2414332" y="1008015"/>
                  </a:lnTo>
                  <a:lnTo>
                    <a:pt x="2363504" y="982603"/>
                  </a:lnTo>
                  <a:lnTo>
                    <a:pt x="2308440" y="957191"/>
                  </a:lnTo>
                  <a:lnTo>
                    <a:pt x="2295733" y="967779"/>
                  </a:lnTo>
                  <a:lnTo>
                    <a:pt x="2289379" y="978368"/>
                  </a:lnTo>
                  <a:lnTo>
                    <a:pt x="2278790" y="991074"/>
                  </a:lnTo>
                  <a:lnTo>
                    <a:pt x="2266083" y="986839"/>
                  </a:lnTo>
                  <a:lnTo>
                    <a:pt x="2251258" y="978368"/>
                  </a:lnTo>
                  <a:lnTo>
                    <a:pt x="2244905" y="976250"/>
                  </a:lnTo>
                  <a:lnTo>
                    <a:pt x="2259730" y="976250"/>
                  </a:lnTo>
                  <a:lnTo>
                    <a:pt x="2270319" y="961426"/>
                  </a:lnTo>
                  <a:lnTo>
                    <a:pt x="2280908" y="952956"/>
                  </a:lnTo>
                  <a:lnTo>
                    <a:pt x="2293615" y="942367"/>
                  </a:lnTo>
                  <a:lnTo>
                    <a:pt x="2304204" y="942367"/>
                  </a:lnTo>
                  <a:lnTo>
                    <a:pt x="2310558" y="938132"/>
                  </a:lnTo>
                  <a:lnTo>
                    <a:pt x="2319029" y="938132"/>
                  </a:lnTo>
                  <a:lnTo>
                    <a:pt x="2325383" y="933897"/>
                  </a:lnTo>
                  <a:close/>
                  <a:moveTo>
                    <a:pt x="163073" y="916955"/>
                  </a:moveTo>
                  <a:lnTo>
                    <a:pt x="192723" y="927544"/>
                  </a:lnTo>
                  <a:lnTo>
                    <a:pt x="192723" y="933897"/>
                  </a:lnTo>
                  <a:lnTo>
                    <a:pt x="186369" y="933897"/>
                  </a:lnTo>
                  <a:lnTo>
                    <a:pt x="163073" y="942367"/>
                  </a:lnTo>
                  <a:lnTo>
                    <a:pt x="141895" y="942367"/>
                  </a:lnTo>
                  <a:lnTo>
                    <a:pt x="122834" y="942367"/>
                  </a:lnTo>
                  <a:lnTo>
                    <a:pt x="122834" y="927544"/>
                  </a:lnTo>
                  <a:lnTo>
                    <a:pt x="133424" y="923308"/>
                  </a:lnTo>
                  <a:lnTo>
                    <a:pt x="144013" y="923308"/>
                  </a:lnTo>
                  <a:lnTo>
                    <a:pt x="152484" y="921191"/>
                  </a:lnTo>
                  <a:lnTo>
                    <a:pt x="163073" y="916955"/>
                  </a:lnTo>
                  <a:close/>
                  <a:moveTo>
                    <a:pt x="0" y="883072"/>
                  </a:moveTo>
                  <a:lnTo>
                    <a:pt x="12707" y="887308"/>
                  </a:lnTo>
                  <a:lnTo>
                    <a:pt x="27532" y="887308"/>
                  </a:lnTo>
                  <a:lnTo>
                    <a:pt x="33885" y="887308"/>
                  </a:lnTo>
                  <a:lnTo>
                    <a:pt x="44475" y="891543"/>
                  </a:lnTo>
                  <a:lnTo>
                    <a:pt x="57182" y="893661"/>
                  </a:lnTo>
                  <a:lnTo>
                    <a:pt x="57182" y="908484"/>
                  </a:lnTo>
                  <a:lnTo>
                    <a:pt x="48710" y="908484"/>
                  </a:lnTo>
                  <a:lnTo>
                    <a:pt x="38121" y="912720"/>
                  </a:lnTo>
                  <a:lnTo>
                    <a:pt x="27532" y="916955"/>
                  </a:lnTo>
                  <a:lnTo>
                    <a:pt x="14825" y="916955"/>
                  </a:lnTo>
                  <a:lnTo>
                    <a:pt x="0" y="916955"/>
                  </a:lnTo>
                  <a:lnTo>
                    <a:pt x="0" y="883072"/>
                  </a:lnTo>
                  <a:close/>
                  <a:moveTo>
                    <a:pt x="2439746" y="876719"/>
                  </a:moveTo>
                  <a:lnTo>
                    <a:pt x="2452453" y="883072"/>
                  </a:lnTo>
                  <a:lnTo>
                    <a:pt x="2458806" y="891543"/>
                  </a:lnTo>
                  <a:lnTo>
                    <a:pt x="2467278" y="897896"/>
                  </a:lnTo>
                  <a:lnTo>
                    <a:pt x="2469395" y="908484"/>
                  </a:lnTo>
                  <a:lnTo>
                    <a:pt x="2469395" y="927544"/>
                  </a:lnTo>
                  <a:lnTo>
                    <a:pt x="2454571" y="927544"/>
                  </a:lnTo>
                  <a:lnTo>
                    <a:pt x="2452453" y="916955"/>
                  </a:lnTo>
                  <a:lnTo>
                    <a:pt x="2448217" y="912719"/>
                  </a:lnTo>
                  <a:lnTo>
                    <a:pt x="2443981" y="906367"/>
                  </a:lnTo>
                  <a:lnTo>
                    <a:pt x="2439746" y="897896"/>
                  </a:lnTo>
                  <a:lnTo>
                    <a:pt x="2439746" y="891543"/>
                  </a:lnTo>
                  <a:lnTo>
                    <a:pt x="2439746" y="876719"/>
                  </a:lnTo>
                  <a:close/>
                  <a:moveTo>
                    <a:pt x="8270145" y="861896"/>
                  </a:moveTo>
                  <a:lnTo>
                    <a:pt x="8276499" y="868250"/>
                  </a:lnTo>
                  <a:lnTo>
                    <a:pt x="8280734" y="876719"/>
                  </a:lnTo>
                  <a:lnTo>
                    <a:pt x="8284970" y="883072"/>
                  </a:lnTo>
                  <a:lnTo>
                    <a:pt x="8284970" y="893661"/>
                  </a:lnTo>
                  <a:lnTo>
                    <a:pt x="8284970" y="908484"/>
                  </a:lnTo>
                  <a:lnTo>
                    <a:pt x="8255320" y="982603"/>
                  </a:lnTo>
                  <a:lnTo>
                    <a:pt x="8240495" y="963544"/>
                  </a:lnTo>
                  <a:lnTo>
                    <a:pt x="8234142" y="946603"/>
                  </a:lnTo>
                  <a:lnTo>
                    <a:pt x="8229906" y="916955"/>
                  </a:lnTo>
                  <a:lnTo>
                    <a:pt x="8270145" y="861896"/>
                  </a:lnTo>
                  <a:close/>
                  <a:moveTo>
                    <a:pt x="2422803" y="828013"/>
                  </a:moveTo>
                  <a:lnTo>
                    <a:pt x="2469395" y="828013"/>
                  </a:lnTo>
                  <a:lnTo>
                    <a:pt x="2473631" y="834366"/>
                  </a:lnTo>
                  <a:lnTo>
                    <a:pt x="2482102" y="838601"/>
                  </a:lnTo>
                  <a:lnTo>
                    <a:pt x="2482102" y="842836"/>
                  </a:lnTo>
                  <a:lnTo>
                    <a:pt x="2484220" y="847072"/>
                  </a:lnTo>
                  <a:lnTo>
                    <a:pt x="2484220" y="849189"/>
                  </a:lnTo>
                  <a:lnTo>
                    <a:pt x="2482102" y="853425"/>
                  </a:lnTo>
                  <a:lnTo>
                    <a:pt x="2482102" y="861896"/>
                  </a:lnTo>
                  <a:lnTo>
                    <a:pt x="2469395" y="853425"/>
                  </a:lnTo>
                  <a:lnTo>
                    <a:pt x="2458806" y="849189"/>
                  </a:lnTo>
                  <a:lnTo>
                    <a:pt x="2448217" y="849189"/>
                  </a:lnTo>
                  <a:lnTo>
                    <a:pt x="2439746" y="847072"/>
                  </a:lnTo>
                  <a:lnTo>
                    <a:pt x="2433392" y="847072"/>
                  </a:lnTo>
                  <a:lnTo>
                    <a:pt x="2424921" y="842836"/>
                  </a:lnTo>
                  <a:lnTo>
                    <a:pt x="2422803" y="834366"/>
                  </a:lnTo>
                  <a:lnTo>
                    <a:pt x="2422803" y="828013"/>
                  </a:lnTo>
                  <a:close/>
                  <a:moveTo>
                    <a:pt x="8507343" y="690363"/>
                  </a:moveTo>
                  <a:lnTo>
                    <a:pt x="8513696" y="694599"/>
                  </a:lnTo>
                  <a:lnTo>
                    <a:pt x="8517932" y="694599"/>
                  </a:lnTo>
                  <a:lnTo>
                    <a:pt x="8517932" y="698834"/>
                  </a:lnTo>
                  <a:lnTo>
                    <a:pt x="8522167" y="705187"/>
                  </a:lnTo>
                  <a:lnTo>
                    <a:pt x="8522167" y="713658"/>
                  </a:lnTo>
                  <a:lnTo>
                    <a:pt x="8517932" y="724246"/>
                  </a:lnTo>
                  <a:lnTo>
                    <a:pt x="8509460" y="734835"/>
                  </a:lnTo>
                  <a:lnTo>
                    <a:pt x="8507343" y="745423"/>
                  </a:lnTo>
                  <a:lnTo>
                    <a:pt x="8488282" y="745423"/>
                  </a:lnTo>
                  <a:lnTo>
                    <a:pt x="8488282" y="720011"/>
                  </a:lnTo>
                  <a:lnTo>
                    <a:pt x="8494636" y="717893"/>
                  </a:lnTo>
                  <a:lnTo>
                    <a:pt x="8498871" y="709423"/>
                  </a:lnTo>
                  <a:lnTo>
                    <a:pt x="8503107" y="703070"/>
                  </a:lnTo>
                  <a:lnTo>
                    <a:pt x="8507343" y="690363"/>
                  </a:lnTo>
                  <a:close/>
                  <a:moveTo>
                    <a:pt x="8407804" y="590833"/>
                  </a:moveTo>
                  <a:lnTo>
                    <a:pt x="8433218" y="590833"/>
                  </a:lnTo>
                  <a:lnTo>
                    <a:pt x="8433218" y="616245"/>
                  </a:lnTo>
                  <a:lnTo>
                    <a:pt x="8399333" y="616245"/>
                  </a:lnTo>
                  <a:lnTo>
                    <a:pt x="8399333" y="599303"/>
                  </a:lnTo>
                  <a:lnTo>
                    <a:pt x="8407804" y="599303"/>
                  </a:lnTo>
                  <a:lnTo>
                    <a:pt x="8407804" y="590833"/>
                  </a:lnTo>
                  <a:close/>
                  <a:moveTo>
                    <a:pt x="5716036" y="520949"/>
                  </a:moveTo>
                  <a:lnTo>
                    <a:pt x="5735097" y="520949"/>
                  </a:lnTo>
                  <a:lnTo>
                    <a:pt x="5726625" y="531538"/>
                  </a:lnTo>
                  <a:lnTo>
                    <a:pt x="5720272" y="540008"/>
                  </a:lnTo>
                  <a:lnTo>
                    <a:pt x="5711801" y="546361"/>
                  </a:lnTo>
                  <a:lnTo>
                    <a:pt x="5705447" y="554832"/>
                  </a:lnTo>
                  <a:lnTo>
                    <a:pt x="5692740" y="561185"/>
                  </a:lnTo>
                  <a:lnTo>
                    <a:pt x="5686387" y="561185"/>
                  </a:lnTo>
                  <a:lnTo>
                    <a:pt x="5686387" y="565420"/>
                  </a:lnTo>
                  <a:lnTo>
                    <a:pt x="5682151" y="565420"/>
                  </a:lnTo>
                  <a:lnTo>
                    <a:pt x="5675797" y="565420"/>
                  </a:lnTo>
                  <a:lnTo>
                    <a:pt x="5667326" y="569656"/>
                  </a:lnTo>
                  <a:lnTo>
                    <a:pt x="5660973" y="542126"/>
                  </a:lnTo>
                  <a:lnTo>
                    <a:pt x="5675797" y="540008"/>
                  </a:lnTo>
                  <a:lnTo>
                    <a:pt x="5690622" y="531538"/>
                  </a:lnTo>
                  <a:lnTo>
                    <a:pt x="5705447" y="527302"/>
                  </a:lnTo>
                  <a:lnTo>
                    <a:pt x="5716036" y="520949"/>
                  </a:lnTo>
                  <a:close/>
                  <a:moveTo>
                    <a:pt x="5408950" y="510361"/>
                  </a:moveTo>
                  <a:lnTo>
                    <a:pt x="5428011" y="516714"/>
                  </a:lnTo>
                  <a:lnTo>
                    <a:pt x="5449189" y="525184"/>
                  </a:lnTo>
                  <a:lnTo>
                    <a:pt x="5474603" y="531538"/>
                  </a:lnTo>
                  <a:lnTo>
                    <a:pt x="5489428" y="542126"/>
                  </a:lnTo>
                  <a:lnTo>
                    <a:pt x="5430129" y="542126"/>
                  </a:lnTo>
                  <a:lnTo>
                    <a:pt x="5423775" y="540008"/>
                  </a:lnTo>
                  <a:lnTo>
                    <a:pt x="5419539" y="540008"/>
                  </a:lnTo>
                  <a:lnTo>
                    <a:pt x="5413186" y="535773"/>
                  </a:lnTo>
                  <a:lnTo>
                    <a:pt x="5398361" y="535773"/>
                  </a:lnTo>
                  <a:lnTo>
                    <a:pt x="5398361" y="527302"/>
                  </a:lnTo>
                  <a:lnTo>
                    <a:pt x="5402597" y="525184"/>
                  </a:lnTo>
                  <a:lnTo>
                    <a:pt x="5404715" y="520949"/>
                  </a:lnTo>
                  <a:lnTo>
                    <a:pt x="5404715" y="516714"/>
                  </a:lnTo>
                  <a:lnTo>
                    <a:pt x="5408950" y="510361"/>
                  </a:lnTo>
                  <a:close/>
                  <a:moveTo>
                    <a:pt x="4748186" y="366359"/>
                  </a:moveTo>
                  <a:lnTo>
                    <a:pt x="4799014" y="366359"/>
                  </a:lnTo>
                  <a:lnTo>
                    <a:pt x="4799014" y="372712"/>
                  </a:lnTo>
                  <a:lnTo>
                    <a:pt x="4788425" y="376947"/>
                  </a:lnTo>
                  <a:lnTo>
                    <a:pt x="4784189" y="381183"/>
                  </a:lnTo>
                  <a:lnTo>
                    <a:pt x="4777835" y="383300"/>
                  </a:lnTo>
                  <a:lnTo>
                    <a:pt x="4769364" y="387535"/>
                  </a:lnTo>
                  <a:lnTo>
                    <a:pt x="4758775" y="387535"/>
                  </a:lnTo>
                  <a:lnTo>
                    <a:pt x="4748186" y="366359"/>
                  </a:lnTo>
                  <a:close/>
                  <a:moveTo>
                    <a:pt x="5531785" y="324005"/>
                  </a:moveTo>
                  <a:lnTo>
                    <a:pt x="5527549" y="328241"/>
                  </a:lnTo>
                  <a:lnTo>
                    <a:pt x="5523313" y="332477"/>
                  </a:lnTo>
                  <a:lnTo>
                    <a:pt x="5519078" y="332477"/>
                  </a:lnTo>
                  <a:lnTo>
                    <a:pt x="5519078" y="336711"/>
                  </a:lnTo>
                  <a:lnTo>
                    <a:pt x="5516960" y="338829"/>
                  </a:lnTo>
                  <a:lnTo>
                    <a:pt x="5512724" y="347299"/>
                  </a:lnTo>
                  <a:lnTo>
                    <a:pt x="5519078" y="347299"/>
                  </a:lnTo>
                  <a:lnTo>
                    <a:pt x="5531785" y="343064"/>
                  </a:lnTo>
                  <a:lnTo>
                    <a:pt x="5538138" y="338829"/>
                  </a:lnTo>
                  <a:lnTo>
                    <a:pt x="5546609" y="336711"/>
                  </a:lnTo>
                  <a:lnTo>
                    <a:pt x="5552963" y="332476"/>
                  </a:lnTo>
                  <a:lnTo>
                    <a:pt x="5561434" y="324005"/>
                  </a:lnTo>
                  <a:lnTo>
                    <a:pt x="5531785" y="324005"/>
                  </a:lnTo>
                  <a:close/>
                  <a:moveTo>
                    <a:pt x="5002326" y="324005"/>
                  </a:moveTo>
                  <a:lnTo>
                    <a:pt x="5006562" y="357888"/>
                  </a:lnTo>
                  <a:lnTo>
                    <a:pt x="5010797" y="398124"/>
                  </a:lnTo>
                  <a:lnTo>
                    <a:pt x="4991737" y="398124"/>
                  </a:lnTo>
                  <a:lnTo>
                    <a:pt x="4987501" y="402360"/>
                  </a:lnTo>
                  <a:lnTo>
                    <a:pt x="4981148" y="402360"/>
                  </a:lnTo>
                  <a:lnTo>
                    <a:pt x="4972676" y="402360"/>
                  </a:lnTo>
                  <a:lnTo>
                    <a:pt x="4962087" y="406594"/>
                  </a:lnTo>
                  <a:lnTo>
                    <a:pt x="4957851" y="376947"/>
                  </a:lnTo>
                  <a:lnTo>
                    <a:pt x="4957851" y="347299"/>
                  </a:lnTo>
                  <a:lnTo>
                    <a:pt x="4962087" y="332476"/>
                  </a:lnTo>
                  <a:lnTo>
                    <a:pt x="4968441" y="328240"/>
                  </a:lnTo>
                  <a:lnTo>
                    <a:pt x="4976912" y="324005"/>
                  </a:lnTo>
                  <a:lnTo>
                    <a:pt x="4987501" y="324005"/>
                  </a:lnTo>
                  <a:lnTo>
                    <a:pt x="5002326" y="324005"/>
                  </a:lnTo>
                  <a:close/>
                  <a:moveTo>
                    <a:pt x="4983265" y="252004"/>
                  </a:moveTo>
                  <a:lnTo>
                    <a:pt x="5002326" y="252004"/>
                  </a:lnTo>
                  <a:lnTo>
                    <a:pt x="4998090" y="266828"/>
                  </a:lnTo>
                  <a:lnTo>
                    <a:pt x="4998090" y="277416"/>
                  </a:lnTo>
                  <a:lnTo>
                    <a:pt x="4998090" y="288004"/>
                  </a:lnTo>
                  <a:lnTo>
                    <a:pt x="4995972" y="296475"/>
                  </a:lnTo>
                  <a:lnTo>
                    <a:pt x="4991737" y="307064"/>
                  </a:lnTo>
                  <a:lnTo>
                    <a:pt x="4976912" y="307064"/>
                  </a:lnTo>
                  <a:lnTo>
                    <a:pt x="4976912" y="292240"/>
                  </a:lnTo>
                  <a:lnTo>
                    <a:pt x="4981148" y="277416"/>
                  </a:lnTo>
                  <a:lnTo>
                    <a:pt x="4981148" y="262592"/>
                  </a:lnTo>
                  <a:lnTo>
                    <a:pt x="4983265" y="252004"/>
                  </a:lnTo>
                  <a:close/>
                  <a:moveTo>
                    <a:pt x="8880082" y="150355"/>
                  </a:moveTo>
                  <a:lnTo>
                    <a:pt x="8899142" y="177885"/>
                  </a:lnTo>
                  <a:lnTo>
                    <a:pt x="8916085" y="192709"/>
                  </a:lnTo>
                  <a:lnTo>
                    <a:pt x="8939381" y="199062"/>
                  </a:lnTo>
                  <a:lnTo>
                    <a:pt x="8954206" y="207533"/>
                  </a:lnTo>
                  <a:lnTo>
                    <a:pt x="8969031" y="218121"/>
                  </a:lnTo>
                  <a:lnTo>
                    <a:pt x="8973266" y="224474"/>
                  </a:lnTo>
                  <a:lnTo>
                    <a:pt x="8975384" y="232945"/>
                  </a:lnTo>
                  <a:lnTo>
                    <a:pt x="8975384" y="239298"/>
                  </a:lnTo>
                  <a:lnTo>
                    <a:pt x="8975384" y="252004"/>
                  </a:lnTo>
                  <a:lnTo>
                    <a:pt x="8949970" y="258357"/>
                  </a:lnTo>
                  <a:lnTo>
                    <a:pt x="8930910" y="273181"/>
                  </a:lnTo>
                  <a:lnTo>
                    <a:pt x="8916085" y="288006"/>
                  </a:lnTo>
                  <a:lnTo>
                    <a:pt x="8894906" y="298593"/>
                  </a:lnTo>
                  <a:lnTo>
                    <a:pt x="8886435" y="288004"/>
                  </a:lnTo>
                  <a:lnTo>
                    <a:pt x="8880082" y="283769"/>
                  </a:lnTo>
                  <a:lnTo>
                    <a:pt x="8873728" y="281651"/>
                  </a:lnTo>
                  <a:lnTo>
                    <a:pt x="8865257" y="283769"/>
                  </a:lnTo>
                  <a:lnTo>
                    <a:pt x="8858903" y="288004"/>
                  </a:lnTo>
                  <a:lnTo>
                    <a:pt x="8854668" y="296475"/>
                  </a:lnTo>
                  <a:lnTo>
                    <a:pt x="8846196" y="298593"/>
                  </a:lnTo>
                  <a:lnTo>
                    <a:pt x="8858903" y="343064"/>
                  </a:lnTo>
                  <a:lnTo>
                    <a:pt x="8861021" y="376947"/>
                  </a:lnTo>
                  <a:lnTo>
                    <a:pt x="8861021" y="402359"/>
                  </a:lnTo>
                  <a:lnTo>
                    <a:pt x="8858903" y="427771"/>
                  </a:lnTo>
                  <a:lnTo>
                    <a:pt x="8850432" y="455301"/>
                  </a:lnTo>
                  <a:lnTo>
                    <a:pt x="8844078" y="491302"/>
                  </a:lnTo>
                  <a:lnTo>
                    <a:pt x="8839843" y="535773"/>
                  </a:lnTo>
                  <a:lnTo>
                    <a:pt x="8791132" y="561185"/>
                  </a:lnTo>
                  <a:lnTo>
                    <a:pt x="8736069" y="586597"/>
                  </a:lnTo>
                  <a:lnTo>
                    <a:pt x="8683123" y="609892"/>
                  </a:lnTo>
                  <a:lnTo>
                    <a:pt x="8672534" y="590833"/>
                  </a:lnTo>
                  <a:lnTo>
                    <a:pt x="8661945" y="576009"/>
                  </a:lnTo>
                  <a:lnTo>
                    <a:pt x="8657709" y="590833"/>
                  </a:lnTo>
                  <a:lnTo>
                    <a:pt x="8657709" y="599303"/>
                  </a:lnTo>
                  <a:lnTo>
                    <a:pt x="8655591" y="609892"/>
                  </a:lnTo>
                  <a:lnTo>
                    <a:pt x="8651355" y="616245"/>
                  </a:lnTo>
                  <a:lnTo>
                    <a:pt x="8640766" y="616245"/>
                  </a:lnTo>
                  <a:lnTo>
                    <a:pt x="8632295" y="616245"/>
                  </a:lnTo>
                  <a:lnTo>
                    <a:pt x="8628059" y="620481"/>
                  </a:lnTo>
                  <a:lnTo>
                    <a:pt x="8625941" y="620481"/>
                  </a:lnTo>
                  <a:lnTo>
                    <a:pt x="8621706" y="624716"/>
                  </a:lnTo>
                  <a:lnTo>
                    <a:pt x="8617470" y="628952"/>
                  </a:lnTo>
                  <a:lnTo>
                    <a:pt x="8606881" y="628952"/>
                  </a:lnTo>
                  <a:lnTo>
                    <a:pt x="8596292" y="631068"/>
                  </a:lnTo>
                  <a:lnTo>
                    <a:pt x="8592056" y="624715"/>
                  </a:lnTo>
                  <a:lnTo>
                    <a:pt x="8592056" y="614127"/>
                  </a:lnTo>
                  <a:lnTo>
                    <a:pt x="8592056" y="609892"/>
                  </a:lnTo>
                  <a:lnTo>
                    <a:pt x="8592056" y="601421"/>
                  </a:lnTo>
                  <a:lnTo>
                    <a:pt x="8592056" y="599303"/>
                  </a:lnTo>
                  <a:lnTo>
                    <a:pt x="8583585" y="599303"/>
                  </a:lnTo>
                  <a:lnTo>
                    <a:pt x="8577231" y="595068"/>
                  </a:lnTo>
                  <a:lnTo>
                    <a:pt x="8562406" y="590833"/>
                  </a:lnTo>
                  <a:lnTo>
                    <a:pt x="8562406" y="599303"/>
                  </a:lnTo>
                  <a:lnTo>
                    <a:pt x="8568760" y="609892"/>
                  </a:lnTo>
                  <a:lnTo>
                    <a:pt x="8577231" y="614127"/>
                  </a:lnTo>
                  <a:lnTo>
                    <a:pt x="8577231" y="620480"/>
                  </a:lnTo>
                  <a:lnTo>
                    <a:pt x="8577231" y="631068"/>
                  </a:lnTo>
                  <a:lnTo>
                    <a:pt x="8581467" y="650128"/>
                  </a:lnTo>
                  <a:lnTo>
                    <a:pt x="8568760" y="660716"/>
                  </a:lnTo>
                  <a:lnTo>
                    <a:pt x="8562406" y="675540"/>
                  </a:lnTo>
                  <a:lnTo>
                    <a:pt x="8553935" y="690363"/>
                  </a:lnTo>
                  <a:lnTo>
                    <a:pt x="8528521" y="690363"/>
                  </a:lnTo>
                  <a:lnTo>
                    <a:pt x="8524285" y="660716"/>
                  </a:lnTo>
                  <a:lnTo>
                    <a:pt x="8522167" y="645892"/>
                  </a:lnTo>
                  <a:lnTo>
                    <a:pt x="8513696" y="631068"/>
                  </a:lnTo>
                  <a:lnTo>
                    <a:pt x="8507343" y="609892"/>
                  </a:lnTo>
                  <a:lnTo>
                    <a:pt x="8528521" y="609892"/>
                  </a:lnTo>
                  <a:lnTo>
                    <a:pt x="8553935" y="576009"/>
                  </a:lnTo>
                  <a:lnTo>
                    <a:pt x="8587820" y="546361"/>
                  </a:lnTo>
                  <a:lnTo>
                    <a:pt x="8628059" y="527302"/>
                  </a:lnTo>
                  <a:lnTo>
                    <a:pt x="8642884" y="525184"/>
                  </a:lnTo>
                  <a:lnTo>
                    <a:pt x="8657709" y="525184"/>
                  </a:lnTo>
                  <a:lnTo>
                    <a:pt x="8670416" y="527302"/>
                  </a:lnTo>
                  <a:lnTo>
                    <a:pt x="8676769" y="527302"/>
                  </a:lnTo>
                  <a:lnTo>
                    <a:pt x="8683123" y="527302"/>
                  </a:lnTo>
                  <a:lnTo>
                    <a:pt x="8691594" y="516714"/>
                  </a:lnTo>
                  <a:lnTo>
                    <a:pt x="8697948" y="506125"/>
                  </a:lnTo>
                  <a:lnTo>
                    <a:pt x="8702183" y="495537"/>
                  </a:lnTo>
                  <a:lnTo>
                    <a:pt x="8706419" y="487066"/>
                  </a:lnTo>
                  <a:lnTo>
                    <a:pt x="8712773" y="476478"/>
                  </a:lnTo>
                  <a:lnTo>
                    <a:pt x="8725480" y="470125"/>
                  </a:lnTo>
                  <a:lnTo>
                    <a:pt x="8727597" y="476478"/>
                  </a:lnTo>
                  <a:lnTo>
                    <a:pt x="8731833" y="480714"/>
                  </a:lnTo>
                  <a:lnTo>
                    <a:pt x="8736069" y="480714"/>
                  </a:lnTo>
                  <a:lnTo>
                    <a:pt x="8736069" y="480713"/>
                  </a:lnTo>
                  <a:lnTo>
                    <a:pt x="8740304" y="480713"/>
                  </a:lnTo>
                  <a:lnTo>
                    <a:pt x="8742422" y="476478"/>
                  </a:lnTo>
                  <a:lnTo>
                    <a:pt x="8772072" y="451066"/>
                  </a:lnTo>
                  <a:lnTo>
                    <a:pt x="8791132" y="427771"/>
                  </a:lnTo>
                  <a:lnTo>
                    <a:pt x="8799604" y="402359"/>
                  </a:lnTo>
                  <a:lnTo>
                    <a:pt x="8805957" y="372712"/>
                  </a:lnTo>
                  <a:lnTo>
                    <a:pt x="8816546" y="347299"/>
                  </a:lnTo>
                  <a:lnTo>
                    <a:pt x="8839843" y="313417"/>
                  </a:lnTo>
                  <a:lnTo>
                    <a:pt x="8825018" y="313417"/>
                  </a:lnTo>
                  <a:lnTo>
                    <a:pt x="8814429" y="307064"/>
                  </a:lnTo>
                  <a:lnTo>
                    <a:pt x="8810193" y="298593"/>
                  </a:lnTo>
                  <a:lnTo>
                    <a:pt x="8805957" y="292240"/>
                  </a:lnTo>
                  <a:lnTo>
                    <a:pt x="8805957" y="277416"/>
                  </a:lnTo>
                  <a:lnTo>
                    <a:pt x="8805957" y="258357"/>
                  </a:lnTo>
                  <a:lnTo>
                    <a:pt x="8810193" y="254121"/>
                  </a:lnTo>
                  <a:lnTo>
                    <a:pt x="8810193" y="254122"/>
                  </a:lnTo>
                  <a:lnTo>
                    <a:pt x="8814429" y="252004"/>
                  </a:lnTo>
                  <a:lnTo>
                    <a:pt x="8814429" y="247768"/>
                  </a:lnTo>
                  <a:lnTo>
                    <a:pt x="8814429" y="243533"/>
                  </a:lnTo>
                  <a:lnTo>
                    <a:pt x="8829254" y="239298"/>
                  </a:lnTo>
                  <a:lnTo>
                    <a:pt x="8839843" y="239298"/>
                  </a:lnTo>
                  <a:lnTo>
                    <a:pt x="8846196" y="237180"/>
                  </a:lnTo>
                  <a:lnTo>
                    <a:pt x="8854668" y="237180"/>
                  </a:lnTo>
                  <a:lnTo>
                    <a:pt x="8854668" y="199062"/>
                  </a:lnTo>
                  <a:lnTo>
                    <a:pt x="8861021" y="169414"/>
                  </a:lnTo>
                  <a:lnTo>
                    <a:pt x="8880082" y="150353"/>
                  </a:lnTo>
                  <a:close/>
                  <a:moveTo>
                    <a:pt x="5112453" y="144002"/>
                  </a:moveTo>
                  <a:lnTo>
                    <a:pt x="5110336" y="148238"/>
                  </a:lnTo>
                  <a:lnTo>
                    <a:pt x="5106100" y="148238"/>
                  </a:lnTo>
                  <a:lnTo>
                    <a:pt x="5101864" y="148238"/>
                  </a:lnTo>
                  <a:lnTo>
                    <a:pt x="5101864" y="150355"/>
                  </a:lnTo>
                  <a:lnTo>
                    <a:pt x="5097628" y="150355"/>
                  </a:lnTo>
                  <a:lnTo>
                    <a:pt x="5091275" y="158826"/>
                  </a:lnTo>
                  <a:lnTo>
                    <a:pt x="5082804" y="163061"/>
                  </a:lnTo>
                  <a:lnTo>
                    <a:pt x="5082804" y="165179"/>
                  </a:lnTo>
                  <a:lnTo>
                    <a:pt x="5082804" y="173650"/>
                  </a:lnTo>
                  <a:lnTo>
                    <a:pt x="5082804" y="180003"/>
                  </a:lnTo>
                  <a:lnTo>
                    <a:pt x="5082804" y="192709"/>
                  </a:lnTo>
                  <a:lnTo>
                    <a:pt x="5112453" y="222358"/>
                  </a:lnTo>
                  <a:lnTo>
                    <a:pt x="5139985" y="254122"/>
                  </a:lnTo>
                  <a:lnTo>
                    <a:pt x="5165399" y="292240"/>
                  </a:lnTo>
                  <a:lnTo>
                    <a:pt x="5195049" y="292240"/>
                  </a:lnTo>
                  <a:lnTo>
                    <a:pt x="5195049" y="313417"/>
                  </a:lnTo>
                  <a:lnTo>
                    <a:pt x="5224699" y="324005"/>
                  </a:lnTo>
                  <a:lnTo>
                    <a:pt x="5245877" y="338829"/>
                  </a:lnTo>
                  <a:lnTo>
                    <a:pt x="5269173" y="357888"/>
                  </a:lnTo>
                  <a:lnTo>
                    <a:pt x="5269173" y="366359"/>
                  </a:lnTo>
                  <a:lnTo>
                    <a:pt x="5260702" y="366359"/>
                  </a:lnTo>
                  <a:lnTo>
                    <a:pt x="5254348" y="366359"/>
                  </a:lnTo>
                  <a:lnTo>
                    <a:pt x="5245877" y="366359"/>
                  </a:lnTo>
                  <a:lnTo>
                    <a:pt x="5241641" y="366359"/>
                  </a:lnTo>
                  <a:lnTo>
                    <a:pt x="5235288" y="362123"/>
                  </a:lnTo>
                  <a:lnTo>
                    <a:pt x="5224699" y="357888"/>
                  </a:lnTo>
                  <a:lnTo>
                    <a:pt x="5214109" y="357888"/>
                  </a:lnTo>
                  <a:lnTo>
                    <a:pt x="5214109" y="368476"/>
                  </a:lnTo>
                  <a:lnTo>
                    <a:pt x="5216227" y="376947"/>
                  </a:lnTo>
                  <a:lnTo>
                    <a:pt x="5220463" y="383300"/>
                  </a:lnTo>
                  <a:lnTo>
                    <a:pt x="5220463" y="387535"/>
                  </a:lnTo>
                  <a:lnTo>
                    <a:pt x="5224699" y="396006"/>
                  </a:lnTo>
                  <a:lnTo>
                    <a:pt x="5226816" y="406594"/>
                  </a:lnTo>
                  <a:lnTo>
                    <a:pt x="5216227" y="412947"/>
                  </a:lnTo>
                  <a:lnTo>
                    <a:pt x="5209874" y="421418"/>
                  </a:lnTo>
                  <a:lnTo>
                    <a:pt x="5201402" y="432007"/>
                  </a:lnTo>
                  <a:lnTo>
                    <a:pt x="5195049" y="446830"/>
                  </a:lnTo>
                  <a:lnTo>
                    <a:pt x="5171753" y="446830"/>
                  </a:lnTo>
                  <a:lnTo>
                    <a:pt x="5171753" y="495537"/>
                  </a:lnTo>
                  <a:lnTo>
                    <a:pt x="5154810" y="495537"/>
                  </a:lnTo>
                  <a:lnTo>
                    <a:pt x="5135750" y="480713"/>
                  </a:lnTo>
                  <a:lnTo>
                    <a:pt x="5112453" y="472243"/>
                  </a:lnTo>
                  <a:lnTo>
                    <a:pt x="5095511" y="461654"/>
                  </a:lnTo>
                  <a:lnTo>
                    <a:pt x="5082804" y="436242"/>
                  </a:lnTo>
                  <a:lnTo>
                    <a:pt x="5112453" y="440477"/>
                  </a:lnTo>
                  <a:lnTo>
                    <a:pt x="5142103" y="436242"/>
                  </a:lnTo>
                  <a:lnTo>
                    <a:pt x="5165399" y="427771"/>
                  </a:lnTo>
                  <a:lnTo>
                    <a:pt x="5180224" y="412946"/>
                  </a:lnTo>
                  <a:lnTo>
                    <a:pt x="5184460" y="410830"/>
                  </a:lnTo>
                  <a:lnTo>
                    <a:pt x="5184460" y="406594"/>
                  </a:lnTo>
                  <a:lnTo>
                    <a:pt x="5186578" y="402359"/>
                  </a:lnTo>
                  <a:lnTo>
                    <a:pt x="5186578" y="396006"/>
                  </a:lnTo>
                  <a:lnTo>
                    <a:pt x="5186578" y="387535"/>
                  </a:lnTo>
                  <a:lnTo>
                    <a:pt x="5131514" y="347299"/>
                  </a:lnTo>
                  <a:lnTo>
                    <a:pt x="5072214" y="307064"/>
                  </a:lnTo>
                  <a:lnTo>
                    <a:pt x="5053154" y="283769"/>
                  </a:lnTo>
                  <a:lnTo>
                    <a:pt x="5036211" y="262592"/>
                  </a:lnTo>
                  <a:lnTo>
                    <a:pt x="5021386" y="237180"/>
                  </a:lnTo>
                  <a:lnTo>
                    <a:pt x="4998090" y="213884"/>
                  </a:lnTo>
                  <a:lnTo>
                    <a:pt x="4968441" y="203297"/>
                  </a:lnTo>
                  <a:lnTo>
                    <a:pt x="4943027" y="224474"/>
                  </a:lnTo>
                  <a:lnTo>
                    <a:pt x="4909141" y="243533"/>
                  </a:lnTo>
                  <a:lnTo>
                    <a:pt x="4868902" y="252004"/>
                  </a:lnTo>
                  <a:lnTo>
                    <a:pt x="4864667" y="243533"/>
                  </a:lnTo>
                  <a:lnTo>
                    <a:pt x="4862549" y="237180"/>
                  </a:lnTo>
                  <a:lnTo>
                    <a:pt x="4858313" y="232944"/>
                  </a:lnTo>
                  <a:lnTo>
                    <a:pt x="4849842" y="232944"/>
                  </a:lnTo>
                  <a:lnTo>
                    <a:pt x="4847724" y="232944"/>
                  </a:lnTo>
                  <a:lnTo>
                    <a:pt x="4839253" y="237180"/>
                  </a:lnTo>
                  <a:lnTo>
                    <a:pt x="4820192" y="252004"/>
                  </a:lnTo>
                  <a:lnTo>
                    <a:pt x="4813839" y="273181"/>
                  </a:lnTo>
                  <a:lnTo>
                    <a:pt x="4809603" y="296475"/>
                  </a:lnTo>
                  <a:lnTo>
                    <a:pt x="4799014" y="313417"/>
                  </a:lnTo>
                  <a:lnTo>
                    <a:pt x="4758775" y="313417"/>
                  </a:lnTo>
                  <a:lnTo>
                    <a:pt x="4743950" y="332476"/>
                  </a:lnTo>
                  <a:lnTo>
                    <a:pt x="4733361" y="353652"/>
                  </a:lnTo>
                  <a:lnTo>
                    <a:pt x="4724890" y="381182"/>
                  </a:lnTo>
                  <a:lnTo>
                    <a:pt x="4720654" y="383300"/>
                  </a:lnTo>
                  <a:lnTo>
                    <a:pt x="4720654" y="391771"/>
                  </a:lnTo>
                  <a:lnTo>
                    <a:pt x="4724890" y="396007"/>
                  </a:lnTo>
                  <a:lnTo>
                    <a:pt x="4729125" y="398124"/>
                  </a:lnTo>
                  <a:lnTo>
                    <a:pt x="4735479" y="406594"/>
                  </a:lnTo>
                  <a:lnTo>
                    <a:pt x="4739714" y="412947"/>
                  </a:lnTo>
                  <a:lnTo>
                    <a:pt x="4729125" y="412947"/>
                  </a:lnTo>
                  <a:lnTo>
                    <a:pt x="4724890" y="417182"/>
                  </a:lnTo>
                  <a:lnTo>
                    <a:pt x="4720654" y="417182"/>
                  </a:lnTo>
                  <a:lnTo>
                    <a:pt x="4718536" y="421418"/>
                  </a:lnTo>
                  <a:lnTo>
                    <a:pt x="4714300" y="425654"/>
                  </a:lnTo>
                  <a:lnTo>
                    <a:pt x="4705829" y="427771"/>
                  </a:lnTo>
                  <a:lnTo>
                    <a:pt x="4705829" y="436242"/>
                  </a:lnTo>
                  <a:lnTo>
                    <a:pt x="4705829" y="440477"/>
                  </a:lnTo>
                  <a:lnTo>
                    <a:pt x="4705829" y="442595"/>
                  </a:lnTo>
                  <a:lnTo>
                    <a:pt x="4705829" y="455301"/>
                  </a:lnTo>
                  <a:lnTo>
                    <a:pt x="4680415" y="457419"/>
                  </a:lnTo>
                  <a:lnTo>
                    <a:pt x="4669826" y="465889"/>
                  </a:lnTo>
                  <a:lnTo>
                    <a:pt x="4661355" y="472243"/>
                  </a:lnTo>
                  <a:lnTo>
                    <a:pt x="4655001" y="484949"/>
                  </a:lnTo>
                  <a:lnTo>
                    <a:pt x="4644412" y="495538"/>
                  </a:lnTo>
                  <a:lnTo>
                    <a:pt x="4631705" y="499772"/>
                  </a:lnTo>
                  <a:lnTo>
                    <a:pt x="4625351" y="499772"/>
                  </a:lnTo>
                  <a:lnTo>
                    <a:pt x="4614762" y="495537"/>
                  </a:lnTo>
                  <a:lnTo>
                    <a:pt x="4606291" y="491302"/>
                  </a:lnTo>
                  <a:lnTo>
                    <a:pt x="4599937" y="487066"/>
                  </a:lnTo>
                  <a:lnTo>
                    <a:pt x="4595702" y="487066"/>
                  </a:lnTo>
                  <a:lnTo>
                    <a:pt x="4589348" y="491302"/>
                  </a:lnTo>
                  <a:lnTo>
                    <a:pt x="4580877" y="495537"/>
                  </a:lnTo>
                  <a:lnTo>
                    <a:pt x="4574523" y="499772"/>
                  </a:lnTo>
                  <a:lnTo>
                    <a:pt x="4561816" y="501890"/>
                  </a:lnTo>
                  <a:lnTo>
                    <a:pt x="4561816" y="520949"/>
                  </a:lnTo>
                  <a:lnTo>
                    <a:pt x="4665590" y="535773"/>
                  </a:lnTo>
                  <a:lnTo>
                    <a:pt x="4695240" y="520949"/>
                  </a:lnTo>
                  <a:lnTo>
                    <a:pt x="4724890" y="501890"/>
                  </a:lnTo>
                  <a:lnTo>
                    <a:pt x="4748186" y="487066"/>
                  </a:lnTo>
                  <a:lnTo>
                    <a:pt x="4779953" y="480713"/>
                  </a:lnTo>
                  <a:lnTo>
                    <a:pt x="4828663" y="472243"/>
                  </a:lnTo>
                  <a:lnTo>
                    <a:pt x="4879492" y="470125"/>
                  </a:lnTo>
                  <a:lnTo>
                    <a:pt x="4936673" y="470125"/>
                  </a:lnTo>
                  <a:lnTo>
                    <a:pt x="4983265" y="470125"/>
                  </a:lnTo>
                  <a:lnTo>
                    <a:pt x="5023504" y="472243"/>
                  </a:lnTo>
                  <a:lnTo>
                    <a:pt x="5042565" y="476478"/>
                  </a:lnTo>
                  <a:lnTo>
                    <a:pt x="5051036" y="476478"/>
                  </a:lnTo>
                  <a:lnTo>
                    <a:pt x="5038329" y="510361"/>
                  </a:lnTo>
                  <a:lnTo>
                    <a:pt x="5031976" y="546361"/>
                  </a:lnTo>
                  <a:lnTo>
                    <a:pt x="5023504" y="584480"/>
                  </a:lnTo>
                  <a:lnTo>
                    <a:pt x="5036211" y="590833"/>
                  </a:lnTo>
                  <a:lnTo>
                    <a:pt x="5038329" y="599303"/>
                  </a:lnTo>
                  <a:lnTo>
                    <a:pt x="5046800" y="605656"/>
                  </a:lnTo>
                  <a:lnTo>
                    <a:pt x="5051036" y="609892"/>
                  </a:lnTo>
                  <a:lnTo>
                    <a:pt x="5057390" y="616246"/>
                  </a:lnTo>
                  <a:lnTo>
                    <a:pt x="5082804" y="624715"/>
                  </a:lnTo>
                  <a:lnTo>
                    <a:pt x="5112453" y="624715"/>
                  </a:lnTo>
                  <a:lnTo>
                    <a:pt x="5142103" y="628951"/>
                  </a:lnTo>
                  <a:lnTo>
                    <a:pt x="5171753" y="643775"/>
                  </a:lnTo>
                  <a:lnTo>
                    <a:pt x="5180224" y="673422"/>
                  </a:lnTo>
                  <a:lnTo>
                    <a:pt x="5195049" y="679775"/>
                  </a:lnTo>
                  <a:lnTo>
                    <a:pt x="5216227" y="688246"/>
                  </a:lnTo>
                  <a:lnTo>
                    <a:pt x="5245877" y="694599"/>
                  </a:lnTo>
                  <a:lnTo>
                    <a:pt x="5271291" y="703070"/>
                  </a:lnTo>
                  <a:lnTo>
                    <a:pt x="5286116" y="705187"/>
                  </a:lnTo>
                  <a:lnTo>
                    <a:pt x="5290351" y="684010"/>
                  </a:lnTo>
                  <a:lnTo>
                    <a:pt x="5298823" y="664951"/>
                  </a:lnTo>
                  <a:lnTo>
                    <a:pt x="5305176" y="645892"/>
                  </a:lnTo>
                  <a:lnTo>
                    <a:pt x="5328472" y="631068"/>
                  </a:lnTo>
                  <a:lnTo>
                    <a:pt x="5360240" y="624715"/>
                  </a:lnTo>
                  <a:lnTo>
                    <a:pt x="5389890" y="631068"/>
                  </a:lnTo>
                  <a:lnTo>
                    <a:pt x="5419539" y="645892"/>
                  </a:lnTo>
                  <a:lnTo>
                    <a:pt x="5449189" y="658598"/>
                  </a:lnTo>
                  <a:lnTo>
                    <a:pt x="5464014" y="660716"/>
                  </a:lnTo>
                  <a:lnTo>
                    <a:pt x="5493664" y="664951"/>
                  </a:lnTo>
                  <a:lnTo>
                    <a:pt x="5523313" y="673422"/>
                  </a:lnTo>
                  <a:lnTo>
                    <a:pt x="5552963" y="675540"/>
                  </a:lnTo>
                  <a:lnTo>
                    <a:pt x="5576259" y="679775"/>
                  </a:lnTo>
                  <a:lnTo>
                    <a:pt x="5586848" y="684010"/>
                  </a:lnTo>
                  <a:lnTo>
                    <a:pt x="5593202" y="679775"/>
                  </a:lnTo>
                  <a:lnTo>
                    <a:pt x="5597438" y="673422"/>
                  </a:lnTo>
                  <a:lnTo>
                    <a:pt x="5601673" y="669187"/>
                  </a:lnTo>
                  <a:lnTo>
                    <a:pt x="5608027" y="660716"/>
                  </a:lnTo>
                  <a:lnTo>
                    <a:pt x="5616498" y="658598"/>
                  </a:lnTo>
                  <a:lnTo>
                    <a:pt x="5622852" y="658598"/>
                  </a:lnTo>
                  <a:lnTo>
                    <a:pt x="5633441" y="658598"/>
                  </a:lnTo>
                  <a:lnTo>
                    <a:pt x="5660973" y="664951"/>
                  </a:lnTo>
                  <a:lnTo>
                    <a:pt x="5682151" y="675540"/>
                  </a:lnTo>
                  <a:lnTo>
                    <a:pt x="5707565" y="673422"/>
                  </a:lnTo>
                  <a:lnTo>
                    <a:pt x="5735097" y="664951"/>
                  </a:lnTo>
                  <a:lnTo>
                    <a:pt x="5737215" y="635304"/>
                  </a:lnTo>
                  <a:lnTo>
                    <a:pt x="5752039" y="599303"/>
                  </a:lnTo>
                  <a:lnTo>
                    <a:pt x="5764746" y="565420"/>
                  </a:lnTo>
                  <a:lnTo>
                    <a:pt x="5771100" y="535773"/>
                  </a:lnTo>
                  <a:lnTo>
                    <a:pt x="5764746" y="510361"/>
                  </a:lnTo>
                  <a:lnTo>
                    <a:pt x="5760511" y="501890"/>
                  </a:lnTo>
                  <a:lnTo>
                    <a:pt x="5760511" y="495537"/>
                  </a:lnTo>
                  <a:lnTo>
                    <a:pt x="5756275" y="491301"/>
                  </a:lnTo>
                  <a:lnTo>
                    <a:pt x="5752039" y="487065"/>
                  </a:lnTo>
                  <a:lnTo>
                    <a:pt x="5745686" y="487065"/>
                  </a:lnTo>
                  <a:lnTo>
                    <a:pt x="5737215" y="487065"/>
                  </a:lnTo>
                  <a:lnTo>
                    <a:pt x="5722390" y="487065"/>
                  </a:lnTo>
                  <a:lnTo>
                    <a:pt x="5705447" y="501890"/>
                  </a:lnTo>
                  <a:lnTo>
                    <a:pt x="5690622" y="506125"/>
                  </a:lnTo>
                  <a:lnTo>
                    <a:pt x="5675797" y="501890"/>
                  </a:lnTo>
                  <a:lnTo>
                    <a:pt x="5660973" y="495537"/>
                  </a:lnTo>
                  <a:lnTo>
                    <a:pt x="5641912" y="487066"/>
                  </a:lnTo>
                  <a:lnTo>
                    <a:pt x="5631323" y="484949"/>
                  </a:lnTo>
                  <a:lnTo>
                    <a:pt x="5622852" y="487066"/>
                  </a:lnTo>
                  <a:lnTo>
                    <a:pt x="5612262" y="491302"/>
                  </a:lnTo>
                  <a:lnTo>
                    <a:pt x="5608027" y="499772"/>
                  </a:lnTo>
                  <a:lnTo>
                    <a:pt x="5601673" y="506126"/>
                  </a:lnTo>
                  <a:lnTo>
                    <a:pt x="5593202" y="510361"/>
                  </a:lnTo>
                  <a:lnTo>
                    <a:pt x="5561434" y="501890"/>
                  </a:lnTo>
                  <a:lnTo>
                    <a:pt x="5527549" y="480713"/>
                  </a:lnTo>
                  <a:lnTo>
                    <a:pt x="5502135" y="446830"/>
                  </a:lnTo>
                  <a:lnTo>
                    <a:pt x="5489428" y="412947"/>
                  </a:lnTo>
                  <a:lnTo>
                    <a:pt x="5489428" y="406594"/>
                  </a:lnTo>
                  <a:lnTo>
                    <a:pt x="5489428" y="398124"/>
                  </a:lnTo>
                  <a:lnTo>
                    <a:pt x="5489428" y="391771"/>
                  </a:lnTo>
                  <a:lnTo>
                    <a:pt x="5489428" y="383300"/>
                  </a:lnTo>
                  <a:lnTo>
                    <a:pt x="5489428" y="376947"/>
                  </a:lnTo>
                  <a:lnTo>
                    <a:pt x="5493664" y="368476"/>
                  </a:lnTo>
                  <a:lnTo>
                    <a:pt x="5497899" y="357888"/>
                  </a:lnTo>
                  <a:lnTo>
                    <a:pt x="5489428" y="351535"/>
                  </a:lnTo>
                  <a:lnTo>
                    <a:pt x="5483074" y="347299"/>
                  </a:lnTo>
                  <a:lnTo>
                    <a:pt x="5478839" y="343064"/>
                  </a:lnTo>
                  <a:lnTo>
                    <a:pt x="5474603" y="338828"/>
                  </a:lnTo>
                  <a:lnTo>
                    <a:pt x="5468250" y="336711"/>
                  </a:lnTo>
                  <a:lnTo>
                    <a:pt x="5457660" y="332476"/>
                  </a:lnTo>
                  <a:lnTo>
                    <a:pt x="5453425" y="328241"/>
                  </a:lnTo>
                  <a:lnTo>
                    <a:pt x="5449189" y="328241"/>
                  </a:lnTo>
                  <a:lnTo>
                    <a:pt x="5444953" y="324005"/>
                  </a:lnTo>
                  <a:lnTo>
                    <a:pt x="5438600" y="324005"/>
                  </a:lnTo>
                  <a:lnTo>
                    <a:pt x="5430129" y="324005"/>
                  </a:lnTo>
                  <a:lnTo>
                    <a:pt x="5430129" y="332476"/>
                  </a:lnTo>
                  <a:lnTo>
                    <a:pt x="5423775" y="332476"/>
                  </a:lnTo>
                  <a:lnTo>
                    <a:pt x="5423775" y="343064"/>
                  </a:lnTo>
                  <a:lnTo>
                    <a:pt x="5428011" y="351535"/>
                  </a:lnTo>
                  <a:lnTo>
                    <a:pt x="5428011" y="353652"/>
                  </a:lnTo>
                  <a:lnTo>
                    <a:pt x="5428011" y="357888"/>
                  </a:lnTo>
                  <a:lnTo>
                    <a:pt x="5423775" y="362124"/>
                  </a:lnTo>
                  <a:lnTo>
                    <a:pt x="5419539" y="362124"/>
                  </a:lnTo>
                  <a:lnTo>
                    <a:pt x="5413186" y="362124"/>
                  </a:lnTo>
                  <a:lnTo>
                    <a:pt x="5398361" y="366359"/>
                  </a:lnTo>
                  <a:lnTo>
                    <a:pt x="5394125" y="357888"/>
                  </a:lnTo>
                  <a:lnTo>
                    <a:pt x="5389890" y="353653"/>
                  </a:lnTo>
                  <a:lnTo>
                    <a:pt x="5389890" y="351535"/>
                  </a:lnTo>
                  <a:lnTo>
                    <a:pt x="5383536" y="347299"/>
                  </a:lnTo>
                  <a:lnTo>
                    <a:pt x="5383536" y="357888"/>
                  </a:lnTo>
                  <a:lnTo>
                    <a:pt x="5402597" y="381182"/>
                  </a:lnTo>
                  <a:lnTo>
                    <a:pt x="5417422" y="412947"/>
                  </a:lnTo>
                  <a:lnTo>
                    <a:pt x="5423775" y="446830"/>
                  </a:lnTo>
                  <a:lnTo>
                    <a:pt x="5413186" y="455301"/>
                  </a:lnTo>
                  <a:lnTo>
                    <a:pt x="5404715" y="457419"/>
                  </a:lnTo>
                  <a:lnTo>
                    <a:pt x="5402597" y="465889"/>
                  </a:lnTo>
                  <a:lnTo>
                    <a:pt x="5398361" y="472243"/>
                  </a:lnTo>
                  <a:lnTo>
                    <a:pt x="5398361" y="476478"/>
                  </a:lnTo>
                  <a:lnTo>
                    <a:pt x="5394125" y="484949"/>
                  </a:lnTo>
                  <a:lnTo>
                    <a:pt x="5389890" y="487066"/>
                  </a:lnTo>
                  <a:lnTo>
                    <a:pt x="5379301" y="491302"/>
                  </a:lnTo>
                  <a:lnTo>
                    <a:pt x="5368711" y="495537"/>
                  </a:lnTo>
                  <a:lnTo>
                    <a:pt x="5364476" y="491302"/>
                  </a:lnTo>
                  <a:lnTo>
                    <a:pt x="5360240" y="491302"/>
                  </a:lnTo>
                  <a:lnTo>
                    <a:pt x="5358122" y="487066"/>
                  </a:lnTo>
                  <a:lnTo>
                    <a:pt x="5349651" y="487066"/>
                  </a:lnTo>
                  <a:lnTo>
                    <a:pt x="5315765" y="387535"/>
                  </a:lnTo>
                  <a:lnTo>
                    <a:pt x="5309412" y="383300"/>
                  </a:lnTo>
                  <a:lnTo>
                    <a:pt x="5300941" y="376947"/>
                  </a:lnTo>
                  <a:lnTo>
                    <a:pt x="5290351" y="368476"/>
                  </a:lnTo>
                  <a:lnTo>
                    <a:pt x="5283998" y="366359"/>
                  </a:lnTo>
                  <a:lnTo>
                    <a:pt x="5275527" y="357888"/>
                  </a:lnTo>
                  <a:lnTo>
                    <a:pt x="5271291" y="336711"/>
                  </a:lnTo>
                  <a:lnTo>
                    <a:pt x="5275527" y="317652"/>
                  </a:lnTo>
                  <a:lnTo>
                    <a:pt x="5279762" y="302828"/>
                  </a:lnTo>
                  <a:lnTo>
                    <a:pt x="5279762" y="288004"/>
                  </a:lnTo>
                  <a:lnTo>
                    <a:pt x="5269173" y="277415"/>
                  </a:lnTo>
                  <a:lnTo>
                    <a:pt x="5241641" y="258357"/>
                  </a:lnTo>
                  <a:lnTo>
                    <a:pt x="5220463" y="247768"/>
                  </a:lnTo>
                  <a:lnTo>
                    <a:pt x="5201402" y="243533"/>
                  </a:lnTo>
                  <a:lnTo>
                    <a:pt x="5184460" y="232945"/>
                  </a:lnTo>
                  <a:lnTo>
                    <a:pt x="5169635" y="209650"/>
                  </a:lnTo>
                  <a:lnTo>
                    <a:pt x="5154810" y="169414"/>
                  </a:lnTo>
                  <a:lnTo>
                    <a:pt x="5125160" y="177885"/>
                  </a:lnTo>
                  <a:lnTo>
                    <a:pt x="5120925" y="165179"/>
                  </a:lnTo>
                  <a:lnTo>
                    <a:pt x="5120925" y="158826"/>
                  </a:lnTo>
                  <a:lnTo>
                    <a:pt x="5116689" y="150355"/>
                  </a:lnTo>
                  <a:lnTo>
                    <a:pt x="5112453" y="144002"/>
                  </a:lnTo>
                  <a:close/>
                  <a:moveTo>
                    <a:pt x="2577405" y="135531"/>
                  </a:moveTo>
                  <a:lnTo>
                    <a:pt x="2573169" y="144002"/>
                  </a:lnTo>
                  <a:lnTo>
                    <a:pt x="2566816" y="150355"/>
                  </a:lnTo>
                  <a:lnTo>
                    <a:pt x="2562580" y="154591"/>
                  </a:lnTo>
                  <a:lnTo>
                    <a:pt x="2558345" y="158826"/>
                  </a:lnTo>
                  <a:lnTo>
                    <a:pt x="2558345" y="163061"/>
                  </a:lnTo>
                  <a:lnTo>
                    <a:pt x="2562580" y="165179"/>
                  </a:lnTo>
                  <a:lnTo>
                    <a:pt x="2571052" y="169414"/>
                  </a:lnTo>
                  <a:lnTo>
                    <a:pt x="2573169" y="158826"/>
                  </a:lnTo>
                  <a:lnTo>
                    <a:pt x="2573169" y="154591"/>
                  </a:lnTo>
                  <a:lnTo>
                    <a:pt x="2577405" y="148238"/>
                  </a:lnTo>
                  <a:lnTo>
                    <a:pt x="2581641" y="144002"/>
                  </a:lnTo>
                  <a:lnTo>
                    <a:pt x="2583759" y="135531"/>
                  </a:lnTo>
                  <a:lnTo>
                    <a:pt x="2577405" y="135531"/>
                  </a:lnTo>
                  <a:close/>
                  <a:moveTo>
                    <a:pt x="5620734" y="103766"/>
                  </a:moveTo>
                  <a:lnTo>
                    <a:pt x="5612262" y="120708"/>
                  </a:lnTo>
                  <a:lnTo>
                    <a:pt x="5597438" y="148238"/>
                  </a:lnTo>
                  <a:lnTo>
                    <a:pt x="5578377" y="177885"/>
                  </a:lnTo>
                  <a:lnTo>
                    <a:pt x="5561434" y="207533"/>
                  </a:lnTo>
                  <a:lnTo>
                    <a:pt x="5546609" y="232945"/>
                  </a:lnTo>
                  <a:lnTo>
                    <a:pt x="5538138" y="254122"/>
                  </a:lnTo>
                  <a:lnTo>
                    <a:pt x="5538138" y="266828"/>
                  </a:lnTo>
                  <a:lnTo>
                    <a:pt x="5542374" y="281651"/>
                  </a:lnTo>
                  <a:lnTo>
                    <a:pt x="5542374" y="288004"/>
                  </a:lnTo>
                  <a:lnTo>
                    <a:pt x="5546609" y="296475"/>
                  </a:lnTo>
                  <a:lnTo>
                    <a:pt x="5552963" y="298593"/>
                  </a:lnTo>
                  <a:lnTo>
                    <a:pt x="5561434" y="302828"/>
                  </a:lnTo>
                  <a:lnTo>
                    <a:pt x="5572024" y="307064"/>
                  </a:lnTo>
                  <a:lnTo>
                    <a:pt x="5601673" y="317652"/>
                  </a:lnTo>
                  <a:lnTo>
                    <a:pt x="5631323" y="313417"/>
                  </a:lnTo>
                  <a:lnTo>
                    <a:pt x="5656737" y="302828"/>
                  </a:lnTo>
                  <a:lnTo>
                    <a:pt x="5686387" y="288004"/>
                  </a:lnTo>
                  <a:lnTo>
                    <a:pt x="5716036" y="283769"/>
                  </a:lnTo>
                  <a:lnTo>
                    <a:pt x="5745686" y="283769"/>
                  </a:lnTo>
                  <a:lnTo>
                    <a:pt x="5764746" y="296475"/>
                  </a:lnTo>
                  <a:lnTo>
                    <a:pt x="5779571" y="307064"/>
                  </a:lnTo>
                  <a:lnTo>
                    <a:pt x="5796514" y="313417"/>
                  </a:lnTo>
                  <a:lnTo>
                    <a:pt x="5840989" y="321887"/>
                  </a:lnTo>
                  <a:lnTo>
                    <a:pt x="5885463" y="317652"/>
                  </a:lnTo>
                  <a:lnTo>
                    <a:pt x="5925702" y="307064"/>
                  </a:lnTo>
                  <a:lnTo>
                    <a:pt x="5938409" y="283769"/>
                  </a:lnTo>
                  <a:lnTo>
                    <a:pt x="5925702" y="283769"/>
                  </a:lnTo>
                  <a:lnTo>
                    <a:pt x="5908759" y="254122"/>
                  </a:lnTo>
                  <a:lnTo>
                    <a:pt x="5879110" y="228709"/>
                  </a:lnTo>
                  <a:lnTo>
                    <a:pt x="5836753" y="203297"/>
                  </a:lnTo>
                  <a:lnTo>
                    <a:pt x="5796514" y="180003"/>
                  </a:lnTo>
                  <a:lnTo>
                    <a:pt x="5764746" y="169414"/>
                  </a:lnTo>
                  <a:lnTo>
                    <a:pt x="5745686" y="184238"/>
                  </a:lnTo>
                  <a:lnTo>
                    <a:pt x="5720272" y="194827"/>
                  </a:lnTo>
                  <a:lnTo>
                    <a:pt x="5701211" y="192709"/>
                  </a:lnTo>
                  <a:lnTo>
                    <a:pt x="5690622" y="177885"/>
                  </a:lnTo>
                  <a:lnTo>
                    <a:pt x="5675797" y="163060"/>
                  </a:lnTo>
                  <a:lnTo>
                    <a:pt x="5667326" y="144002"/>
                  </a:lnTo>
                  <a:lnTo>
                    <a:pt x="5692740" y="135531"/>
                  </a:lnTo>
                  <a:lnTo>
                    <a:pt x="5690622" y="133413"/>
                  </a:lnTo>
                  <a:lnTo>
                    <a:pt x="5686387" y="133413"/>
                  </a:lnTo>
                  <a:lnTo>
                    <a:pt x="5686387" y="133414"/>
                  </a:lnTo>
                  <a:lnTo>
                    <a:pt x="5682151" y="133414"/>
                  </a:lnTo>
                  <a:lnTo>
                    <a:pt x="5675797" y="129178"/>
                  </a:lnTo>
                  <a:lnTo>
                    <a:pt x="5663090" y="118590"/>
                  </a:lnTo>
                  <a:lnTo>
                    <a:pt x="5652501" y="114355"/>
                  </a:lnTo>
                  <a:lnTo>
                    <a:pt x="5637676" y="108002"/>
                  </a:lnTo>
                  <a:lnTo>
                    <a:pt x="5620734" y="103766"/>
                  </a:lnTo>
                  <a:close/>
                  <a:moveTo>
                    <a:pt x="6211610" y="95296"/>
                  </a:moveTo>
                  <a:lnTo>
                    <a:pt x="6188313" y="114355"/>
                  </a:lnTo>
                  <a:lnTo>
                    <a:pt x="6162899" y="124943"/>
                  </a:lnTo>
                  <a:lnTo>
                    <a:pt x="6137485" y="135531"/>
                  </a:lnTo>
                  <a:lnTo>
                    <a:pt x="6114189" y="154591"/>
                  </a:lnTo>
                  <a:lnTo>
                    <a:pt x="6099364" y="177885"/>
                  </a:lnTo>
                  <a:lnTo>
                    <a:pt x="6093011" y="209650"/>
                  </a:lnTo>
                  <a:lnTo>
                    <a:pt x="6103600" y="243533"/>
                  </a:lnTo>
                  <a:lnTo>
                    <a:pt x="6126896" y="277416"/>
                  </a:lnTo>
                  <a:lnTo>
                    <a:pt x="6148075" y="311299"/>
                  </a:lnTo>
                  <a:lnTo>
                    <a:pt x="6173489" y="338829"/>
                  </a:lnTo>
                  <a:lnTo>
                    <a:pt x="6188313" y="366359"/>
                  </a:lnTo>
                  <a:lnTo>
                    <a:pt x="6162899" y="366359"/>
                  </a:lnTo>
                  <a:lnTo>
                    <a:pt x="6162899" y="412947"/>
                  </a:lnTo>
                  <a:lnTo>
                    <a:pt x="6171371" y="446830"/>
                  </a:lnTo>
                  <a:lnTo>
                    <a:pt x="6192549" y="465889"/>
                  </a:lnTo>
                  <a:lnTo>
                    <a:pt x="6230670" y="472243"/>
                  </a:lnTo>
                  <a:lnTo>
                    <a:pt x="6285734" y="470125"/>
                  </a:lnTo>
                  <a:lnTo>
                    <a:pt x="6281498" y="427771"/>
                  </a:lnTo>
                  <a:lnTo>
                    <a:pt x="6273027" y="402359"/>
                  </a:lnTo>
                  <a:lnTo>
                    <a:pt x="6262438" y="381182"/>
                  </a:lnTo>
                  <a:lnTo>
                    <a:pt x="6258202" y="357888"/>
                  </a:lnTo>
                  <a:lnTo>
                    <a:pt x="6262438" y="324005"/>
                  </a:lnTo>
                  <a:lnTo>
                    <a:pt x="6270909" y="328240"/>
                  </a:lnTo>
                  <a:lnTo>
                    <a:pt x="6277263" y="328240"/>
                  </a:lnTo>
                  <a:lnTo>
                    <a:pt x="6285734" y="328240"/>
                  </a:lnTo>
                  <a:lnTo>
                    <a:pt x="6292087" y="328240"/>
                  </a:lnTo>
                  <a:lnTo>
                    <a:pt x="6302677" y="324005"/>
                  </a:lnTo>
                  <a:lnTo>
                    <a:pt x="6296323" y="317651"/>
                  </a:lnTo>
                  <a:lnTo>
                    <a:pt x="6287852" y="313417"/>
                  </a:lnTo>
                  <a:lnTo>
                    <a:pt x="6285734" y="311299"/>
                  </a:lnTo>
                  <a:lnTo>
                    <a:pt x="6277263" y="302828"/>
                  </a:lnTo>
                  <a:lnTo>
                    <a:pt x="6270909" y="298593"/>
                  </a:lnTo>
                  <a:lnTo>
                    <a:pt x="6266673" y="302829"/>
                  </a:lnTo>
                  <a:lnTo>
                    <a:pt x="6266673" y="311299"/>
                  </a:lnTo>
                  <a:lnTo>
                    <a:pt x="6262438" y="317652"/>
                  </a:lnTo>
                  <a:lnTo>
                    <a:pt x="6262438" y="321887"/>
                  </a:lnTo>
                  <a:lnTo>
                    <a:pt x="6258202" y="324005"/>
                  </a:lnTo>
                  <a:lnTo>
                    <a:pt x="6256084" y="321887"/>
                  </a:lnTo>
                  <a:lnTo>
                    <a:pt x="6251848" y="313417"/>
                  </a:lnTo>
                  <a:lnTo>
                    <a:pt x="6241259" y="296475"/>
                  </a:lnTo>
                  <a:lnTo>
                    <a:pt x="6230670" y="277416"/>
                  </a:lnTo>
                  <a:lnTo>
                    <a:pt x="6232788" y="268945"/>
                  </a:lnTo>
                  <a:lnTo>
                    <a:pt x="6237024" y="268945"/>
                  </a:lnTo>
                  <a:lnTo>
                    <a:pt x="6241259" y="266828"/>
                  </a:lnTo>
                  <a:lnTo>
                    <a:pt x="6243377" y="258357"/>
                  </a:lnTo>
                  <a:lnTo>
                    <a:pt x="6211610" y="239298"/>
                  </a:lnTo>
                  <a:lnTo>
                    <a:pt x="6186196" y="209650"/>
                  </a:lnTo>
                  <a:lnTo>
                    <a:pt x="6171371" y="177885"/>
                  </a:lnTo>
                  <a:lnTo>
                    <a:pt x="6211610" y="173650"/>
                  </a:lnTo>
                  <a:lnTo>
                    <a:pt x="6241259" y="163061"/>
                  </a:lnTo>
                  <a:lnTo>
                    <a:pt x="6256084" y="135531"/>
                  </a:lnTo>
                  <a:lnTo>
                    <a:pt x="6262438" y="103766"/>
                  </a:lnTo>
                  <a:lnTo>
                    <a:pt x="6251848" y="99531"/>
                  </a:lnTo>
                  <a:lnTo>
                    <a:pt x="6241259" y="99531"/>
                  </a:lnTo>
                  <a:lnTo>
                    <a:pt x="6230670" y="95296"/>
                  </a:lnTo>
                  <a:lnTo>
                    <a:pt x="6211610" y="95296"/>
                  </a:lnTo>
                  <a:close/>
                  <a:moveTo>
                    <a:pt x="5815575" y="88943"/>
                  </a:moveTo>
                  <a:lnTo>
                    <a:pt x="5785925" y="103766"/>
                  </a:lnTo>
                  <a:lnTo>
                    <a:pt x="5749922" y="114355"/>
                  </a:lnTo>
                  <a:lnTo>
                    <a:pt x="5749922" y="144002"/>
                  </a:lnTo>
                  <a:lnTo>
                    <a:pt x="5764746" y="148238"/>
                  </a:lnTo>
                  <a:lnTo>
                    <a:pt x="5781689" y="150355"/>
                  </a:lnTo>
                  <a:lnTo>
                    <a:pt x="5804985" y="150355"/>
                  </a:lnTo>
                  <a:lnTo>
                    <a:pt x="5804985" y="135531"/>
                  </a:lnTo>
                  <a:lnTo>
                    <a:pt x="5811339" y="124943"/>
                  </a:lnTo>
                  <a:lnTo>
                    <a:pt x="5815575" y="114355"/>
                  </a:lnTo>
                  <a:lnTo>
                    <a:pt x="5815575" y="103766"/>
                  </a:lnTo>
                  <a:lnTo>
                    <a:pt x="5815575" y="95296"/>
                  </a:lnTo>
                  <a:lnTo>
                    <a:pt x="5815575" y="88943"/>
                  </a:lnTo>
                  <a:close/>
                  <a:moveTo>
                    <a:pt x="2943790" y="69883"/>
                  </a:moveTo>
                  <a:lnTo>
                    <a:pt x="2950144" y="88943"/>
                  </a:lnTo>
                  <a:lnTo>
                    <a:pt x="2954380" y="114355"/>
                  </a:lnTo>
                  <a:lnTo>
                    <a:pt x="2958615" y="135531"/>
                  </a:lnTo>
                  <a:lnTo>
                    <a:pt x="2954380" y="139766"/>
                  </a:lnTo>
                  <a:lnTo>
                    <a:pt x="2950144" y="139766"/>
                  </a:lnTo>
                  <a:lnTo>
                    <a:pt x="2948026" y="139766"/>
                  </a:lnTo>
                  <a:lnTo>
                    <a:pt x="2948026" y="144002"/>
                  </a:lnTo>
                  <a:lnTo>
                    <a:pt x="2943790" y="144002"/>
                  </a:lnTo>
                  <a:lnTo>
                    <a:pt x="2928966" y="144002"/>
                  </a:lnTo>
                  <a:lnTo>
                    <a:pt x="2924730" y="139766"/>
                  </a:lnTo>
                  <a:lnTo>
                    <a:pt x="2924730" y="135531"/>
                  </a:lnTo>
                  <a:lnTo>
                    <a:pt x="2924730" y="133414"/>
                  </a:lnTo>
                  <a:lnTo>
                    <a:pt x="2920494" y="133414"/>
                  </a:lnTo>
                  <a:lnTo>
                    <a:pt x="2918376" y="129178"/>
                  </a:lnTo>
                  <a:lnTo>
                    <a:pt x="2943790" y="69883"/>
                  </a:lnTo>
                  <a:close/>
                  <a:moveTo>
                    <a:pt x="2122071" y="0"/>
                  </a:moveTo>
                  <a:lnTo>
                    <a:pt x="2105128" y="25412"/>
                  </a:lnTo>
                  <a:lnTo>
                    <a:pt x="2086067" y="48707"/>
                  </a:lnTo>
                  <a:lnTo>
                    <a:pt x="2075478" y="80472"/>
                  </a:lnTo>
                  <a:lnTo>
                    <a:pt x="2096657" y="78354"/>
                  </a:lnTo>
                  <a:lnTo>
                    <a:pt x="2111481" y="84707"/>
                  </a:lnTo>
                  <a:lnTo>
                    <a:pt x="2122071" y="95297"/>
                  </a:lnTo>
                  <a:lnTo>
                    <a:pt x="2136895" y="114355"/>
                  </a:lnTo>
                  <a:lnTo>
                    <a:pt x="2141131" y="99531"/>
                  </a:lnTo>
                  <a:lnTo>
                    <a:pt x="2141131" y="88943"/>
                  </a:lnTo>
                  <a:lnTo>
                    <a:pt x="2145367" y="80472"/>
                  </a:lnTo>
                  <a:lnTo>
                    <a:pt x="2145367" y="69883"/>
                  </a:lnTo>
                  <a:lnTo>
                    <a:pt x="2164427" y="69883"/>
                  </a:lnTo>
                  <a:lnTo>
                    <a:pt x="2175016" y="95296"/>
                  </a:lnTo>
                  <a:lnTo>
                    <a:pt x="2191959" y="103766"/>
                  </a:lnTo>
                  <a:lnTo>
                    <a:pt x="2206784" y="110119"/>
                  </a:lnTo>
                  <a:lnTo>
                    <a:pt x="2221609" y="118590"/>
                  </a:lnTo>
                  <a:lnTo>
                    <a:pt x="2236434" y="135531"/>
                  </a:lnTo>
                  <a:lnTo>
                    <a:pt x="2221609" y="158826"/>
                  </a:lnTo>
                  <a:lnTo>
                    <a:pt x="2204666" y="184238"/>
                  </a:lnTo>
                  <a:lnTo>
                    <a:pt x="2189841" y="218121"/>
                  </a:lnTo>
                  <a:lnTo>
                    <a:pt x="2177134" y="247768"/>
                  </a:lnTo>
                  <a:lnTo>
                    <a:pt x="2177134" y="266828"/>
                  </a:lnTo>
                  <a:lnTo>
                    <a:pt x="2181370" y="277416"/>
                  </a:lnTo>
                  <a:lnTo>
                    <a:pt x="2181370" y="283769"/>
                  </a:lnTo>
                  <a:lnTo>
                    <a:pt x="2185606" y="288005"/>
                  </a:lnTo>
                  <a:lnTo>
                    <a:pt x="2189841" y="292240"/>
                  </a:lnTo>
                  <a:lnTo>
                    <a:pt x="2191959" y="296475"/>
                  </a:lnTo>
                  <a:lnTo>
                    <a:pt x="2204666" y="298593"/>
                  </a:lnTo>
                  <a:lnTo>
                    <a:pt x="2204666" y="292240"/>
                  </a:lnTo>
                  <a:lnTo>
                    <a:pt x="2211020" y="277416"/>
                  </a:lnTo>
                  <a:lnTo>
                    <a:pt x="2221609" y="254122"/>
                  </a:lnTo>
                  <a:lnTo>
                    <a:pt x="2234316" y="224474"/>
                  </a:lnTo>
                  <a:lnTo>
                    <a:pt x="2244905" y="199062"/>
                  </a:lnTo>
                  <a:lnTo>
                    <a:pt x="2255494" y="177885"/>
                  </a:lnTo>
                  <a:lnTo>
                    <a:pt x="2259730" y="163061"/>
                  </a:lnTo>
                  <a:lnTo>
                    <a:pt x="2285144" y="163061"/>
                  </a:lnTo>
                  <a:lnTo>
                    <a:pt x="2289379" y="203297"/>
                  </a:lnTo>
                  <a:lnTo>
                    <a:pt x="2289379" y="239298"/>
                  </a:lnTo>
                  <a:lnTo>
                    <a:pt x="2289379" y="283769"/>
                  </a:lnTo>
                  <a:lnTo>
                    <a:pt x="2293615" y="332476"/>
                  </a:lnTo>
                  <a:lnTo>
                    <a:pt x="2340208" y="338829"/>
                  </a:lnTo>
                  <a:lnTo>
                    <a:pt x="2359268" y="311299"/>
                  </a:lnTo>
                  <a:lnTo>
                    <a:pt x="2393153" y="292240"/>
                  </a:lnTo>
                  <a:lnTo>
                    <a:pt x="2429157" y="273181"/>
                  </a:lnTo>
                  <a:lnTo>
                    <a:pt x="2467278" y="258357"/>
                  </a:lnTo>
                  <a:lnTo>
                    <a:pt x="2503281" y="243533"/>
                  </a:lnTo>
                  <a:lnTo>
                    <a:pt x="2537166" y="224474"/>
                  </a:lnTo>
                  <a:lnTo>
                    <a:pt x="2551991" y="203297"/>
                  </a:lnTo>
                  <a:lnTo>
                    <a:pt x="2543520" y="203297"/>
                  </a:lnTo>
                  <a:lnTo>
                    <a:pt x="2541402" y="194827"/>
                  </a:lnTo>
                  <a:lnTo>
                    <a:pt x="2541402" y="192709"/>
                  </a:lnTo>
                  <a:lnTo>
                    <a:pt x="2537166" y="188473"/>
                  </a:lnTo>
                  <a:lnTo>
                    <a:pt x="2532930" y="188473"/>
                  </a:lnTo>
                  <a:lnTo>
                    <a:pt x="2528695" y="188473"/>
                  </a:lnTo>
                  <a:lnTo>
                    <a:pt x="2522341" y="184238"/>
                  </a:lnTo>
                  <a:lnTo>
                    <a:pt x="2507516" y="194827"/>
                  </a:lnTo>
                  <a:lnTo>
                    <a:pt x="2482102" y="209650"/>
                  </a:lnTo>
                  <a:lnTo>
                    <a:pt x="2452453" y="232945"/>
                  </a:lnTo>
                  <a:lnTo>
                    <a:pt x="2414332" y="252004"/>
                  </a:lnTo>
                  <a:lnTo>
                    <a:pt x="2380446" y="273181"/>
                  </a:lnTo>
                  <a:lnTo>
                    <a:pt x="2348679" y="288004"/>
                  </a:lnTo>
                  <a:lnTo>
                    <a:pt x="2325383" y="296475"/>
                  </a:lnTo>
                  <a:lnTo>
                    <a:pt x="2319029" y="298593"/>
                  </a:lnTo>
                  <a:lnTo>
                    <a:pt x="2314793" y="296475"/>
                  </a:lnTo>
                  <a:lnTo>
                    <a:pt x="2310558" y="292240"/>
                  </a:lnTo>
                  <a:lnTo>
                    <a:pt x="2310558" y="288004"/>
                  </a:lnTo>
                  <a:lnTo>
                    <a:pt x="2310558" y="283769"/>
                  </a:lnTo>
                  <a:lnTo>
                    <a:pt x="2308440" y="277416"/>
                  </a:lnTo>
                  <a:lnTo>
                    <a:pt x="2319029" y="258357"/>
                  </a:lnTo>
                  <a:lnTo>
                    <a:pt x="2319029" y="243533"/>
                  </a:lnTo>
                  <a:lnTo>
                    <a:pt x="2314793" y="232945"/>
                  </a:lnTo>
                  <a:lnTo>
                    <a:pt x="2310558" y="213886"/>
                  </a:lnTo>
                  <a:lnTo>
                    <a:pt x="2319029" y="192709"/>
                  </a:lnTo>
                  <a:lnTo>
                    <a:pt x="2323265" y="188473"/>
                  </a:lnTo>
                  <a:lnTo>
                    <a:pt x="2325383" y="184238"/>
                  </a:lnTo>
                  <a:lnTo>
                    <a:pt x="2329618" y="180003"/>
                  </a:lnTo>
                  <a:lnTo>
                    <a:pt x="2333854" y="180003"/>
                  </a:lnTo>
                  <a:lnTo>
                    <a:pt x="2338090" y="180003"/>
                  </a:lnTo>
                  <a:lnTo>
                    <a:pt x="2340208" y="177885"/>
                  </a:lnTo>
                  <a:lnTo>
                    <a:pt x="2344443" y="173650"/>
                  </a:lnTo>
                  <a:lnTo>
                    <a:pt x="2344443" y="165179"/>
                  </a:lnTo>
                  <a:lnTo>
                    <a:pt x="2348679" y="154591"/>
                  </a:lnTo>
                  <a:lnTo>
                    <a:pt x="2348679" y="135531"/>
                  </a:lnTo>
                  <a:lnTo>
                    <a:pt x="2329618" y="124943"/>
                  </a:lnTo>
                  <a:lnTo>
                    <a:pt x="2310558" y="120708"/>
                  </a:lnTo>
                  <a:lnTo>
                    <a:pt x="2295733" y="120708"/>
                  </a:lnTo>
                  <a:lnTo>
                    <a:pt x="2278790" y="114355"/>
                  </a:lnTo>
                  <a:lnTo>
                    <a:pt x="2251258" y="95296"/>
                  </a:lnTo>
                  <a:lnTo>
                    <a:pt x="2234316" y="78354"/>
                  </a:lnTo>
                  <a:lnTo>
                    <a:pt x="2221609" y="55060"/>
                  </a:lnTo>
                  <a:lnTo>
                    <a:pt x="2206784" y="33883"/>
                  </a:lnTo>
                  <a:lnTo>
                    <a:pt x="2189841" y="19059"/>
                  </a:lnTo>
                  <a:lnTo>
                    <a:pt x="2160192" y="4235"/>
                  </a:lnTo>
                  <a:lnTo>
                    <a:pt x="2122071" y="0"/>
                  </a:lnTo>
                  <a:close/>
                </a:path>
              </a:pathLst>
            </a:custGeom>
            <a:solidFill>
              <a:schemeClr val="accent6"/>
            </a:solidFill>
            <a:ln>
              <a:noFill/>
            </a:ln>
            <a:effectLst/>
          </p:spPr>
          <p:txBody>
            <a:bodyPr vert="horz" wrap="square" lIns="91440" tIns="45720" rIns="91440" bIns="45720" numCol="1" spcCol="215900" anchor="t"/>
            <a:lstStyle/>
            <a:p>
              <a:pPr>
                <a:defRPr lang="en-US"/>
              </a:pPr>
              <a:endParaRPr lang="en-US" cap="none">
                <a:solidFill>
                  <a:srgbClr val="DCDBCB"/>
                </a:solidFill>
              </a:endParaRPr>
            </a:p>
          </p:txBody>
        </p:sp>
        <p:sp>
          <p:nvSpPr>
            <p:cNvPr id="5" name="Freeform 9"/>
            <p:cNvSpPr/>
            <p:nvPr/>
          </p:nvSpPr>
          <p:spPr>
            <a:xfrm>
              <a:off x="658495" y="1331595"/>
              <a:ext cx="10269220" cy="5131435"/>
            </a:xfrm>
            <a:custGeom>
              <a:avLst/>
              <a:gdLst/>
              <a:ahLst/>
              <a:cxnLst/>
              <a:rect l="0" t="0" r="10269220" b="5131435"/>
              <a:pathLst>
                <a:path w="10269220" h="5131435">
                  <a:moveTo>
                    <a:pt x="3111051" y="1505757"/>
                  </a:moveTo>
                  <a:lnTo>
                    <a:pt x="3138582" y="1507875"/>
                  </a:lnTo>
                  <a:lnTo>
                    <a:pt x="3155524" y="1512110"/>
                  </a:lnTo>
                  <a:lnTo>
                    <a:pt x="3178820" y="1520582"/>
                  </a:lnTo>
                  <a:lnTo>
                    <a:pt x="3178820" y="1537524"/>
                  </a:lnTo>
                  <a:lnTo>
                    <a:pt x="3170349" y="1537524"/>
                  </a:lnTo>
                  <a:lnTo>
                    <a:pt x="3163996" y="1541760"/>
                  </a:lnTo>
                  <a:lnTo>
                    <a:pt x="3155524" y="1541760"/>
                  </a:lnTo>
                  <a:lnTo>
                    <a:pt x="3149171" y="1541760"/>
                  </a:lnTo>
                  <a:lnTo>
                    <a:pt x="3138582" y="1545995"/>
                  </a:lnTo>
                  <a:lnTo>
                    <a:pt x="3130111" y="1535406"/>
                  </a:lnTo>
                  <a:lnTo>
                    <a:pt x="3125875" y="1531170"/>
                  </a:lnTo>
                  <a:lnTo>
                    <a:pt x="3123757" y="1522699"/>
                  </a:lnTo>
                  <a:lnTo>
                    <a:pt x="3119522" y="1516346"/>
                  </a:lnTo>
                  <a:lnTo>
                    <a:pt x="3111051" y="1505757"/>
                  </a:lnTo>
                  <a:close/>
                  <a:moveTo>
                    <a:pt x="3284710" y="1463401"/>
                  </a:moveTo>
                  <a:lnTo>
                    <a:pt x="3308006" y="1463401"/>
                  </a:lnTo>
                  <a:lnTo>
                    <a:pt x="3308006" y="1493050"/>
                  </a:lnTo>
                  <a:lnTo>
                    <a:pt x="3308006" y="1520582"/>
                  </a:lnTo>
                  <a:lnTo>
                    <a:pt x="3312242" y="1541760"/>
                  </a:lnTo>
                  <a:lnTo>
                    <a:pt x="3314360" y="1567173"/>
                  </a:lnTo>
                  <a:lnTo>
                    <a:pt x="3356716" y="1567173"/>
                  </a:lnTo>
                  <a:lnTo>
                    <a:pt x="3356716" y="1609529"/>
                  </a:lnTo>
                  <a:lnTo>
                    <a:pt x="3373658" y="1609529"/>
                  </a:lnTo>
                  <a:lnTo>
                    <a:pt x="3377894" y="1611647"/>
                  </a:lnTo>
                  <a:lnTo>
                    <a:pt x="3382129" y="1611647"/>
                  </a:lnTo>
                  <a:lnTo>
                    <a:pt x="3386365" y="1611647"/>
                  </a:lnTo>
                  <a:lnTo>
                    <a:pt x="3388483" y="1611647"/>
                  </a:lnTo>
                  <a:lnTo>
                    <a:pt x="3392718" y="1611647"/>
                  </a:lnTo>
                  <a:lnTo>
                    <a:pt x="3396954" y="1615883"/>
                  </a:lnTo>
                  <a:lnTo>
                    <a:pt x="3392718" y="1639178"/>
                  </a:lnTo>
                  <a:lnTo>
                    <a:pt x="3386365" y="1664592"/>
                  </a:lnTo>
                  <a:lnTo>
                    <a:pt x="3382129" y="1690006"/>
                  </a:lnTo>
                  <a:lnTo>
                    <a:pt x="3373658" y="1690006"/>
                  </a:lnTo>
                  <a:lnTo>
                    <a:pt x="3371540" y="1681535"/>
                  </a:lnTo>
                  <a:lnTo>
                    <a:pt x="3371540" y="1679417"/>
                  </a:lnTo>
                  <a:lnTo>
                    <a:pt x="3371540" y="1675181"/>
                  </a:lnTo>
                  <a:lnTo>
                    <a:pt x="3367305" y="1670946"/>
                  </a:lnTo>
                  <a:lnTo>
                    <a:pt x="3367305" y="1666710"/>
                  </a:lnTo>
                  <a:lnTo>
                    <a:pt x="3363069" y="1675181"/>
                  </a:lnTo>
                  <a:lnTo>
                    <a:pt x="3358833" y="1675181"/>
                  </a:lnTo>
                  <a:lnTo>
                    <a:pt x="3358833" y="1679417"/>
                  </a:lnTo>
                  <a:lnTo>
                    <a:pt x="3356716" y="1679417"/>
                  </a:lnTo>
                  <a:lnTo>
                    <a:pt x="3348244" y="1681535"/>
                  </a:lnTo>
                  <a:lnTo>
                    <a:pt x="3348244" y="1666710"/>
                  </a:lnTo>
                  <a:lnTo>
                    <a:pt x="3352480" y="1664592"/>
                  </a:lnTo>
                  <a:lnTo>
                    <a:pt x="3352480" y="1660357"/>
                  </a:lnTo>
                  <a:lnTo>
                    <a:pt x="3356716" y="1656121"/>
                  </a:lnTo>
                  <a:lnTo>
                    <a:pt x="3356716" y="1649768"/>
                  </a:lnTo>
                  <a:lnTo>
                    <a:pt x="3356716" y="1641296"/>
                  </a:lnTo>
                  <a:lnTo>
                    <a:pt x="3348244" y="1641296"/>
                  </a:lnTo>
                  <a:lnTo>
                    <a:pt x="3333420" y="1656120"/>
                  </a:lnTo>
                  <a:lnTo>
                    <a:pt x="3318595" y="1670945"/>
                  </a:lnTo>
                  <a:lnTo>
                    <a:pt x="3299535" y="1681535"/>
                  </a:lnTo>
                  <a:lnTo>
                    <a:pt x="3299535" y="1670946"/>
                  </a:lnTo>
                  <a:lnTo>
                    <a:pt x="3299535" y="1660357"/>
                  </a:lnTo>
                  <a:lnTo>
                    <a:pt x="3299535" y="1656121"/>
                  </a:lnTo>
                  <a:lnTo>
                    <a:pt x="3297417" y="1654003"/>
                  </a:lnTo>
                  <a:lnTo>
                    <a:pt x="3288946" y="1649768"/>
                  </a:lnTo>
                  <a:lnTo>
                    <a:pt x="3278357" y="1649768"/>
                  </a:lnTo>
                  <a:lnTo>
                    <a:pt x="3259297" y="1649768"/>
                  </a:lnTo>
                  <a:lnTo>
                    <a:pt x="3252943" y="1649768"/>
                  </a:lnTo>
                  <a:lnTo>
                    <a:pt x="3244472" y="1649768"/>
                  </a:lnTo>
                  <a:lnTo>
                    <a:pt x="3233883" y="1645532"/>
                  </a:lnTo>
                  <a:lnTo>
                    <a:pt x="3223294" y="1645532"/>
                  </a:lnTo>
                  <a:lnTo>
                    <a:pt x="3212705" y="1641296"/>
                  </a:lnTo>
                  <a:lnTo>
                    <a:pt x="3204234" y="1634943"/>
                  </a:lnTo>
                  <a:lnTo>
                    <a:pt x="3225412" y="1605294"/>
                  </a:lnTo>
                  <a:lnTo>
                    <a:pt x="3248708" y="1560820"/>
                  </a:lnTo>
                  <a:lnTo>
                    <a:pt x="3263532" y="1512110"/>
                  </a:lnTo>
                  <a:lnTo>
                    <a:pt x="3284710" y="1463401"/>
                  </a:lnTo>
                  <a:close/>
                  <a:moveTo>
                    <a:pt x="2583718" y="1334215"/>
                  </a:moveTo>
                  <a:lnTo>
                    <a:pt x="2615485" y="1334215"/>
                  </a:lnTo>
                  <a:lnTo>
                    <a:pt x="2615485" y="1349040"/>
                  </a:lnTo>
                  <a:lnTo>
                    <a:pt x="2609132" y="1349040"/>
                  </a:lnTo>
                  <a:lnTo>
                    <a:pt x="2604896" y="1353276"/>
                  </a:lnTo>
                  <a:lnTo>
                    <a:pt x="2602778" y="1353276"/>
                  </a:lnTo>
                  <a:lnTo>
                    <a:pt x="2598543" y="1353276"/>
                  </a:lnTo>
                  <a:lnTo>
                    <a:pt x="2594307" y="1357512"/>
                  </a:lnTo>
                  <a:lnTo>
                    <a:pt x="2583718" y="1357512"/>
                  </a:lnTo>
                  <a:lnTo>
                    <a:pt x="2583718" y="1334215"/>
                  </a:lnTo>
                  <a:close/>
                  <a:moveTo>
                    <a:pt x="1090668" y="1317273"/>
                  </a:moveTo>
                  <a:lnTo>
                    <a:pt x="1105492" y="1317273"/>
                  </a:lnTo>
                  <a:lnTo>
                    <a:pt x="1111846" y="1319390"/>
                  </a:lnTo>
                  <a:lnTo>
                    <a:pt x="1120317" y="1323626"/>
                  </a:lnTo>
                  <a:lnTo>
                    <a:pt x="1130906" y="1323626"/>
                  </a:lnTo>
                  <a:lnTo>
                    <a:pt x="1145731" y="1323626"/>
                  </a:lnTo>
                  <a:lnTo>
                    <a:pt x="1149966" y="1353275"/>
                  </a:lnTo>
                  <a:lnTo>
                    <a:pt x="1156320" y="1376571"/>
                  </a:lnTo>
                  <a:lnTo>
                    <a:pt x="1160555" y="1406220"/>
                  </a:lnTo>
                  <a:lnTo>
                    <a:pt x="1145731" y="1406220"/>
                  </a:lnTo>
                  <a:lnTo>
                    <a:pt x="1137259" y="1393513"/>
                  </a:lnTo>
                  <a:lnTo>
                    <a:pt x="1130906" y="1387160"/>
                  </a:lnTo>
                  <a:lnTo>
                    <a:pt x="1120317" y="1378689"/>
                  </a:lnTo>
                  <a:lnTo>
                    <a:pt x="1111846" y="1372335"/>
                  </a:lnTo>
                  <a:lnTo>
                    <a:pt x="1105492" y="1361746"/>
                  </a:lnTo>
                  <a:lnTo>
                    <a:pt x="1097021" y="1349040"/>
                  </a:lnTo>
                  <a:lnTo>
                    <a:pt x="1092786" y="1342686"/>
                  </a:lnTo>
                  <a:lnTo>
                    <a:pt x="1090668" y="1334215"/>
                  </a:lnTo>
                  <a:lnTo>
                    <a:pt x="1090668" y="1327862"/>
                  </a:lnTo>
                  <a:lnTo>
                    <a:pt x="1090668" y="1317273"/>
                  </a:lnTo>
                  <a:close/>
                  <a:moveTo>
                    <a:pt x="9115018" y="1289741"/>
                  </a:moveTo>
                  <a:lnTo>
                    <a:pt x="9119254" y="1293977"/>
                  </a:lnTo>
                  <a:lnTo>
                    <a:pt x="9119254" y="1298212"/>
                  </a:lnTo>
                  <a:lnTo>
                    <a:pt x="9121372" y="1298212"/>
                  </a:lnTo>
                  <a:lnTo>
                    <a:pt x="9121372" y="1302448"/>
                  </a:lnTo>
                  <a:lnTo>
                    <a:pt x="9134078" y="1327862"/>
                  </a:lnTo>
                  <a:lnTo>
                    <a:pt x="9134078" y="1361746"/>
                  </a:lnTo>
                  <a:lnTo>
                    <a:pt x="9134078" y="1393513"/>
                  </a:lnTo>
                  <a:lnTo>
                    <a:pt x="9140432" y="1431634"/>
                  </a:lnTo>
                  <a:lnTo>
                    <a:pt x="9151021" y="1467637"/>
                  </a:lnTo>
                  <a:lnTo>
                    <a:pt x="9170081" y="1507875"/>
                  </a:lnTo>
                  <a:lnTo>
                    <a:pt x="9180670" y="1552349"/>
                  </a:lnTo>
                  <a:lnTo>
                    <a:pt x="9129843" y="1545995"/>
                  </a:lnTo>
                  <a:lnTo>
                    <a:pt x="9129843" y="1579880"/>
                  </a:lnTo>
                  <a:lnTo>
                    <a:pt x="9136196" y="1605294"/>
                  </a:lnTo>
                  <a:lnTo>
                    <a:pt x="9140432" y="1630707"/>
                  </a:lnTo>
                  <a:lnTo>
                    <a:pt x="9148903" y="1666710"/>
                  </a:lnTo>
                  <a:lnTo>
                    <a:pt x="9136196" y="1666710"/>
                  </a:lnTo>
                  <a:lnTo>
                    <a:pt x="9129843" y="1666710"/>
                  </a:lnTo>
                  <a:lnTo>
                    <a:pt x="9119254" y="1670946"/>
                  </a:lnTo>
                  <a:lnTo>
                    <a:pt x="9115018" y="1670946"/>
                  </a:lnTo>
                  <a:lnTo>
                    <a:pt x="9108665" y="1675181"/>
                  </a:lnTo>
                  <a:lnTo>
                    <a:pt x="9100194" y="1654003"/>
                  </a:lnTo>
                  <a:lnTo>
                    <a:pt x="9095958" y="1611647"/>
                  </a:lnTo>
                  <a:lnTo>
                    <a:pt x="9095958" y="1565055"/>
                  </a:lnTo>
                  <a:lnTo>
                    <a:pt x="9095958" y="1512110"/>
                  </a:lnTo>
                  <a:lnTo>
                    <a:pt x="9095958" y="1463401"/>
                  </a:lnTo>
                  <a:lnTo>
                    <a:pt x="9089605" y="1431634"/>
                  </a:lnTo>
                  <a:lnTo>
                    <a:pt x="9089605" y="1349040"/>
                  </a:lnTo>
                  <a:lnTo>
                    <a:pt x="9095958" y="1338451"/>
                  </a:lnTo>
                  <a:lnTo>
                    <a:pt x="9100194" y="1332097"/>
                  </a:lnTo>
                  <a:lnTo>
                    <a:pt x="9104429" y="1323626"/>
                  </a:lnTo>
                  <a:lnTo>
                    <a:pt x="9108665" y="1317273"/>
                  </a:lnTo>
                  <a:lnTo>
                    <a:pt x="9110783" y="1304566"/>
                  </a:lnTo>
                  <a:lnTo>
                    <a:pt x="9115018" y="1289741"/>
                  </a:lnTo>
                  <a:close/>
                  <a:moveTo>
                    <a:pt x="4771407" y="1260092"/>
                  </a:moveTo>
                  <a:lnTo>
                    <a:pt x="4779878" y="1304566"/>
                  </a:lnTo>
                  <a:lnTo>
                    <a:pt x="4775643" y="1349040"/>
                  </a:lnTo>
                  <a:lnTo>
                    <a:pt x="4765054" y="1397749"/>
                  </a:lnTo>
                  <a:lnTo>
                    <a:pt x="4735404" y="1412574"/>
                  </a:lnTo>
                  <a:lnTo>
                    <a:pt x="4707873" y="1421045"/>
                  </a:lnTo>
                  <a:lnTo>
                    <a:pt x="4667635" y="1423163"/>
                  </a:lnTo>
                  <a:lnTo>
                    <a:pt x="4667635" y="1406220"/>
                  </a:lnTo>
                  <a:lnTo>
                    <a:pt x="4678224" y="1378689"/>
                  </a:lnTo>
                  <a:lnTo>
                    <a:pt x="4678224" y="1346922"/>
                  </a:lnTo>
                  <a:lnTo>
                    <a:pt x="4676106" y="1308801"/>
                  </a:lnTo>
                  <a:lnTo>
                    <a:pt x="4697284" y="1289741"/>
                  </a:lnTo>
                  <a:lnTo>
                    <a:pt x="4716344" y="1274916"/>
                  </a:lnTo>
                  <a:lnTo>
                    <a:pt x="4737522" y="1264327"/>
                  </a:lnTo>
                  <a:lnTo>
                    <a:pt x="4771407" y="1260092"/>
                  </a:lnTo>
                  <a:close/>
                  <a:moveTo>
                    <a:pt x="5300857" y="1202911"/>
                  </a:moveTo>
                  <a:lnTo>
                    <a:pt x="5307211" y="1209265"/>
                  </a:lnTo>
                  <a:lnTo>
                    <a:pt x="5311446" y="1213500"/>
                  </a:lnTo>
                  <a:lnTo>
                    <a:pt x="5315682" y="1217736"/>
                  </a:lnTo>
                  <a:lnTo>
                    <a:pt x="5315682" y="1224089"/>
                  </a:lnTo>
                  <a:lnTo>
                    <a:pt x="5315682" y="1232560"/>
                  </a:lnTo>
                  <a:lnTo>
                    <a:pt x="5317800" y="1243149"/>
                  </a:lnTo>
                  <a:lnTo>
                    <a:pt x="5315682" y="1249503"/>
                  </a:lnTo>
                  <a:lnTo>
                    <a:pt x="5311446" y="1253739"/>
                  </a:lnTo>
                  <a:lnTo>
                    <a:pt x="5311446" y="1257974"/>
                  </a:lnTo>
                  <a:lnTo>
                    <a:pt x="5311446" y="1260092"/>
                  </a:lnTo>
                  <a:lnTo>
                    <a:pt x="5311446" y="1264327"/>
                  </a:lnTo>
                  <a:lnTo>
                    <a:pt x="5307211" y="1268562"/>
                  </a:lnTo>
                  <a:lnTo>
                    <a:pt x="5302975" y="1272798"/>
                  </a:lnTo>
                  <a:lnTo>
                    <a:pt x="5300857" y="1272798"/>
                  </a:lnTo>
                  <a:lnTo>
                    <a:pt x="5296622" y="1272798"/>
                  </a:lnTo>
                  <a:lnTo>
                    <a:pt x="5292386" y="1274916"/>
                  </a:lnTo>
                  <a:lnTo>
                    <a:pt x="5286033" y="1274916"/>
                  </a:lnTo>
                  <a:lnTo>
                    <a:pt x="5273326" y="1249503"/>
                  </a:lnTo>
                  <a:lnTo>
                    <a:pt x="5266973" y="1238914"/>
                  </a:lnTo>
                  <a:lnTo>
                    <a:pt x="5266973" y="1234678"/>
                  </a:lnTo>
                  <a:lnTo>
                    <a:pt x="5271208" y="1232560"/>
                  </a:lnTo>
                  <a:lnTo>
                    <a:pt x="5286033" y="1224089"/>
                  </a:lnTo>
                  <a:lnTo>
                    <a:pt x="5300857" y="1202911"/>
                  </a:lnTo>
                  <a:close/>
                  <a:moveTo>
                    <a:pt x="5470282" y="1120317"/>
                  </a:moveTo>
                  <a:lnTo>
                    <a:pt x="5480871" y="1124553"/>
                  </a:lnTo>
                  <a:lnTo>
                    <a:pt x="5485106" y="1124553"/>
                  </a:lnTo>
                  <a:lnTo>
                    <a:pt x="5489342" y="1124553"/>
                  </a:lnTo>
                  <a:lnTo>
                    <a:pt x="5491460" y="1128788"/>
                  </a:lnTo>
                  <a:lnTo>
                    <a:pt x="5495695" y="1128788"/>
                  </a:lnTo>
                  <a:lnTo>
                    <a:pt x="5489342" y="1139377"/>
                  </a:lnTo>
                  <a:lnTo>
                    <a:pt x="5485106" y="1149966"/>
                  </a:lnTo>
                  <a:lnTo>
                    <a:pt x="5480871" y="1160555"/>
                  </a:lnTo>
                  <a:lnTo>
                    <a:pt x="5474517" y="1173262"/>
                  </a:lnTo>
                  <a:lnTo>
                    <a:pt x="5461810" y="1179615"/>
                  </a:lnTo>
                  <a:lnTo>
                    <a:pt x="5461810" y="1169026"/>
                  </a:lnTo>
                  <a:lnTo>
                    <a:pt x="5459693" y="1169026"/>
                  </a:lnTo>
                  <a:lnTo>
                    <a:pt x="5459693" y="1164791"/>
                  </a:lnTo>
                  <a:lnTo>
                    <a:pt x="5459693" y="1160555"/>
                  </a:lnTo>
                  <a:lnTo>
                    <a:pt x="5455457" y="1154202"/>
                  </a:lnTo>
                  <a:lnTo>
                    <a:pt x="5461810" y="1145731"/>
                  </a:lnTo>
                  <a:lnTo>
                    <a:pt x="5466046" y="1139377"/>
                  </a:lnTo>
                  <a:lnTo>
                    <a:pt x="5470282" y="1130906"/>
                  </a:lnTo>
                  <a:lnTo>
                    <a:pt x="5470282" y="1120317"/>
                  </a:lnTo>
                  <a:close/>
                  <a:moveTo>
                    <a:pt x="520979" y="1113964"/>
                  </a:moveTo>
                  <a:lnTo>
                    <a:pt x="531568" y="1130906"/>
                  </a:lnTo>
                  <a:lnTo>
                    <a:pt x="531568" y="1145731"/>
                  </a:lnTo>
                  <a:lnTo>
                    <a:pt x="520979" y="1164791"/>
                  </a:lnTo>
                  <a:lnTo>
                    <a:pt x="506155" y="1175380"/>
                  </a:lnTo>
                  <a:lnTo>
                    <a:pt x="491330" y="1183851"/>
                  </a:lnTo>
                  <a:lnTo>
                    <a:pt x="487094" y="1188087"/>
                  </a:lnTo>
                  <a:lnTo>
                    <a:pt x="480741" y="1179615"/>
                  </a:lnTo>
                  <a:lnTo>
                    <a:pt x="476505" y="1173262"/>
                  </a:lnTo>
                  <a:lnTo>
                    <a:pt x="472270" y="1160555"/>
                  </a:lnTo>
                  <a:lnTo>
                    <a:pt x="472270" y="1149966"/>
                  </a:lnTo>
                  <a:lnTo>
                    <a:pt x="468034" y="1139377"/>
                  </a:lnTo>
                  <a:lnTo>
                    <a:pt x="495566" y="1128788"/>
                  </a:lnTo>
                  <a:lnTo>
                    <a:pt x="501919" y="1124553"/>
                  </a:lnTo>
                  <a:lnTo>
                    <a:pt x="512508" y="1120317"/>
                  </a:lnTo>
                  <a:lnTo>
                    <a:pt x="520979" y="1113964"/>
                  </a:lnTo>
                  <a:close/>
                  <a:moveTo>
                    <a:pt x="5603703" y="1065254"/>
                  </a:moveTo>
                  <a:lnTo>
                    <a:pt x="5633352" y="1080079"/>
                  </a:lnTo>
                  <a:lnTo>
                    <a:pt x="5633352" y="1090668"/>
                  </a:lnTo>
                  <a:lnTo>
                    <a:pt x="5624881" y="1090668"/>
                  </a:lnTo>
                  <a:lnTo>
                    <a:pt x="5622763" y="1094903"/>
                  </a:lnTo>
                  <a:lnTo>
                    <a:pt x="5614292" y="1099139"/>
                  </a:lnTo>
                  <a:lnTo>
                    <a:pt x="5610056" y="1105492"/>
                  </a:lnTo>
                  <a:lnTo>
                    <a:pt x="5603703" y="1101257"/>
                  </a:lnTo>
                  <a:lnTo>
                    <a:pt x="5599467" y="1101257"/>
                  </a:lnTo>
                  <a:lnTo>
                    <a:pt x="5595232" y="1099139"/>
                  </a:lnTo>
                  <a:lnTo>
                    <a:pt x="5593114" y="1099139"/>
                  </a:lnTo>
                  <a:lnTo>
                    <a:pt x="5593114" y="1090668"/>
                  </a:lnTo>
                  <a:lnTo>
                    <a:pt x="5593114" y="1084314"/>
                  </a:lnTo>
                  <a:lnTo>
                    <a:pt x="5593114" y="1080079"/>
                  </a:lnTo>
                  <a:lnTo>
                    <a:pt x="5595232" y="1071607"/>
                  </a:lnTo>
                  <a:lnTo>
                    <a:pt x="5603703" y="1065254"/>
                  </a:lnTo>
                  <a:close/>
                  <a:moveTo>
                    <a:pt x="4811645" y="1046194"/>
                  </a:moveTo>
                  <a:lnTo>
                    <a:pt x="4849766" y="1050429"/>
                  </a:lnTo>
                  <a:lnTo>
                    <a:pt x="4879415" y="1056783"/>
                  </a:lnTo>
                  <a:lnTo>
                    <a:pt x="4870944" y="1071607"/>
                  </a:lnTo>
                  <a:lnTo>
                    <a:pt x="4866708" y="1084314"/>
                  </a:lnTo>
                  <a:lnTo>
                    <a:pt x="4860355" y="1094903"/>
                  </a:lnTo>
                  <a:lnTo>
                    <a:pt x="4851883" y="1105492"/>
                  </a:lnTo>
                  <a:lnTo>
                    <a:pt x="4870944" y="1105492"/>
                  </a:lnTo>
                  <a:lnTo>
                    <a:pt x="4879415" y="1099139"/>
                  </a:lnTo>
                  <a:lnTo>
                    <a:pt x="4881533" y="1094903"/>
                  </a:lnTo>
                  <a:lnTo>
                    <a:pt x="4890004" y="1090668"/>
                  </a:lnTo>
                  <a:lnTo>
                    <a:pt x="4900593" y="1090668"/>
                  </a:lnTo>
                  <a:lnTo>
                    <a:pt x="4900593" y="1105492"/>
                  </a:lnTo>
                  <a:lnTo>
                    <a:pt x="4911182" y="1130906"/>
                  </a:lnTo>
                  <a:lnTo>
                    <a:pt x="4904829" y="1154202"/>
                  </a:lnTo>
                  <a:lnTo>
                    <a:pt x="4894240" y="1173262"/>
                  </a:lnTo>
                  <a:lnTo>
                    <a:pt x="4885768" y="1188087"/>
                  </a:lnTo>
                  <a:lnTo>
                    <a:pt x="4904829" y="1205029"/>
                  </a:lnTo>
                  <a:lnTo>
                    <a:pt x="4923889" y="1232560"/>
                  </a:lnTo>
                  <a:lnTo>
                    <a:pt x="4949302" y="1260092"/>
                  </a:lnTo>
                  <a:lnTo>
                    <a:pt x="4970480" y="1293977"/>
                  </a:lnTo>
                  <a:lnTo>
                    <a:pt x="4989541" y="1332097"/>
                  </a:lnTo>
                  <a:lnTo>
                    <a:pt x="5004365" y="1363864"/>
                  </a:lnTo>
                  <a:lnTo>
                    <a:pt x="5008601" y="1391396"/>
                  </a:lnTo>
                  <a:lnTo>
                    <a:pt x="5000130" y="1416809"/>
                  </a:lnTo>
                  <a:lnTo>
                    <a:pt x="4983187" y="1431634"/>
                  </a:lnTo>
                  <a:lnTo>
                    <a:pt x="4959891" y="1446458"/>
                  </a:lnTo>
                  <a:lnTo>
                    <a:pt x="4923889" y="1461283"/>
                  </a:lnTo>
                  <a:lnTo>
                    <a:pt x="4879415" y="1471872"/>
                  </a:lnTo>
                  <a:lnTo>
                    <a:pt x="4839177" y="1482461"/>
                  </a:lnTo>
                  <a:lnTo>
                    <a:pt x="4805292" y="1486697"/>
                  </a:lnTo>
                  <a:lnTo>
                    <a:pt x="4805292" y="1478226"/>
                  </a:lnTo>
                  <a:lnTo>
                    <a:pt x="4826470" y="1446458"/>
                  </a:lnTo>
                  <a:lnTo>
                    <a:pt x="4845530" y="1412574"/>
                  </a:lnTo>
                  <a:lnTo>
                    <a:pt x="4834941" y="1412574"/>
                  </a:lnTo>
                  <a:lnTo>
                    <a:pt x="4826470" y="1412574"/>
                  </a:lnTo>
                  <a:lnTo>
                    <a:pt x="4820116" y="1408338"/>
                  </a:lnTo>
                  <a:lnTo>
                    <a:pt x="4820116" y="1406220"/>
                  </a:lnTo>
                  <a:lnTo>
                    <a:pt x="4815881" y="1401985"/>
                  </a:lnTo>
                  <a:lnTo>
                    <a:pt x="4815881" y="1393513"/>
                  </a:lnTo>
                  <a:lnTo>
                    <a:pt x="4811645" y="1382924"/>
                  </a:lnTo>
                  <a:lnTo>
                    <a:pt x="4839177" y="1376571"/>
                  </a:lnTo>
                  <a:lnTo>
                    <a:pt x="4830705" y="1368099"/>
                  </a:lnTo>
                  <a:lnTo>
                    <a:pt x="4830705" y="1363864"/>
                  </a:lnTo>
                  <a:lnTo>
                    <a:pt x="4826470" y="1361746"/>
                  </a:lnTo>
                  <a:lnTo>
                    <a:pt x="4826470" y="1357511"/>
                  </a:lnTo>
                  <a:lnTo>
                    <a:pt x="4830705" y="1349040"/>
                  </a:lnTo>
                  <a:lnTo>
                    <a:pt x="4834941" y="1334215"/>
                  </a:lnTo>
                  <a:lnTo>
                    <a:pt x="4845530" y="1323626"/>
                  </a:lnTo>
                  <a:lnTo>
                    <a:pt x="4851883" y="1317273"/>
                  </a:lnTo>
                  <a:lnTo>
                    <a:pt x="4866708" y="1308801"/>
                  </a:lnTo>
                  <a:lnTo>
                    <a:pt x="4879415" y="1302448"/>
                  </a:lnTo>
                  <a:lnTo>
                    <a:pt x="4875179" y="1293977"/>
                  </a:lnTo>
                  <a:lnTo>
                    <a:pt x="4875179" y="1289741"/>
                  </a:lnTo>
                  <a:lnTo>
                    <a:pt x="4870944" y="1287623"/>
                  </a:lnTo>
                  <a:lnTo>
                    <a:pt x="4870944" y="1283388"/>
                  </a:lnTo>
                  <a:lnTo>
                    <a:pt x="4866708" y="1274916"/>
                  </a:lnTo>
                  <a:lnTo>
                    <a:pt x="4864590" y="1274916"/>
                  </a:lnTo>
                  <a:lnTo>
                    <a:pt x="4864590" y="1272799"/>
                  </a:lnTo>
                  <a:lnTo>
                    <a:pt x="4860355" y="1272799"/>
                  </a:lnTo>
                  <a:lnTo>
                    <a:pt x="4851883" y="1268563"/>
                  </a:lnTo>
                  <a:lnTo>
                    <a:pt x="4845530" y="1264327"/>
                  </a:lnTo>
                  <a:lnTo>
                    <a:pt x="4841294" y="1264327"/>
                  </a:lnTo>
                  <a:lnTo>
                    <a:pt x="4834941" y="1264327"/>
                  </a:lnTo>
                  <a:lnTo>
                    <a:pt x="4826470" y="1260092"/>
                  </a:lnTo>
                  <a:lnTo>
                    <a:pt x="4820116" y="1260092"/>
                  </a:lnTo>
                  <a:lnTo>
                    <a:pt x="4820116" y="1257974"/>
                  </a:lnTo>
                  <a:lnTo>
                    <a:pt x="4815881" y="1253739"/>
                  </a:lnTo>
                  <a:lnTo>
                    <a:pt x="4815881" y="1249503"/>
                  </a:lnTo>
                  <a:lnTo>
                    <a:pt x="4815881" y="1243149"/>
                  </a:lnTo>
                  <a:lnTo>
                    <a:pt x="4811645" y="1234678"/>
                  </a:lnTo>
                  <a:lnTo>
                    <a:pt x="4815881" y="1232560"/>
                  </a:lnTo>
                  <a:lnTo>
                    <a:pt x="4815881" y="1228325"/>
                  </a:lnTo>
                  <a:lnTo>
                    <a:pt x="4820116" y="1224090"/>
                  </a:lnTo>
                  <a:lnTo>
                    <a:pt x="4820116" y="1219854"/>
                  </a:lnTo>
                  <a:lnTo>
                    <a:pt x="4820116" y="1213500"/>
                  </a:lnTo>
                  <a:lnTo>
                    <a:pt x="4811645" y="1213500"/>
                  </a:lnTo>
                  <a:lnTo>
                    <a:pt x="4809527" y="1219854"/>
                  </a:lnTo>
                  <a:lnTo>
                    <a:pt x="4809527" y="1224089"/>
                  </a:lnTo>
                  <a:lnTo>
                    <a:pt x="4809527" y="1228325"/>
                  </a:lnTo>
                  <a:lnTo>
                    <a:pt x="4805292" y="1228325"/>
                  </a:lnTo>
                  <a:lnTo>
                    <a:pt x="4801056" y="1232561"/>
                  </a:lnTo>
                  <a:lnTo>
                    <a:pt x="4796821" y="1234678"/>
                  </a:lnTo>
                  <a:lnTo>
                    <a:pt x="4790467" y="1198676"/>
                  </a:lnTo>
                  <a:lnTo>
                    <a:pt x="4781996" y="1164791"/>
                  </a:lnTo>
                  <a:lnTo>
                    <a:pt x="4779878" y="1139377"/>
                  </a:lnTo>
                  <a:lnTo>
                    <a:pt x="4786232" y="1120317"/>
                  </a:lnTo>
                  <a:lnTo>
                    <a:pt x="4796821" y="1101257"/>
                  </a:lnTo>
                  <a:lnTo>
                    <a:pt x="4809527" y="1080079"/>
                  </a:lnTo>
                  <a:lnTo>
                    <a:pt x="4811645" y="1046194"/>
                  </a:lnTo>
                  <a:close/>
                  <a:moveTo>
                    <a:pt x="61416" y="969953"/>
                  </a:moveTo>
                  <a:lnTo>
                    <a:pt x="103772" y="969953"/>
                  </a:lnTo>
                  <a:lnTo>
                    <a:pt x="103772" y="984778"/>
                  </a:lnTo>
                  <a:lnTo>
                    <a:pt x="95301" y="984778"/>
                  </a:lnTo>
                  <a:lnTo>
                    <a:pt x="95301" y="991131"/>
                  </a:lnTo>
                  <a:lnTo>
                    <a:pt x="84712" y="986895"/>
                  </a:lnTo>
                  <a:lnTo>
                    <a:pt x="76241" y="980542"/>
                  </a:lnTo>
                  <a:lnTo>
                    <a:pt x="69887" y="976306"/>
                  </a:lnTo>
                  <a:lnTo>
                    <a:pt x="61416" y="969953"/>
                  </a:lnTo>
                  <a:close/>
                  <a:moveTo>
                    <a:pt x="2623956" y="853474"/>
                  </a:moveTo>
                  <a:lnTo>
                    <a:pt x="2634545" y="861945"/>
                  </a:lnTo>
                  <a:lnTo>
                    <a:pt x="2645134" y="872534"/>
                  </a:lnTo>
                  <a:lnTo>
                    <a:pt x="2653605" y="887359"/>
                  </a:lnTo>
                  <a:lnTo>
                    <a:pt x="2657841" y="902183"/>
                  </a:lnTo>
                  <a:lnTo>
                    <a:pt x="2649370" y="902183"/>
                  </a:lnTo>
                  <a:lnTo>
                    <a:pt x="2643016" y="906419"/>
                  </a:lnTo>
                  <a:lnTo>
                    <a:pt x="2638781" y="906419"/>
                  </a:lnTo>
                  <a:lnTo>
                    <a:pt x="2628192" y="910654"/>
                  </a:lnTo>
                  <a:lnTo>
                    <a:pt x="2615485" y="910654"/>
                  </a:lnTo>
                  <a:lnTo>
                    <a:pt x="2615485" y="902183"/>
                  </a:lnTo>
                  <a:lnTo>
                    <a:pt x="2613367" y="902183"/>
                  </a:lnTo>
                  <a:lnTo>
                    <a:pt x="2613367" y="897948"/>
                  </a:lnTo>
                  <a:lnTo>
                    <a:pt x="2609132" y="895830"/>
                  </a:lnTo>
                  <a:lnTo>
                    <a:pt x="2613367" y="887359"/>
                  </a:lnTo>
                  <a:lnTo>
                    <a:pt x="2613367" y="883123"/>
                  </a:lnTo>
                  <a:lnTo>
                    <a:pt x="2613367" y="881005"/>
                  </a:lnTo>
                  <a:lnTo>
                    <a:pt x="2615485" y="876770"/>
                  </a:lnTo>
                  <a:lnTo>
                    <a:pt x="2623956" y="853474"/>
                  </a:lnTo>
                  <a:close/>
                  <a:moveTo>
                    <a:pt x="2560422" y="828060"/>
                  </a:moveTo>
                  <a:lnTo>
                    <a:pt x="2568893" y="836531"/>
                  </a:lnTo>
                  <a:lnTo>
                    <a:pt x="2573129" y="840767"/>
                  </a:lnTo>
                  <a:lnTo>
                    <a:pt x="2573129" y="842885"/>
                  </a:lnTo>
                  <a:lnTo>
                    <a:pt x="2575247" y="851356"/>
                  </a:lnTo>
                  <a:lnTo>
                    <a:pt x="2575247" y="857709"/>
                  </a:lnTo>
                  <a:lnTo>
                    <a:pt x="2575247" y="868298"/>
                  </a:lnTo>
                  <a:lnTo>
                    <a:pt x="2568893" y="868298"/>
                  </a:lnTo>
                  <a:lnTo>
                    <a:pt x="2568893" y="876770"/>
                  </a:lnTo>
                  <a:lnTo>
                    <a:pt x="2554069" y="872534"/>
                  </a:lnTo>
                  <a:lnTo>
                    <a:pt x="2539244" y="868298"/>
                  </a:lnTo>
                  <a:lnTo>
                    <a:pt x="2528655" y="861945"/>
                  </a:lnTo>
                  <a:lnTo>
                    <a:pt x="2520184" y="861945"/>
                  </a:lnTo>
                  <a:lnTo>
                    <a:pt x="2520184" y="853474"/>
                  </a:lnTo>
                  <a:lnTo>
                    <a:pt x="2535009" y="847120"/>
                  </a:lnTo>
                  <a:lnTo>
                    <a:pt x="2549833" y="840767"/>
                  </a:lnTo>
                  <a:lnTo>
                    <a:pt x="2560422" y="828060"/>
                  </a:lnTo>
                  <a:close/>
                  <a:moveTo>
                    <a:pt x="2723493" y="762408"/>
                  </a:moveTo>
                  <a:lnTo>
                    <a:pt x="2731964" y="766644"/>
                  </a:lnTo>
                  <a:lnTo>
                    <a:pt x="2734082" y="768762"/>
                  </a:lnTo>
                  <a:lnTo>
                    <a:pt x="2738317" y="772997"/>
                  </a:lnTo>
                  <a:lnTo>
                    <a:pt x="2746789" y="772997"/>
                  </a:lnTo>
                  <a:lnTo>
                    <a:pt x="2746789" y="777233"/>
                  </a:lnTo>
                  <a:lnTo>
                    <a:pt x="2746789" y="781469"/>
                  </a:lnTo>
                  <a:lnTo>
                    <a:pt x="2742553" y="783586"/>
                  </a:lnTo>
                  <a:lnTo>
                    <a:pt x="2738317" y="787822"/>
                  </a:lnTo>
                  <a:lnTo>
                    <a:pt x="2734082" y="792057"/>
                  </a:lnTo>
                  <a:lnTo>
                    <a:pt x="2731964" y="792057"/>
                  </a:lnTo>
                  <a:lnTo>
                    <a:pt x="2727728" y="796293"/>
                  </a:lnTo>
                  <a:lnTo>
                    <a:pt x="2723493" y="796293"/>
                  </a:lnTo>
                  <a:lnTo>
                    <a:pt x="2717139" y="796293"/>
                  </a:lnTo>
                  <a:lnTo>
                    <a:pt x="2717139" y="783586"/>
                  </a:lnTo>
                  <a:lnTo>
                    <a:pt x="2717139" y="777233"/>
                  </a:lnTo>
                  <a:lnTo>
                    <a:pt x="2719257" y="772997"/>
                  </a:lnTo>
                  <a:lnTo>
                    <a:pt x="2723493" y="762408"/>
                  </a:lnTo>
                  <a:close/>
                  <a:moveTo>
                    <a:pt x="0" y="722170"/>
                  </a:moveTo>
                  <a:lnTo>
                    <a:pt x="36003" y="728523"/>
                  </a:lnTo>
                  <a:lnTo>
                    <a:pt x="61416" y="739113"/>
                  </a:lnTo>
                  <a:lnTo>
                    <a:pt x="80476" y="762408"/>
                  </a:lnTo>
                  <a:lnTo>
                    <a:pt x="74123" y="768761"/>
                  </a:lnTo>
                  <a:lnTo>
                    <a:pt x="65652" y="768761"/>
                  </a:lnTo>
                  <a:lnTo>
                    <a:pt x="61416" y="772997"/>
                  </a:lnTo>
                  <a:lnTo>
                    <a:pt x="59298" y="777233"/>
                  </a:lnTo>
                  <a:lnTo>
                    <a:pt x="46592" y="781469"/>
                  </a:lnTo>
                  <a:lnTo>
                    <a:pt x="40238" y="772997"/>
                  </a:lnTo>
                  <a:lnTo>
                    <a:pt x="29649" y="766644"/>
                  </a:lnTo>
                  <a:lnTo>
                    <a:pt x="21178" y="758173"/>
                  </a:lnTo>
                  <a:lnTo>
                    <a:pt x="10589" y="753937"/>
                  </a:lnTo>
                  <a:lnTo>
                    <a:pt x="6353" y="751819"/>
                  </a:lnTo>
                  <a:lnTo>
                    <a:pt x="0" y="743348"/>
                  </a:lnTo>
                  <a:lnTo>
                    <a:pt x="0" y="736995"/>
                  </a:lnTo>
                  <a:lnTo>
                    <a:pt x="0" y="722170"/>
                  </a:lnTo>
                  <a:close/>
                  <a:moveTo>
                    <a:pt x="2494770" y="633222"/>
                  </a:moveTo>
                  <a:lnTo>
                    <a:pt x="2494770" y="650165"/>
                  </a:lnTo>
                  <a:lnTo>
                    <a:pt x="2499006" y="658636"/>
                  </a:lnTo>
                  <a:lnTo>
                    <a:pt x="2501124" y="664989"/>
                  </a:lnTo>
                  <a:lnTo>
                    <a:pt x="2501124" y="677696"/>
                  </a:lnTo>
                  <a:lnTo>
                    <a:pt x="2501124" y="692521"/>
                  </a:lnTo>
                  <a:lnTo>
                    <a:pt x="2543480" y="692521"/>
                  </a:lnTo>
                  <a:lnTo>
                    <a:pt x="2579482" y="732759"/>
                  </a:lnTo>
                  <a:lnTo>
                    <a:pt x="2615485" y="772997"/>
                  </a:lnTo>
                  <a:lnTo>
                    <a:pt x="2615485" y="777233"/>
                  </a:lnTo>
                  <a:lnTo>
                    <a:pt x="2613367" y="781469"/>
                  </a:lnTo>
                  <a:lnTo>
                    <a:pt x="2613367" y="783586"/>
                  </a:lnTo>
                  <a:lnTo>
                    <a:pt x="2609132" y="787821"/>
                  </a:lnTo>
                  <a:lnTo>
                    <a:pt x="2602778" y="796293"/>
                  </a:lnTo>
                  <a:lnTo>
                    <a:pt x="2598543" y="798411"/>
                  </a:lnTo>
                  <a:lnTo>
                    <a:pt x="2594307" y="802647"/>
                  </a:lnTo>
                  <a:lnTo>
                    <a:pt x="2590071" y="802647"/>
                  </a:lnTo>
                  <a:lnTo>
                    <a:pt x="2579482" y="802647"/>
                  </a:lnTo>
                  <a:lnTo>
                    <a:pt x="2568893" y="806882"/>
                  </a:lnTo>
                  <a:lnTo>
                    <a:pt x="2568893" y="796293"/>
                  </a:lnTo>
                  <a:lnTo>
                    <a:pt x="2568893" y="783586"/>
                  </a:lnTo>
                  <a:lnTo>
                    <a:pt x="2568893" y="777233"/>
                  </a:lnTo>
                  <a:lnTo>
                    <a:pt x="2568893" y="772997"/>
                  </a:lnTo>
                  <a:lnTo>
                    <a:pt x="2560422" y="766644"/>
                  </a:lnTo>
                  <a:lnTo>
                    <a:pt x="2554069" y="762408"/>
                  </a:lnTo>
                  <a:lnTo>
                    <a:pt x="2543480" y="753937"/>
                  </a:lnTo>
                  <a:lnTo>
                    <a:pt x="2530773" y="783586"/>
                  </a:lnTo>
                  <a:lnTo>
                    <a:pt x="2509595" y="802647"/>
                  </a:lnTo>
                  <a:lnTo>
                    <a:pt x="2479946" y="813236"/>
                  </a:lnTo>
                  <a:lnTo>
                    <a:pt x="2479946" y="802647"/>
                  </a:lnTo>
                  <a:lnTo>
                    <a:pt x="2479946" y="796293"/>
                  </a:lnTo>
                  <a:lnTo>
                    <a:pt x="2484181" y="787822"/>
                  </a:lnTo>
                  <a:lnTo>
                    <a:pt x="2479946" y="781469"/>
                  </a:lnTo>
                  <a:lnTo>
                    <a:pt x="2475710" y="772997"/>
                  </a:lnTo>
                  <a:lnTo>
                    <a:pt x="2471474" y="762408"/>
                  </a:lnTo>
                  <a:lnTo>
                    <a:pt x="2460885" y="758173"/>
                  </a:lnTo>
                  <a:lnTo>
                    <a:pt x="2454532" y="753937"/>
                  </a:lnTo>
                  <a:lnTo>
                    <a:pt x="2446061" y="753937"/>
                  </a:lnTo>
                  <a:lnTo>
                    <a:pt x="2439707" y="751819"/>
                  </a:lnTo>
                  <a:lnTo>
                    <a:pt x="2435472" y="751819"/>
                  </a:lnTo>
                  <a:lnTo>
                    <a:pt x="2427001" y="747584"/>
                  </a:lnTo>
                  <a:lnTo>
                    <a:pt x="2420647" y="739113"/>
                  </a:lnTo>
                  <a:lnTo>
                    <a:pt x="2441825" y="713699"/>
                  </a:lnTo>
                  <a:lnTo>
                    <a:pt x="2456650" y="684050"/>
                  </a:lnTo>
                  <a:lnTo>
                    <a:pt x="2471474" y="654400"/>
                  </a:lnTo>
                  <a:lnTo>
                    <a:pt x="2494770" y="633222"/>
                  </a:lnTo>
                  <a:close/>
                  <a:moveTo>
                    <a:pt x="4553273" y="569688"/>
                  </a:moveTo>
                  <a:lnTo>
                    <a:pt x="4557509" y="578160"/>
                  </a:lnTo>
                  <a:lnTo>
                    <a:pt x="4561745" y="584513"/>
                  </a:lnTo>
                  <a:lnTo>
                    <a:pt x="4563862" y="588749"/>
                  </a:lnTo>
                  <a:lnTo>
                    <a:pt x="4563862" y="595102"/>
                  </a:lnTo>
                  <a:lnTo>
                    <a:pt x="4568098" y="603573"/>
                  </a:lnTo>
                  <a:lnTo>
                    <a:pt x="4568098" y="618398"/>
                  </a:lnTo>
                  <a:lnTo>
                    <a:pt x="4568098" y="628987"/>
                  </a:lnTo>
                  <a:lnTo>
                    <a:pt x="4572334" y="658636"/>
                  </a:lnTo>
                  <a:lnTo>
                    <a:pt x="4576569" y="692521"/>
                  </a:lnTo>
                  <a:lnTo>
                    <a:pt x="4576569" y="722170"/>
                  </a:lnTo>
                  <a:lnTo>
                    <a:pt x="4534213" y="743348"/>
                  </a:lnTo>
                  <a:lnTo>
                    <a:pt x="4487622" y="762408"/>
                  </a:lnTo>
                  <a:lnTo>
                    <a:pt x="4443148" y="783586"/>
                  </a:lnTo>
                  <a:lnTo>
                    <a:pt x="4405027" y="813236"/>
                  </a:lnTo>
                  <a:lnTo>
                    <a:pt x="4394438" y="806882"/>
                  </a:lnTo>
                  <a:lnTo>
                    <a:pt x="4375378" y="798411"/>
                  </a:lnTo>
                  <a:lnTo>
                    <a:pt x="4349965" y="783586"/>
                  </a:lnTo>
                  <a:lnTo>
                    <a:pt x="4328786" y="772997"/>
                  </a:lnTo>
                  <a:lnTo>
                    <a:pt x="4309726" y="762408"/>
                  </a:lnTo>
                  <a:lnTo>
                    <a:pt x="4301255" y="753937"/>
                  </a:lnTo>
                  <a:lnTo>
                    <a:pt x="4305491" y="751819"/>
                  </a:lnTo>
                  <a:lnTo>
                    <a:pt x="4309726" y="747584"/>
                  </a:lnTo>
                  <a:lnTo>
                    <a:pt x="4313962" y="743348"/>
                  </a:lnTo>
                  <a:lnTo>
                    <a:pt x="4313962" y="739113"/>
                  </a:lnTo>
                  <a:lnTo>
                    <a:pt x="4316080" y="732759"/>
                  </a:lnTo>
                  <a:lnTo>
                    <a:pt x="4305491" y="724288"/>
                  </a:lnTo>
                  <a:lnTo>
                    <a:pt x="4290666" y="722170"/>
                  </a:lnTo>
                  <a:lnTo>
                    <a:pt x="4280077" y="713699"/>
                  </a:lnTo>
                  <a:lnTo>
                    <a:pt x="4269488" y="707345"/>
                  </a:lnTo>
                  <a:lnTo>
                    <a:pt x="4275841" y="707345"/>
                  </a:lnTo>
                  <a:lnTo>
                    <a:pt x="4284313" y="698873"/>
                  </a:lnTo>
                  <a:lnTo>
                    <a:pt x="4286430" y="694639"/>
                  </a:lnTo>
                  <a:lnTo>
                    <a:pt x="4290666" y="694639"/>
                  </a:lnTo>
                  <a:lnTo>
                    <a:pt x="4294902" y="692521"/>
                  </a:lnTo>
                  <a:lnTo>
                    <a:pt x="4305491" y="692521"/>
                  </a:lnTo>
                  <a:lnTo>
                    <a:pt x="4316080" y="692521"/>
                  </a:lnTo>
                  <a:lnTo>
                    <a:pt x="4316080" y="664989"/>
                  </a:lnTo>
                  <a:lnTo>
                    <a:pt x="4261017" y="664989"/>
                  </a:lnTo>
                  <a:lnTo>
                    <a:pt x="4250428" y="643811"/>
                  </a:lnTo>
                  <a:lnTo>
                    <a:pt x="4269488" y="628987"/>
                  </a:lnTo>
                  <a:lnTo>
                    <a:pt x="4284313" y="614162"/>
                  </a:lnTo>
                  <a:lnTo>
                    <a:pt x="4301255" y="607809"/>
                  </a:lnTo>
                  <a:lnTo>
                    <a:pt x="4330904" y="599338"/>
                  </a:lnTo>
                  <a:lnTo>
                    <a:pt x="4343611" y="609927"/>
                  </a:lnTo>
                  <a:lnTo>
                    <a:pt x="4349965" y="622633"/>
                  </a:lnTo>
                  <a:lnTo>
                    <a:pt x="4358436" y="628987"/>
                  </a:lnTo>
                  <a:lnTo>
                    <a:pt x="4364789" y="643811"/>
                  </a:lnTo>
                  <a:lnTo>
                    <a:pt x="4388085" y="624751"/>
                  </a:lnTo>
                  <a:lnTo>
                    <a:pt x="4409263" y="609927"/>
                  </a:lnTo>
                  <a:lnTo>
                    <a:pt x="4438912" y="599338"/>
                  </a:lnTo>
                  <a:lnTo>
                    <a:pt x="4443148" y="609927"/>
                  </a:lnTo>
                  <a:lnTo>
                    <a:pt x="4449501" y="614162"/>
                  </a:lnTo>
                  <a:lnTo>
                    <a:pt x="4449501" y="618398"/>
                  </a:lnTo>
                  <a:lnTo>
                    <a:pt x="4453737" y="618398"/>
                  </a:lnTo>
                  <a:lnTo>
                    <a:pt x="4457972" y="618398"/>
                  </a:lnTo>
                  <a:lnTo>
                    <a:pt x="4464326" y="618398"/>
                  </a:lnTo>
                  <a:lnTo>
                    <a:pt x="4483386" y="607809"/>
                  </a:lnTo>
                  <a:lnTo>
                    <a:pt x="4493975" y="595102"/>
                  </a:lnTo>
                  <a:lnTo>
                    <a:pt x="4508800" y="584513"/>
                  </a:lnTo>
                  <a:lnTo>
                    <a:pt x="4523624" y="573924"/>
                  </a:lnTo>
                  <a:lnTo>
                    <a:pt x="4553273" y="569688"/>
                  </a:lnTo>
                  <a:close/>
                  <a:moveTo>
                    <a:pt x="2757378" y="436267"/>
                  </a:moveTo>
                  <a:lnTo>
                    <a:pt x="2763731" y="440502"/>
                  </a:lnTo>
                  <a:lnTo>
                    <a:pt x="2767967" y="444738"/>
                  </a:lnTo>
                  <a:lnTo>
                    <a:pt x="2772202" y="444738"/>
                  </a:lnTo>
                  <a:lnTo>
                    <a:pt x="2776438" y="446856"/>
                  </a:lnTo>
                  <a:lnTo>
                    <a:pt x="2776438" y="451091"/>
                  </a:lnTo>
                  <a:lnTo>
                    <a:pt x="2776438" y="455327"/>
                  </a:lnTo>
                  <a:lnTo>
                    <a:pt x="2778556" y="461680"/>
                  </a:lnTo>
                  <a:lnTo>
                    <a:pt x="2787027" y="474387"/>
                  </a:lnTo>
                  <a:lnTo>
                    <a:pt x="2791263" y="484976"/>
                  </a:lnTo>
                  <a:lnTo>
                    <a:pt x="2793380" y="495565"/>
                  </a:lnTo>
                  <a:lnTo>
                    <a:pt x="2797616" y="510390"/>
                  </a:lnTo>
                  <a:lnTo>
                    <a:pt x="2787027" y="514625"/>
                  </a:lnTo>
                  <a:lnTo>
                    <a:pt x="2776438" y="518861"/>
                  </a:lnTo>
                  <a:lnTo>
                    <a:pt x="2763731" y="518861"/>
                  </a:lnTo>
                  <a:lnTo>
                    <a:pt x="2746789" y="520979"/>
                  </a:lnTo>
                  <a:lnTo>
                    <a:pt x="2742553" y="504036"/>
                  </a:lnTo>
                  <a:lnTo>
                    <a:pt x="2738317" y="484976"/>
                  </a:lnTo>
                  <a:lnTo>
                    <a:pt x="2738317" y="461680"/>
                  </a:lnTo>
                  <a:lnTo>
                    <a:pt x="2746789" y="455327"/>
                  </a:lnTo>
                  <a:lnTo>
                    <a:pt x="2748906" y="446856"/>
                  </a:lnTo>
                  <a:lnTo>
                    <a:pt x="2757378" y="436267"/>
                  </a:lnTo>
                  <a:close/>
                  <a:moveTo>
                    <a:pt x="3396954" y="374851"/>
                  </a:moveTo>
                  <a:lnTo>
                    <a:pt x="3411778" y="381204"/>
                  </a:lnTo>
                  <a:lnTo>
                    <a:pt x="3426603" y="389675"/>
                  </a:lnTo>
                  <a:lnTo>
                    <a:pt x="3432956" y="396028"/>
                  </a:lnTo>
                  <a:lnTo>
                    <a:pt x="3443545" y="404500"/>
                  </a:lnTo>
                  <a:lnTo>
                    <a:pt x="3456252" y="415089"/>
                  </a:lnTo>
                  <a:lnTo>
                    <a:pt x="3452017" y="421442"/>
                  </a:lnTo>
                  <a:lnTo>
                    <a:pt x="3452017" y="425678"/>
                  </a:lnTo>
                  <a:lnTo>
                    <a:pt x="3447781" y="425678"/>
                  </a:lnTo>
                  <a:lnTo>
                    <a:pt x="3447781" y="429913"/>
                  </a:lnTo>
                  <a:lnTo>
                    <a:pt x="3441428" y="436266"/>
                  </a:lnTo>
                  <a:lnTo>
                    <a:pt x="3441428" y="440502"/>
                  </a:lnTo>
                  <a:lnTo>
                    <a:pt x="3437192" y="440502"/>
                  </a:lnTo>
                  <a:lnTo>
                    <a:pt x="3432956" y="440502"/>
                  </a:lnTo>
                  <a:lnTo>
                    <a:pt x="3428721" y="444737"/>
                  </a:lnTo>
                  <a:lnTo>
                    <a:pt x="3422367" y="446856"/>
                  </a:lnTo>
                  <a:lnTo>
                    <a:pt x="3411778" y="436267"/>
                  </a:lnTo>
                  <a:lnTo>
                    <a:pt x="3401189" y="425678"/>
                  </a:lnTo>
                  <a:lnTo>
                    <a:pt x="3386365" y="415089"/>
                  </a:lnTo>
                  <a:lnTo>
                    <a:pt x="3373658" y="406618"/>
                  </a:lnTo>
                  <a:lnTo>
                    <a:pt x="3382129" y="381204"/>
                  </a:lnTo>
                  <a:lnTo>
                    <a:pt x="3388483" y="381204"/>
                  </a:lnTo>
                  <a:lnTo>
                    <a:pt x="3392718" y="376969"/>
                  </a:lnTo>
                  <a:lnTo>
                    <a:pt x="3392718" y="376968"/>
                  </a:lnTo>
                  <a:lnTo>
                    <a:pt x="3396954" y="374851"/>
                  </a:lnTo>
                  <a:close/>
                  <a:moveTo>
                    <a:pt x="6275046" y="360026"/>
                  </a:moveTo>
                  <a:lnTo>
                    <a:pt x="6308931" y="360026"/>
                  </a:lnTo>
                  <a:lnTo>
                    <a:pt x="6308931" y="374851"/>
                  </a:lnTo>
                  <a:lnTo>
                    <a:pt x="6302578" y="374851"/>
                  </a:lnTo>
                  <a:lnTo>
                    <a:pt x="6294106" y="381204"/>
                  </a:lnTo>
                  <a:lnTo>
                    <a:pt x="6289871" y="381204"/>
                  </a:lnTo>
                  <a:lnTo>
                    <a:pt x="6283517" y="381204"/>
                  </a:lnTo>
                  <a:lnTo>
                    <a:pt x="6283517" y="376968"/>
                  </a:lnTo>
                  <a:lnTo>
                    <a:pt x="6279282" y="370615"/>
                  </a:lnTo>
                  <a:lnTo>
                    <a:pt x="6279282" y="366379"/>
                  </a:lnTo>
                  <a:lnTo>
                    <a:pt x="6275046" y="362143"/>
                  </a:lnTo>
                  <a:lnTo>
                    <a:pt x="6275046" y="360026"/>
                  </a:lnTo>
                  <a:close/>
                  <a:moveTo>
                    <a:pt x="2094506" y="315552"/>
                  </a:moveTo>
                  <a:lnTo>
                    <a:pt x="2128391" y="336730"/>
                  </a:lnTo>
                  <a:lnTo>
                    <a:pt x="2158040" y="362144"/>
                  </a:lnTo>
                  <a:lnTo>
                    <a:pt x="2187689" y="389675"/>
                  </a:lnTo>
                  <a:lnTo>
                    <a:pt x="2177100" y="389675"/>
                  </a:lnTo>
                  <a:lnTo>
                    <a:pt x="2168629" y="400264"/>
                  </a:lnTo>
                  <a:lnTo>
                    <a:pt x="2162275" y="404500"/>
                  </a:lnTo>
                  <a:lnTo>
                    <a:pt x="2151686" y="404500"/>
                  </a:lnTo>
                  <a:lnTo>
                    <a:pt x="2138980" y="406618"/>
                  </a:lnTo>
                  <a:lnTo>
                    <a:pt x="2122037" y="406618"/>
                  </a:lnTo>
                  <a:lnTo>
                    <a:pt x="2107213" y="391794"/>
                  </a:lnTo>
                  <a:lnTo>
                    <a:pt x="2092388" y="381204"/>
                  </a:lnTo>
                  <a:lnTo>
                    <a:pt x="2073328" y="374851"/>
                  </a:lnTo>
                  <a:lnTo>
                    <a:pt x="2073328" y="366379"/>
                  </a:lnTo>
                  <a:lnTo>
                    <a:pt x="2107213" y="347319"/>
                  </a:lnTo>
                  <a:lnTo>
                    <a:pt x="2102977" y="340966"/>
                  </a:lnTo>
                  <a:lnTo>
                    <a:pt x="2098741" y="336730"/>
                  </a:lnTo>
                  <a:lnTo>
                    <a:pt x="2098741" y="330377"/>
                  </a:lnTo>
                  <a:lnTo>
                    <a:pt x="2094506" y="315552"/>
                  </a:lnTo>
                  <a:close/>
                  <a:moveTo>
                    <a:pt x="10212039" y="211780"/>
                  </a:moveTo>
                  <a:lnTo>
                    <a:pt x="10220511" y="222369"/>
                  </a:lnTo>
                  <a:lnTo>
                    <a:pt x="10226864" y="230840"/>
                  </a:lnTo>
                  <a:lnTo>
                    <a:pt x="10235335" y="230840"/>
                  </a:lnTo>
                  <a:lnTo>
                    <a:pt x="10239571" y="232958"/>
                  </a:lnTo>
                  <a:lnTo>
                    <a:pt x="10241689" y="232958"/>
                  </a:lnTo>
                  <a:lnTo>
                    <a:pt x="10250160" y="232958"/>
                  </a:lnTo>
                  <a:lnTo>
                    <a:pt x="10254395" y="232958"/>
                  </a:lnTo>
                  <a:lnTo>
                    <a:pt x="10256513" y="232958"/>
                  </a:lnTo>
                  <a:lnTo>
                    <a:pt x="10264984" y="237193"/>
                  </a:lnTo>
                  <a:lnTo>
                    <a:pt x="10269220" y="243547"/>
                  </a:lnTo>
                  <a:lnTo>
                    <a:pt x="10254395" y="256254"/>
                  </a:lnTo>
                  <a:lnTo>
                    <a:pt x="10239571" y="266843"/>
                  </a:lnTo>
                  <a:lnTo>
                    <a:pt x="10165448" y="273196"/>
                  </a:lnTo>
                  <a:lnTo>
                    <a:pt x="10165448" y="243547"/>
                  </a:lnTo>
                  <a:lnTo>
                    <a:pt x="10176037" y="232958"/>
                  </a:lnTo>
                  <a:lnTo>
                    <a:pt x="10186626" y="226604"/>
                  </a:lnTo>
                  <a:lnTo>
                    <a:pt x="10197215" y="218133"/>
                  </a:lnTo>
                  <a:lnTo>
                    <a:pt x="10212039" y="211780"/>
                  </a:lnTo>
                  <a:close/>
                  <a:moveTo>
                    <a:pt x="2251223" y="152481"/>
                  </a:moveTo>
                  <a:lnTo>
                    <a:pt x="2253341" y="167306"/>
                  </a:lnTo>
                  <a:lnTo>
                    <a:pt x="2253341" y="177895"/>
                  </a:lnTo>
                  <a:lnTo>
                    <a:pt x="2257577" y="182131"/>
                  </a:lnTo>
                  <a:lnTo>
                    <a:pt x="2261812" y="186366"/>
                  </a:lnTo>
                  <a:lnTo>
                    <a:pt x="2266048" y="188484"/>
                  </a:lnTo>
                  <a:lnTo>
                    <a:pt x="2272401" y="196955"/>
                  </a:lnTo>
                  <a:lnTo>
                    <a:pt x="2276637" y="203309"/>
                  </a:lnTo>
                  <a:lnTo>
                    <a:pt x="2272401" y="211780"/>
                  </a:lnTo>
                  <a:lnTo>
                    <a:pt x="2268166" y="222369"/>
                  </a:lnTo>
                  <a:lnTo>
                    <a:pt x="2266048" y="230840"/>
                  </a:lnTo>
                  <a:lnTo>
                    <a:pt x="2261812" y="237193"/>
                  </a:lnTo>
                  <a:lnTo>
                    <a:pt x="2257577" y="252018"/>
                  </a:lnTo>
                  <a:lnTo>
                    <a:pt x="2272401" y="256254"/>
                  </a:lnTo>
                  <a:lnTo>
                    <a:pt x="2280872" y="262607"/>
                  </a:lnTo>
                  <a:lnTo>
                    <a:pt x="2287226" y="271078"/>
                  </a:lnTo>
                  <a:lnTo>
                    <a:pt x="2291461" y="277432"/>
                  </a:lnTo>
                  <a:lnTo>
                    <a:pt x="2291461" y="292256"/>
                  </a:lnTo>
                  <a:lnTo>
                    <a:pt x="2291461" y="307081"/>
                  </a:lnTo>
                  <a:lnTo>
                    <a:pt x="2280872" y="315552"/>
                  </a:lnTo>
                  <a:lnTo>
                    <a:pt x="2272401" y="321905"/>
                  </a:lnTo>
                  <a:lnTo>
                    <a:pt x="2268166" y="332494"/>
                  </a:lnTo>
                  <a:lnTo>
                    <a:pt x="2266048" y="345201"/>
                  </a:lnTo>
                  <a:lnTo>
                    <a:pt x="2257577" y="360026"/>
                  </a:lnTo>
                  <a:lnTo>
                    <a:pt x="2310522" y="360026"/>
                  </a:lnTo>
                  <a:lnTo>
                    <a:pt x="2310522" y="391793"/>
                  </a:lnTo>
                  <a:lnTo>
                    <a:pt x="2316875" y="421442"/>
                  </a:lnTo>
                  <a:lnTo>
                    <a:pt x="2340171" y="421442"/>
                  </a:lnTo>
                  <a:lnTo>
                    <a:pt x="2350760" y="410853"/>
                  </a:lnTo>
                  <a:lnTo>
                    <a:pt x="2361349" y="400264"/>
                  </a:lnTo>
                  <a:lnTo>
                    <a:pt x="2371938" y="389675"/>
                  </a:lnTo>
                  <a:lnTo>
                    <a:pt x="2390998" y="381204"/>
                  </a:lnTo>
                  <a:lnTo>
                    <a:pt x="2390998" y="404500"/>
                  </a:lnTo>
                  <a:lnTo>
                    <a:pt x="2386762" y="434149"/>
                  </a:lnTo>
                  <a:lnTo>
                    <a:pt x="2384645" y="459563"/>
                  </a:lnTo>
                  <a:lnTo>
                    <a:pt x="2384645" y="476505"/>
                  </a:lnTo>
                  <a:lnTo>
                    <a:pt x="2380409" y="489212"/>
                  </a:lnTo>
                  <a:lnTo>
                    <a:pt x="2386762" y="495565"/>
                  </a:lnTo>
                  <a:lnTo>
                    <a:pt x="2390998" y="499801"/>
                  </a:lnTo>
                  <a:lnTo>
                    <a:pt x="2395234" y="504037"/>
                  </a:lnTo>
                  <a:lnTo>
                    <a:pt x="2401587" y="506154"/>
                  </a:lnTo>
                  <a:lnTo>
                    <a:pt x="2412176" y="510390"/>
                  </a:lnTo>
                  <a:lnTo>
                    <a:pt x="2431236" y="480741"/>
                  </a:lnTo>
                  <a:lnTo>
                    <a:pt x="2446061" y="446856"/>
                  </a:lnTo>
                  <a:lnTo>
                    <a:pt x="2446061" y="421442"/>
                  </a:lnTo>
                  <a:lnTo>
                    <a:pt x="2441825" y="396029"/>
                  </a:lnTo>
                  <a:lnTo>
                    <a:pt x="2441825" y="370615"/>
                  </a:lnTo>
                  <a:lnTo>
                    <a:pt x="2450296" y="345201"/>
                  </a:lnTo>
                  <a:lnTo>
                    <a:pt x="2471474" y="326141"/>
                  </a:lnTo>
                  <a:lnTo>
                    <a:pt x="2479946" y="317669"/>
                  </a:lnTo>
                  <a:lnTo>
                    <a:pt x="2486299" y="317669"/>
                  </a:lnTo>
                  <a:lnTo>
                    <a:pt x="2494770" y="321905"/>
                  </a:lnTo>
                  <a:lnTo>
                    <a:pt x="2501124" y="326141"/>
                  </a:lnTo>
                  <a:lnTo>
                    <a:pt x="2505359" y="332494"/>
                  </a:lnTo>
                  <a:lnTo>
                    <a:pt x="2513831" y="340966"/>
                  </a:lnTo>
                  <a:lnTo>
                    <a:pt x="2515948" y="347319"/>
                  </a:lnTo>
                  <a:lnTo>
                    <a:pt x="2524420" y="351555"/>
                  </a:lnTo>
                  <a:lnTo>
                    <a:pt x="2528655" y="360026"/>
                  </a:lnTo>
                  <a:lnTo>
                    <a:pt x="2543480" y="360026"/>
                  </a:lnTo>
                  <a:lnTo>
                    <a:pt x="2560422" y="351555"/>
                  </a:lnTo>
                  <a:lnTo>
                    <a:pt x="2579482" y="347319"/>
                  </a:lnTo>
                  <a:lnTo>
                    <a:pt x="2594307" y="360026"/>
                  </a:lnTo>
                  <a:lnTo>
                    <a:pt x="2594307" y="389675"/>
                  </a:lnTo>
                  <a:lnTo>
                    <a:pt x="2594307" y="404500"/>
                  </a:lnTo>
                  <a:lnTo>
                    <a:pt x="2590071" y="429913"/>
                  </a:lnTo>
                  <a:lnTo>
                    <a:pt x="2587954" y="461680"/>
                  </a:lnTo>
                  <a:lnTo>
                    <a:pt x="2579482" y="499801"/>
                  </a:lnTo>
                  <a:lnTo>
                    <a:pt x="2573129" y="529450"/>
                  </a:lnTo>
                  <a:lnTo>
                    <a:pt x="2568893" y="550628"/>
                  </a:lnTo>
                  <a:lnTo>
                    <a:pt x="2554069" y="550628"/>
                  </a:lnTo>
                  <a:lnTo>
                    <a:pt x="2545598" y="548510"/>
                  </a:lnTo>
                  <a:lnTo>
                    <a:pt x="2539244" y="544275"/>
                  </a:lnTo>
                  <a:lnTo>
                    <a:pt x="2530773" y="540039"/>
                  </a:lnTo>
                  <a:lnTo>
                    <a:pt x="2520184" y="535803"/>
                  </a:lnTo>
                  <a:lnTo>
                    <a:pt x="2520184" y="544275"/>
                  </a:lnTo>
                  <a:lnTo>
                    <a:pt x="2524420" y="548511"/>
                  </a:lnTo>
                  <a:lnTo>
                    <a:pt x="2528655" y="550628"/>
                  </a:lnTo>
                  <a:lnTo>
                    <a:pt x="2530773" y="554864"/>
                  </a:lnTo>
                  <a:lnTo>
                    <a:pt x="2530773" y="559099"/>
                  </a:lnTo>
                  <a:lnTo>
                    <a:pt x="2535009" y="565453"/>
                  </a:lnTo>
                  <a:lnTo>
                    <a:pt x="2535009" y="578160"/>
                  </a:lnTo>
                  <a:lnTo>
                    <a:pt x="2431236" y="584513"/>
                  </a:lnTo>
                  <a:lnTo>
                    <a:pt x="2431236" y="592984"/>
                  </a:lnTo>
                  <a:lnTo>
                    <a:pt x="2439707" y="614162"/>
                  </a:lnTo>
                  <a:lnTo>
                    <a:pt x="2435472" y="637458"/>
                  </a:lnTo>
                  <a:lnTo>
                    <a:pt x="2431236" y="673461"/>
                  </a:lnTo>
                  <a:lnTo>
                    <a:pt x="2412176" y="673461"/>
                  </a:lnTo>
                  <a:lnTo>
                    <a:pt x="2386762" y="658636"/>
                  </a:lnTo>
                  <a:lnTo>
                    <a:pt x="2350760" y="650165"/>
                  </a:lnTo>
                  <a:lnTo>
                    <a:pt x="2350760" y="658636"/>
                  </a:lnTo>
                  <a:lnTo>
                    <a:pt x="2357113" y="658636"/>
                  </a:lnTo>
                  <a:lnTo>
                    <a:pt x="2365584" y="664989"/>
                  </a:lnTo>
                  <a:lnTo>
                    <a:pt x="2369820" y="669225"/>
                  </a:lnTo>
                  <a:lnTo>
                    <a:pt x="2371938" y="673461"/>
                  </a:lnTo>
                  <a:lnTo>
                    <a:pt x="2376173" y="677696"/>
                  </a:lnTo>
                  <a:lnTo>
                    <a:pt x="2380409" y="688285"/>
                  </a:lnTo>
                  <a:lnTo>
                    <a:pt x="2380409" y="698874"/>
                  </a:lnTo>
                  <a:lnTo>
                    <a:pt x="2376173" y="707345"/>
                  </a:lnTo>
                  <a:lnTo>
                    <a:pt x="2369820" y="713698"/>
                  </a:lnTo>
                  <a:lnTo>
                    <a:pt x="2365584" y="722170"/>
                  </a:lnTo>
                  <a:lnTo>
                    <a:pt x="2346524" y="736995"/>
                  </a:lnTo>
                  <a:lnTo>
                    <a:pt x="2331700" y="751819"/>
                  </a:lnTo>
                  <a:lnTo>
                    <a:pt x="2325346" y="768762"/>
                  </a:lnTo>
                  <a:lnTo>
                    <a:pt x="2316875" y="796293"/>
                  </a:lnTo>
                  <a:lnTo>
                    <a:pt x="2302050" y="796293"/>
                  </a:lnTo>
                  <a:lnTo>
                    <a:pt x="2291461" y="792058"/>
                  </a:lnTo>
                  <a:lnTo>
                    <a:pt x="2280872" y="787822"/>
                  </a:lnTo>
                  <a:lnTo>
                    <a:pt x="2272401" y="783586"/>
                  </a:lnTo>
                  <a:lnTo>
                    <a:pt x="2257577" y="781469"/>
                  </a:lnTo>
                  <a:lnTo>
                    <a:pt x="2257577" y="787822"/>
                  </a:lnTo>
                  <a:lnTo>
                    <a:pt x="2276637" y="787822"/>
                  </a:lnTo>
                  <a:lnTo>
                    <a:pt x="2280872" y="796293"/>
                  </a:lnTo>
                  <a:lnTo>
                    <a:pt x="2282990" y="802647"/>
                  </a:lnTo>
                  <a:lnTo>
                    <a:pt x="2287226" y="806883"/>
                  </a:lnTo>
                  <a:lnTo>
                    <a:pt x="2287226" y="813236"/>
                  </a:lnTo>
                  <a:lnTo>
                    <a:pt x="2291461" y="825942"/>
                  </a:lnTo>
                  <a:lnTo>
                    <a:pt x="2291461" y="836531"/>
                  </a:lnTo>
                  <a:lnTo>
                    <a:pt x="2257577" y="847120"/>
                  </a:lnTo>
                  <a:lnTo>
                    <a:pt x="2227927" y="866181"/>
                  </a:lnTo>
                  <a:lnTo>
                    <a:pt x="2208867" y="887359"/>
                  </a:lnTo>
                  <a:lnTo>
                    <a:pt x="2196160" y="921244"/>
                  </a:lnTo>
                  <a:lnTo>
                    <a:pt x="2196160" y="969953"/>
                  </a:lnTo>
                  <a:lnTo>
                    <a:pt x="2208867" y="999602"/>
                  </a:lnTo>
                  <a:lnTo>
                    <a:pt x="2217338" y="1039840"/>
                  </a:lnTo>
                  <a:lnTo>
                    <a:pt x="2217338" y="1080079"/>
                  </a:lnTo>
                  <a:lnTo>
                    <a:pt x="2257577" y="1080079"/>
                  </a:lnTo>
                  <a:lnTo>
                    <a:pt x="2257577" y="1099139"/>
                  </a:lnTo>
                  <a:lnTo>
                    <a:pt x="2266048" y="1105492"/>
                  </a:lnTo>
                  <a:lnTo>
                    <a:pt x="2266048" y="1113964"/>
                  </a:lnTo>
                  <a:lnTo>
                    <a:pt x="2266048" y="1120317"/>
                  </a:lnTo>
                  <a:lnTo>
                    <a:pt x="2266048" y="1124553"/>
                  </a:lnTo>
                  <a:lnTo>
                    <a:pt x="2266048" y="1128788"/>
                  </a:lnTo>
                  <a:lnTo>
                    <a:pt x="2266048" y="1130906"/>
                  </a:lnTo>
                  <a:lnTo>
                    <a:pt x="2268166" y="1135142"/>
                  </a:lnTo>
                  <a:lnTo>
                    <a:pt x="2280872" y="1135142"/>
                  </a:lnTo>
                  <a:lnTo>
                    <a:pt x="2291461" y="1139377"/>
                  </a:lnTo>
                  <a:lnTo>
                    <a:pt x="2316875" y="1135142"/>
                  </a:lnTo>
                  <a:lnTo>
                    <a:pt x="2342289" y="1145731"/>
                  </a:lnTo>
                  <a:lnTo>
                    <a:pt x="2369820" y="1164791"/>
                  </a:lnTo>
                  <a:lnTo>
                    <a:pt x="2395234" y="1190205"/>
                  </a:lnTo>
                  <a:lnTo>
                    <a:pt x="2416412" y="1213500"/>
                  </a:lnTo>
                  <a:lnTo>
                    <a:pt x="2439707" y="1228325"/>
                  </a:lnTo>
                  <a:lnTo>
                    <a:pt x="2450296" y="1232560"/>
                  </a:lnTo>
                  <a:lnTo>
                    <a:pt x="2456650" y="1234678"/>
                  </a:lnTo>
                  <a:lnTo>
                    <a:pt x="2465121" y="1232560"/>
                  </a:lnTo>
                  <a:lnTo>
                    <a:pt x="2471474" y="1232560"/>
                  </a:lnTo>
                  <a:lnTo>
                    <a:pt x="2475710" y="1228324"/>
                  </a:lnTo>
                  <a:lnTo>
                    <a:pt x="2484181" y="1224089"/>
                  </a:lnTo>
                  <a:lnTo>
                    <a:pt x="2486299" y="1219854"/>
                  </a:lnTo>
                  <a:lnTo>
                    <a:pt x="2494770" y="1219854"/>
                  </a:lnTo>
                  <a:lnTo>
                    <a:pt x="2554069" y="1234678"/>
                  </a:lnTo>
                  <a:lnTo>
                    <a:pt x="2560422" y="1274916"/>
                  </a:lnTo>
                  <a:lnTo>
                    <a:pt x="2568893" y="1304566"/>
                  </a:lnTo>
                  <a:lnTo>
                    <a:pt x="2573129" y="1327862"/>
                  </a:lnTo>
                  <a:lnTo>
                    <a:pt x="2575247" y="1349040"/>
                  </a:lnTo>
                  <a:lnTo>
                    <a:pt x="2583718" y="1372335"/>
                  </a:lnTo>
                  <a:lnTo>
                    <a:pt x="2602778" y="1397749"/>
                  </a:lnTo>
                  <a:lnTo>
                    <a:pt x="2623956" y="1431634"/>
                  </a:lnTo>
                  <a:lnTo>
                    <a:pt x="2630310" y="1427398"/>
                  </a:lnTo>
                  <a:lnTo>
                    <a:pt x="2634545" y="1427398"/>
                  </a:lnTo>
                  <a:lnTo>
                    <a:pt x="2638781" y="1423162"/>
                  </a:lnTo>
                  <a:lnTo>
                    <a:pt x="2643016" y="1423162"/>
                  </a:lnTo>
                  <a:lnTo>
                    <a:pt x="2649370" y="1421045"/>
                  </a:lnTo>
                  <a:lnTo>
                    <a:pt x="2653605" y="1421045"/>
                  </a:lnTo>
                  <a:lnTo>
                    <a:pt x="2653605" y="1416809"/>
                  </a:lnTo>
                  <a:lnTo>
                    <a:pt x="2653605" y="1412574"/>
                  </a:lnTo>
                  <a:lnTo>
                    <a:pt x="2657841" y="1406220"/>
                  </a:lnTo>
                  <a:lnTo>
                    <a:pt x="2657841" y="1382924"/>
                  </a:lnTo>
                  <a:lnTo>
                    <a:pt x="2653605" y="1353275"/>
                  </a:lnTo>
                  <a:lnTo>
                    <a:pt x="2645134" y="1317273"/>
                  </a:lnTo>
                  <a:lnTo>
                    <a:pt x="2634545" y="1283388"/>
                  </a:lnTo>
                  <a:lnTo>
                    <a:pt x="2664194" y="1268563"/>
                  </a:lnTo>
                  <a:lnTo>
                    <a:pt x="2693844" y="1247385"/>
                  </a:lnTo>
                  <a:lnTo>
                    <a:pt x="2712904" y="1217736"/>
                  </a:lnTo>
                  <a:lnTo>
                    <a:pt x="2723493" y="1179615"/>
                  </a:lnTo>
                  <a:lnTo>
                    <a:pt x="2727728" y="1158437"/>
                  </a:lnTo>
                  <a:lnTo>
                    <a:pt x="2723493" y="1124553"/>
                  </a:lnTo>
                  <a:lnTo>
                    <a:pt x="2723493" y="1090668"/>
                  </a:lnTo>
                  <a:lnTo>
                    <a:pt x="2708668" y="1084314"/>
                  </a:lnTo>
                  <a:lnTo>
                    <a:pt x="2702315" y="1080079"/>
                  </a:lnTo>
                  <a:lnTo>
                    <a:pt x="2693844" y="1075843"/>
                  </a:lnTo>
                  <a:lnTo>
                    <a:pt x="2687490" y="1069489"/>
                  </a:lnTo>
                  <a:lnTo>
                    <a:pt x="2683255" y="1056783"/>
                  </a:lnTo>
                  <a:lnTo>
                    <a:pt x="2698079" y="1031369"/>
                  </a:lnTo>
                  <a:lnTo>
                    <a:pt x="2704433" y="1001720"/>
                  </a:lnTo>
                  <a:lnTo>
                    <a:pt x="2698079" y="969953"/>
                  </a:lnTo>
                  <a:lnTo>
                    <a:pt x="2689608" y="936068"/>
                  </a:lnTo>
                  <a:lnTo>
                    <a:pt x="2679019" y="897948"/>
                  </a:lnTo>
                  <a:lnTo>
                    <a:pt x="2674783" y="861945"/>
                  </a:lnTo>
                  <a:lnTo>
                    <a:pt x="2683255" y="861945"/>
                  </a:lnTo>
                  <a:lnTo>
                    <a:pt x="2683255" y="853474"/>
                  </a:lnTo>
                  <a:lnTo>
                    <a:pt x="2734082" y="861945"/>
                  </a:lnTo>
                  <a:lnTo>
                    <a:pt x="2778556" y="861945"/>
                  </a:lnTo>
                  <a:lnTo>
                    <a:pt x="2827265" y="853474"/>
                  </a:lnTo>
                  <a:lnTo>
                    <a:pt x="2837854" y="872534"/>
                  </a:lnTo>
                  <a:lnTo>
                    <a:pt x="2848443" y="897948"/>
                  </a:lnTo>
                  <a:lnTo>
                    <a:pt x="2861150" y="917008"/>
                  </a:lnTo>
                  <a:lnTo>
                    <a:pt x="2871739" y="925479"/>
                  </a:lnTo>
                  <a:lnTo>
                    <a:pt x="2878092" y="927597"/>
                  </a:lnTo>
                  <a:lnTo>
                    <a:pt x="2890799" y="927597"/>
                  </a:lnTo>
                  <a:lnTo>
                    <a:pt x="2901388" y="931833"/>
                  </a:lnTo>
                  <a:lnTo>
                    <a:pt x="2911977" y="936068"/>
                  </a:lnTo>
                  <a:lnTo>
                    <a:pt x="2920448" y="942422"/>
                  </a:lnTo>
                  <a:lnTo>
                    <a:pt x="2922566" y="961482"/>
                  </a:lnTo>
                  <a:lnTo>
                    <a:pt x="2931037" y="995367"/>
                  </a:lnTo>
                  <a:lnTo>
                    <a:pt x="2935273" y="1025016"/>
                  </a:lnTo>
                  <a:lnTo>
                    <a:pt x="2941626" y="1046194"/>
                  </a:lnTo>
                  <a:lnTo>
                    <a:pt x="2945862" y="1050430"/>
                  </a:lnTo>
                  <a:lnTo>
                    <a:pt x="2952215" y="1056783"/>
                  </a:lnTo>
                  <a:lnTo>
                    <a:pt x="2960687" y="1061018"/>
                  </a:lnTo>
                  <a:lnTo>
                    <a:pt x="2967040" y="1069490"/>
                  </a:lnTo>
                  <a:lnTo>
                    <a:pt x="2979747" y="1071607"/>
                  </a:lnTo>
                  <a:lnTo>
                    <a:pt x="2981865" y="1080079"/>
                  </a:lnTo>
                  <a:lnTo>
                    <a:pt x="3011514" y="1056783"/>
                  </a:lnTo>
                  <a:lnTo>
                    <a:pt x="3034810" y="1029251"/>
                  </a:lnTo>
                  <a:lnTo>
                    <a:pt x="3051752" y="999602"/>
                  </a:lnTo>
                  <a:lnTo>
                    <a:pt x="3081401" y="976306"/>
                  </a:lnTo>
                  <a:lnTo>
                    <a:pt x="3085637" y="1001720"/>
                  </a:lnTo>
                  <a:lnTo>
                    <a:pt x="3096226" y="1016545"/>
                  </a:lnTo>
                  <a:lnTo>
                    <a:pt x="3111051" y="1031370"/>
                  </a:lnTo>
                  <a:lnTo>
                    <a:pt x="3125875" y="1046194"/>
                  </a:lnTo>
                  <a:lnTo>
                    <a:pt x="3138582" y="1065254"/>
                  </a:lnTo>
                  <a:lnTo>
                    <a:pt x="3138582" y="1071607"/>
                  </a:lnTo>
                  <a:lnTo>
                    <a:pt x="3138582" y="1080079"/>
                  </a:lnTo>
                  <a:lnTo>
                    <a:pt x="3134346" y="1084315"/>
                  </a:lnTo>
                  <a:lnTo>
                    <a:pt x="3134346" y="1090668"/>
                  </a:lnTo>
                  <a:lnTo>
                    <a:pt x="3130111" y="1099139"/>
                  </a:lnTo>
                  <a:lnTo>
                    <a:pt x="3134346" y="1105492"/>
                  </a:lnTo>
                  <a:lnTo>
                    <a:pt x="3138582" y="1113964"/>
                  </a:lnTo>
                  <a:lnTo>
                    <a:pt x="3140700" y="1116082"/>
                  </a:lnTo>
                  <a:lnTo>
                    <a:pt x="3149171" y="1116082"/>
                  </a:lnTo>
                  <a:lnTo>
                    <a:pt x="3155524" y="1116082"/>
                  </a:lnTo>
                  <a:lnTo>
                    <a:pt x="3159760" y="1116082"/>
                  </a:lnTo>
                  <a:lnTo>
                    <a:pt x="3168231" y="1116082"/>
                  </a:lnTo>
                  <a:lnTo>
                    <a:pt x="3170349" y="1120317"/>
                  </a:lnTo>
                  <a:lnTo>
                    <a:pt x="3183056" y="1149966"/>
                  </a:lnTo>
                  <a:lnTo>
                    <a:pt x="3183056" y="1173262"/>
                  </a:lnTo>
                  <a:lnTo>
                    <a:pt x="3178820" y="1194440"/>
                  </a:lnTo>
                  <a:lnTo>
                    <a:pt x="3185174" y="1213500"/>
                  </a:lnTo>
                  <a:lnTo>
                    <a:pt x="3212705" y="1234678"/>
                  </a:lnTo>
                  <a:lnTo>
                    <a:pt x="3189409" y="1279152"/>
                  </a:lnTo>
                  <a:lnTo>
                    <a:pt x="3163996" y="1317273"/>
                  </a:lnTo>
                  <a:lnTo>
                    <a:pt x="3170349" y="1317273"/>
                  </a:lnTo>
                  <a:lnTo>
                    <a:pt x="3193645" y="1293977"/>
                  </a:lnTo>
                  <a:lnTo>
                    <a:pt x="3214823" y="1274916"/>
                  </a:lnTo>
                  <a:lnTo>
                    <a:pt x="3233883" y="1253738"/>
                  </a:lnTo>
                  <a:lnTo>
                    <a:pt x="3259297" y="1260092"/>
                  </a:lnTo>
                  <a:lnTo>
                    <a:pt x="3274121" y="1274916"/>
                  </a:lnTo>
                  <a:lnTo>
                    <a:pt x="3288946" y="1293977"/>
                  </a:lnTo>
                  <a:lnTo>
                    <a:pt x="3293182" y="1323626"/>
                  </a:lnTo>
                  <a:lnTo>
                    <a:pt x="3327066" y="1323626"/>
                  </a:lnTo>
                  <a:lnTo>
                    <a:pt x="3327066" y="1334215"/>
                  </a:lnTo>
                  <a:lnTo>
                    <a:pt x="3329184" y="1342686"/>
                  </a:lnTo>
                  <a:lnTo>
                    <a:pt x="3329184" y="1353275"/>
                  </a:lnTo>
                  <a:lnTo>
                    <a:pt x="3333420" y="1363864"/>
                  </a:lnTo>
                  <a:lnTo>
                    <a:pt x="3329184" y="1376571"/>
                  </a:lnTo>
                  <a:lnTo>
                    <a:pt x="3329184" y="1382924"/>
                  </a:lnTo>
                  <a:lnTo>
                    <a:pt x="3329184" y="1391396"/>
                  </a:lnTo>
                  <a:lnTo>
                    <a:pt x="3333420" y="1393513"/>
                  </a:lnTo>
                  <a:lnTo>
                    <a:pt x="3333420" y="1401985"/>
                  </a:lnTo>
                  <a:lnTo>
                    <a:pt x="3333420" y="1406220"/>
                  </a:lnTo>
                  <a:lnTo>
                    <a:pt x="3333420" y="1412574"/>
                  </a:lnTo>
                  <a:lnTo>
                    <a:pt x="3293182" y="1442223"/>
                  </a:lnTo>
                  <a:lnTo>
                    <a:pt x="3248708" y="1461283"/>
                  </a:lnTo>
                  <a:lnTo>
                    <a:pt x="3197880" y="1471872"/>
                  </a:lnTo>
                  <a:lnTo>
                    <a:pt x="3144935" y="1478226"/>
                  </a:lnTo>
                  <a:lnTo>
                    <a:pt x="3094108" y="1486697"/>
                  </a:lnTo>
                  <a:lnTo>
                    <a:pt x="3041163" y="1493050"/>
                  </a:lnTo>
                  <a:lnTo>
                    <a:pt x="2996689" y="1507875"/>
                  </a:lnTo>
                  <a:lnTo>
                    <a:pt x="2956451" y="1526935"/>
                  </a:lnTo>
                  <a:lnTo>
                    <a:pt x="2926802" y="1560820"/>
                  </a:lnTo>
                  <a:lnTo>
                    <a:pt x="2935273" y="1560820"/>
                  </a:lnTo>
                  <a:lnTo>
                    <a:pt x="2971276" y="1535406"/>
                  </a:lnTo>
                  <a:lnTo>
                    <a:pt x="3015749" y="1516346"/>
                  </a:lnTo>
                  <a:lnTo>
                    <a:pt x="3064459" y="1505757"/>
                  </a:lnTo>
                  <a:lnTo>
                    <a:pt x="3066577" y="1512110"/>
                  </a:lnTo>
                  <a:lnTo>
                    <a:pt x="3070812" y="1520582"/>
                  </a:lnTo>
                  <a:lnTo>
                    <a:pt x="3075048" y="1522699"/>
                  </a:lnTo>
                  <a:lnTo>
                    <a:pt x="3081401" y="1526935"/>
                  </a:lnTo>
                  <a:lnTo>
                    <a:pt x="3089873" y="1531171"/>
                  </a:lnTo>
                  <a:lnTo>
                    <a:pt x="3096226" y="1537524"/>
                  </a:lnTo>
                  <a:lnTo>
                    <a:pt x="3085637" y="1556584"/>
                  </a:lnTo>
                  <a:lnTo>
                    <a:pt x="3079284" y="1571409"/>
                  </a:lnTo>
                  <a:lnTo>
                    <a:pt x="3075048" y="1586233"/>
                  </a:lnTo>
                  <a:lnTo>
                    <a:pt x="3070812" y="1609529"/>
                  </a:lnTo>
                  <a:lnTo>
                    <a:pt x="3100462" y="1624354"/>
                  </a:lnTo>
                  <a:lnTo>
                    <a:pt x="3119522" y="1645532"/>
                  </a:lnTo>
                  <a:lnTo>
                    <a:pt x="3134346" y="1666710"/>
                  </a:lnTo>
                  <a:lnTo>
                    <a:pt x="3153407" y="1690006"/>
                  </a:lnTo>
                  <a:lnTo>
                    <a:pt x="3153407" y="1696359"/>
                  </a:lnTo>
                  <a:lnTo>
                    <a:pt x="3153407" y="1700595"/>
                  </a:lnTo>
                  <a:lnTo>
                    <a:pt x="3149171" y="1700595"/>
                  </a:lnTo>
                  <a:lnTo>
                    <a:pt x="3149171" y="1704830"/>
                  </a:lnTo>
                  <a:lnTo>
                    <a:pt x="3144935" y="1709066"/>
                  </a:lnTo>
                  <a:lnTo>
                    <a:pt x="3123757" y="1734480"/>
                  </a:lnTo>
                  <a:lnTo>
                    <a:pt x="3094108" y="1755658"/>
                  </a:lnTo>
                  <a:lnTo>
                    <a:pt x="3055988" y="1770482"/>
                  </a:lnTo>
                  <a:lnTo>
                    <a:pt x="3055988" y="1738715"/>
                  </a:lnTo>
                  <a:lnTo>
                    <a:pt x="3075048" y="1726008"/>
                  </a:lnTo>
                  <a:lnTo>
                    <a:pt x="3089873" y="1715419"/>
                  </a:lnTo>
                  <a:lnTo>
                    <a:pt x="3104697" y="1696359"/>
                  </a:lnTo>
                  <a:lnTo>
                    <a:pt x="3089873" y="1690006"/>
                  </a:lnTo>
                  <a:lnTo>
                    <a:pt x="3089873" y="1681535"/>
                  </a:lnTo>
                  <a:lnTo>
                    <a:pt x="3085637" y="1681535"/>
                  </a:lnTo>
                  <a:lnTo>
                    <a:pt x="3081401" y="1681535"/>
                  </a:lnTo>
                  <a:lnTo>
                    <a:pt x="3081401" y="1685770"/>
                  </a:lnTo>
                  <a:lnTo>
                    <a:pt x="3081401" y="1690006"/>
                  </a:lnTo>
                  <a:lnTo>
                    <a:pt x="3055988" y="1709066"/>
                  </a:lnTo>
                  <a:lnTo>
                    <a:pt x="3022103" y="1723891"/>
                  </a:lnTo>
                  <a:lnTo>
                    <a:pt x="2994571" y="1734480"/>
                  </a:lnTo>
                  <a:lnTo>
                    <a:pt x="2964922" y="1749304"/>
                  </a:lnTo>
                  <a:lnTo>
                    <a:pt x="2937391" y="1768364"/>
                  </a:lnTo>
                  <a:lnTo>
                    <a:pt x="2920448" y="1793778"/>
                  </a:lnTo>
                  <a:lnTo>
                    <a:pt x="2907742" y="1829781"/>
                  </a:lnTo>
                  <a:lnTo>
                    <a:pt x="2920448" y="1834016"/>
                  </a:lnTo>
                  <a:lnTo>
                    <a:pt x="2935273" y="1838252"/>
                  </a:lnTo>
                  <a:lnTo>
                    <a:pt x="2941626" y="1844605"/>
                  </a:lnTo>
                  <a:lnTo>
                    <a:pt x="2926802" y="1844605"/>
                  </a:lnTo>
                  <a:lnTo>
                    <a:pt x="2905624" y="1863666"/>
                  </a:lnTo>
                  <a:lnTo>
                    <a:pt x="2875975" y="1870019"/>
                  </a:lnTo>
                  <a:lnTo>
                    <a:pt x="2848443" y="1874255"/>
                  </a:lnTo>
                  <a:lnTo>
                    <a:pt x="2818794" y="1878490"/>
                  </a:lnTo>
                  <a:lnTo>
                    <a:pt x="2797616" y="1937789"/>
                  </a:lnTo>
                  <a:lnTo>
                    <a:pt x="2772202" y="2001323"/>
                  </a:lnTo>
                  <a:lnTo>
                    <a:pt x="2763731" y="1992852"/>
                  </a:lnTo>
                  <a:lnTo>
                    <a:pt x="2761613" y="1988616"/>
                  </a:lnTo>
                  <a:lnTo>
                    <a:pt x="2753142" y="1986498"/>
                  </a:lnTo>
                  <a:lnTo>
                    <a:pt x="2748906" y="1982262"/>
                  </a:lnTo>
                  <a:lnTo>
                    <a:pt x="2738317" y="1973791"/>
                  </a:lnTo>
                  <a:lnTo>
                    <a:pt x="2738317" y="1992851"/>
                  </a:lnTo>
                  <a:lnTo>
                    <a:pt x="2742553" y="2001323"/>
                  </a:lnTo>
                  <a:lnTo>
                    <a:pt x="2748906" y="2022501"/>
                  </a:lnTo>
                  <a:lnTo>
                    <a:pt x="2757378" y="2047914"/>
                  </a:lnTo>
                  <a:lnTo>
                    <a:pt x="2763731" y="2071210"/>
                  </a:lnTo>
                  <a:lnTo>
                    <a:pt x="2763731" y="2081799"/>
                  </a:lnTo>
                  <a:lnTo>
                    <a:pt x="2734082" y="2100859"/>
                  </a:lnTo>
                  <a:lnTo>
                    <a:pt x="2702315" y="2117802"/>
                  </a:lnTo>
                  <a:lnTo>
                    <a:pt x="2668430" y="2141098"/>
                  </a:lnTo>
                  <a:lnTo>
                    <a:pt x="2634545" y="2162276"/>
                  </a:lnTo>
                  <a:lnTo>
                    <a:pt x="2613367" y="2191925"/>
                  </a:lnTo>
                  <a:lnTo>
                    <a:pt x="2602778" y="2230045"/>
                  </a:lnTo>
                  <a:lnTo>
                    <a:pt x="2590071" y="2259695"/>
                  </a:lnTo>
                  <a:lnTo>
                    <a:pt x="2594307" y="2295697"/>
                  </a:lnTo>
                  <a:lnTo>
                    <a:pt x="2604896" y="2335935"/>
                  </a:lnTo>
                  <a:lnTo>
                    <a:pt x="2619721" y="2378291"/>
                  </a:lnTo>
                  <a:lnTo>
                    <a:pt x="2634545" y="2418530"/>
                  </a:lnTo>
                  <a:lnTo>
                    <a:pt x="2643016" y="2454532"/>
                  </a:lnTo>
                  <a:lnTo>
                    <a:pt x="2634545" y="2454532"/>
                  </a:lnTo>
                  <a:lnTo>
                    <a:pt x="2634545" y="2463004"/>
                  </a:lnTo>
                  <a:lnTo>
                    <a:pt x="2609132" y="2454532"/>
                  </a:lnTo>
                  <a:lnTo>
                    <a:pt x="2598543" y="2422765"/>
                  </a:lnTo>
                  <a:lnTo>
                    <a:pt x="2579482" y="2380409"/>
                  </a:lnTo>
                  <a:lnTo>
                    <a:pt x="2558304" y="2335935"/>
                  </a:lnTo>
                  <a:lnTo>
                    <a:pt x="2535009" y="2304168"/>
                  </a:lnTo>
                  <a:lnTo>
                    <a:pt x="2513831" y="2285108"/>
                  </a:lnTo>
                  <a:lnTo>
                    <a:pt x="2486299" y="2280873"/>
                  </a:lnTo>
                  <a:lnTo>
                    <a:pt x="2454532" y="2266048"/>
                  </a:lnTo>
                  <a:lnTo>
                    <a:pt x="2416412" y="2251223"/>
                  </a:lnTo>
                  <a:lnTo>
                    <a:pt x="2371938" y="2244870"/>
                  </a:lnTo>
                  <a:lnTo>
                    <a:pt x="2371938" y="2251223"/>
                  </a:lnTo>
                  <a:lnTo>
                    <a:pt x="2365584" y="2251223"/>
                  </a:lnTo>
                  <a:lnTo>
                    <a:pt x="2369820" y="2263930"/>
                  </a:lnTo>
                  <a:lnTo>
                    <a:pt x="2376173" y="2274519"/>
                  </a:lnTo>
                  <a:lnTo>
                    <a:pt x="2380409" y="2280873"/>
                  </a:lnTo>
                  <a:lnTo>
                    <a:pt x="2384645" y="2289344"/>
                  </a:lnTo>
                  <a:lnTo>
                    <a:pt x="2390998" y="2299933"/>
                  </a:lnTo>
                  <a:lnTo>
                    <a:pt x="2357113" y="2299933"/>
                  </a:lnTo>
                  <a:lnTo>
                    <a:pt x="2331700" y="2289344"/>
                  </a:lnTo>
                  <a:lnTo>
                    <a:pt x="2297815" y="2280873"/>
                  </a:lnTo>
                  <a:lnTo>
                    <a:pt x="2266048" y="2280873"/>
                  </a:lnTo>
                  <a:lnTo>
                    <a:pt x="2232163" y="2285108"/>
                  </a:lnTo>
                  <a:lnTo>
                    <a:pt x="2208867" y="2291462"/>
                  </a:lnTo>
                  <a:lnTo>
                    <a:pt x="2183453" y="2304168"/>
                  </a:lnTo>
                  <a:lnTo>
                    <a:pt x="2162275" y="2318993"/>
                  </a:lnTo>
                  <a:lnTo>
                    <a:pt x="2147451" y="2340171"/>
                  </a:lnTo>
                  <a:lnTo>
                    <a:pt x="2138980" y="2359231"/>
                  </a:lnTo>
                  <a:lnTo>
                    <a:pt x="2143215" y="2374056"/>
                  </a:lnTo>
                  <a:lnTo>
                    <a:pt x="2143215" y="2393116"/>
                  </a:lnTo>
                  <a:lnTo>
                    <a:pt x="2136862" y="2414294"/>
                  </a:lnTo>
                  <a:lnTo>
                    <a:pt x="2122037" y="2463004"/>
                  </a:lnTo>
                  <a:lnTo>
                    <a:pt x="2122037" y="2499006"/>
                  </a:lnTo>
                  <a:lnTo>
                    <a:pt x="2124155" y="2537127"/>
                  </a:lnTo>
                  <a:lnTo>
                    <a:pt x="2138980" y="2573129"/>
                  </a:lnTo>
                  <a:lnTo>
                    <a:pt x="2162275" y="2617603"/>
                  </a:lnTo>
                  <a:lnTo>
                    <a:pt x="2187689" y="2621839"/>
                  </a:lnTo>
                  <a:lnTo>
                    <a:pt x="2202514" y="2626074"/>
                  </a:lnTo>
                  <a:lnTo>
                    <a:pt x="2208867" y="2632427"/>
                  </a:lnTo>
                  <a:lnTo>
                    <a:pt x="2217338" y="2636663"/>
                  </a:lnTo>
                  <a:lnTo>
                    <a:pt x="2227927" y="2640899"/>
                  </a:lnTo>
                  <a:lnTo>
                    <a:pt x="2246988" y="2632428"/>
                  </a:lnTo>
                  <a:lnTo>
                    <a:pt x="2276637" y="2617603"/>
                  </a:lnTo>
                  <a:lnTo>
                    <a:pt x="2282990" y="2613368"/>
                  </a:lnTo>
                  <a:lnTo>
                    <a:pt x="2287226" y="2613368"/>
                  </a:lnTo>
                  <a:lnTo>
                    <a:pt x="2295697" y="2613368"/>
                  </a:lnTo>
                  <a:lnTo>
                    <a:pt x="2297815" y="2613368"/>
                  </a:lnTo>
                  <a:lnTo>
                    <a:pt x="2302050" y="2613368"/>
                  </a:lnTo>
                  <a:lnTo>
                    <a:pt x="2302050" y="2611250"/>
                  </a:lnTo>
                  <a:lnTo>
                    <a:pt x="2310522" y="2602778"/>
                  </a:lnTo>
                  <a:lnTo>
                    <a:pt x="2312639" y="2592190"/>
                  </a:lnTo>
                  <a:lnTo>
                    <a:pt x="2316875" y="2581601"/>
                  </a:lnTo>
                  <a:lnTo>
                    <a:pt x="2321111" y="2568894"/>
                  </a:lnTo>
                  <a:lnTo>
                    <a:pt x="2325346" y="2562540"/>
                  </a:lnTo>
                  <a:lnTo>
                    <a:pt x="2342289" y="2543480"/>
                  </a:lnTo>
                  <a:lnTo>
                    <a:pt x="2365584" y="2532891"/>
                  </a:lnTo>
                  <a:lnTo>
                    <a:pt x="2399469" y="2528655"/>
                  </a:lnTo>
                  <a:lnTo>
                    <a:pt x="2401587" y="2537127"/>
                  </a:lnTo>
                  <a:lnTo>
                    <a:pt x="2405823" y="2539244"/>
                  </a:lnTo>
                  <a:lnTo>
                    <a:pt x="2405823" y="2543480"/>
                  </a:lnTo>
                  <a:lnTo>
                    <a:pt x="2410058" y="2543480"/>
                  </a:lnTo>
                  <a:lnTo>
                    <a:pt x="2410058" y="2539244"/>
                  </a:lnTo>
                  <a:lnTo>
                    <a:pt x="2412176" y="2539244"/>
                  </a:lnTo>
                  <a:lnTo>
                    <a:pt x="2420647" y="2539244"/>
                  </a:lnTo>
                  <a:lnTo>
                    <a:pt x="2431236" y="2537127"/>
                  </a:lnTo>
                  <a:lnTo>
                    <a:pt x="2431236" y="2568894"/>
                  </a:lnTo>
                  <a:lnTo>
                    <a:pt x="2416412" y="2583718"/>
                  </a:lnTo>
                  <a:lnTo>
                    <a:pt x="2405823" y="2611250"/>
                  </a:lnTo>
                  <a:lnTo>
                    <a:pt x="2395234" y="2647252"/>
                  </a:lnTo>
                  <a:lnTo>
                    <a:pt x="2384645" y="2681137"/>
                  </a:lnTo>
                  <a:lnTo>
                    <a:pt x="2371938" y="2706551"/>
                  </a:lnTo>
                  <a:lnTo>
                    <a:pt x="2410058" y="2706551"/>
                  </a:lnTo>
                  <a:lnTo>
                    <a:pt x="2441825" y="2702315"/>
                  </a:lnTo>
                  <a:lnTo>
                    <a:pt x="2471474" y="2702315"/>
                  </a:lnTo>
                  <a:lnTo>
                    <a:pt x="2499006" y="2706551"/>
                  </a:lnTo>
                  <a:lnTo>
                    <a:pt x="2515948" y="2717140"/>
                  </a:lnTo>
                  <a:lnTo>
                    <a:pt x="2530773" y="2740436"/>
                  </a:lnTo>
                  <a:lnTo>
                    <a:pt x="2535009" y="2772203"/>
                  </a:lnTo>
                  <a:lnTo>
                    <a:pt x="2528655" y="2795499"/>
                  </a:lnTo>
                  <a:lnTo>
                    <a:pt x="2520184" y="2825148"/>
                  </a:lnTo>
                  <a:lnTo>
                    <a:pt x="2520184" y="2854797"/>
                  </a:lnTo>
                  <a:lnTo>
                    <a:pt x="2539244" y="2873857"/>
                  </a:lnTo>
                  <a:lnTo>
                    <a:pt x="2549833" y="2886564"/>
                  </a:lnTo>
                  <a:lnTo>
                    <a:pt x="2564658" y="2901389"/>
                  </a:lnTo>
                  <a:lnTo>
                    <a:pt x="2587954" y="2914095"/>
                  </a:lnTo>
                  <a:lnTo>
                    <a:pt x="2615485" y="2920449"/>
                  </a:lnTo>
                  <a:lnTo>
                    <a:pt x="2630310" y="2901389"/>
                  </a:lnTo>
                  <a:lnTo>
                    <a:pt x="2649370" y="2895035"/>
                  </a:lnTo>
                  <a:lnTo>
                    <a:pt x="2683255" y="2895035"/>
                  </a:lnTo>
                  <a:lnTo>
                    <a:pt x="2687490" y="2901389"/>
                  </a:lnTo>
                  <a:lnTo>
                    <a:pt x="2693844" y="2909860"/>
                  </a:lnTo>
                  <a:lnTo>
                    <a:pt x="2698079" y="2914095"/>
                  </a:lnTo>
                  <a:lnTo>
                    <a:pt x="2702315" y="2914095"/>
                  </a:lnTo>
                  <a:lnTo>
                    <a:pt x="2712904" y="2916213"/>
                  </a:lnTo>
                  <a:lnTo>
                    <a:pt x="2723493" y="2920449"/>
                  </a:lnTo>
                  <a:lnTo>
                    <a:pt x="2738317" y="2890800"/>
                  </a:lnTo>
                  <a:lnTo>
                    <a:pt x="2757378" y="2869622"/>
                  </a:lnTo>
                  <a:lnTo>
                    <a:pt x="2778556" y="2850561"/>
                  </a:lnTo>
                  <a:lnTo>
                    <a:pt x="2806087" y="2835737"/>
                  </a:lnTo>
                  <a:lnTo>
                    <a:pt x="2846325" y="2829383"/>
                  </a:lnTo>
                  <a:lnTo>
                    <a:pt x="2852679" y="2825148"/>
                  </a:lnTo>
                  <a:lnTo>
                    <a:pt x="2856914" y="2825148"/>
                  </a:lnTo>
                  <a:lnTo>
                    <a:pt x="2863268" y="2825148"/>
                  </a:lnTo>
                  <a:lnTo>
                    <a:pt x="2867503" y="2825148"/>
                  </a:lnTo>
                  <a:lnTo>
                    <a:pt x="2875975" y="2829383"/>
                  </a:lnTo>
                  <a:lnTo>
                    <a:pt x="2886564" y="2829383"/>
                  </a:lnTo>
                  <a:lnTo>
                    <a:pt x="2882328" y="2835737"/>
                  </a:lnTo>
                  <a:lnTo>
                    <a:pt x="2882328" y="2844208"/>
                  </a:lnTo>
                  <a:lnTo>
                    <a:pt x="2878092" y="2844208"/>
                  </a:lnTo>
                  <a:lnTo>
                    <a:pt x="2878092" y="2846326"/>
                  </a:lnTo>
                  <a:lnTo>
                    <a:pt x="2882328" y="2846326"/>
                  </a:lnTo>
                  <a:lnTo>
                    <a:pt x="2886564" y="2850562"/>
                  </a:lnTo>
                  <a:lnTo>
                    <a:pt x="2892917" y="2854797"/>
                  </a:lnTo>
                  <a:lnTo>
                    <a:pt x="2892917" y="2846326"/>
                  </a:lnTo>
                  <a:lnTo>
                    <a:pt x="2901388" y="2839972"/>
                  </a:lnTo>
                  <a:lnTo>
                    <a:pt x="2905624" y="2835736"/>
                  </a:lnTo>
                  <a:lnTo>
                    <a:pt x="2907742" y="2831501"/>
                  </a:lnTo>
                  <a:lnTo>
                    <a:pt x="2911977" y="2829383"/>
                  </a:lnTo>
                  <a:lnTo>
                    <a:pt x="2920448" y="2825148"/>
                  </a:lnTo>
                  <a:lnTo>
                    <a:pt x="2926802" y="2820912"/>
                  </a:lnTo>
                  <a:lnTo>
                    <a:pt x="2960687" y="2850561"/>
                  </a:lnTo>
                  <a:lnTo>
                    <a:pt x="3005160" y="2865386"/>
                  </a:lnTo>
                  <a:lnTo>
                    <a:pt x="3049634" y="2869622"/>
                  </a:lnTo>
                  <a:lnTo>
                    <a:pt x="3100462" y="2865386"/>
                  </a:lnTo>
                  <a:lnTo>
                    <a:pt x="3153407" y="2861150"/>
                  </a:lnTo>
                  <a:lnTo>
                    <a:pt x="3153407" y="2869622"/>
                  </a:lnTo>
                  <a:lnTo>
                    <a:pt x="3153407" y="2873857"/>
                  </a:lnTo>
                  <a:lnTo>
                    <a:pt x="3149171" y="2875975"/>
                  </a:lnTo>
                  <a:lnTo>
                    <a:pt x="3149171" y="2880211"/>
                  </a:lnTo>
                  <a:lnTo>
                    <a:pt x="3144935" y="2886564"/>
                  </a:lnTo>
                  <a:lnTo>
                    <a:pt x="3170349" y="2895035"/>
                  </a:lnTo>
                  <a:lnTo>
                    <a:pt x="3185174" y="2905624"/>
                  </a:lnTo>
                  <a:lnTo>
                    <a:pt x="3199998" y="2916213"/>
                  </a:lnTo>
                  <a:lnTo>
                    <a:pt x="3225412" y="2928920"/>
                  </a:lnTo>
                  <a:lnTo>
                    <a:pt x="3225412" y="2950098"/>
                  </a:lnTo>
                  <a:lnTo>
                    <a:pt x="3252943" y="2958569"/>
                  </a:lnTo>
                  <a:lnTo>
                    <a:pt x="3269886" y="2960687"/>
                  </a:lnTo>
                  <a:lnTo>
                    <a:pt x="3284710" y="2975511"/>
                  </a:lnTo>
                  <a:lnTo>
                    <a:pt x="3293182" y="2998808"/>
                  </a:lnTo>
                  <a:lnTo>
                    <a:pt x="3337655" y="3003043"/>
                  </a:lnTo>
                  <a:lnTo>
                    <a:pt x="3373658" y="3005161"/>
                  </a:lnTo>
                  <a:lnTo>
                    <a:pt x="3422367" y="3009397"/>
                  </a:lnTo>
                  <a:lnTo>
                    <a:pt x="3456252" y="3053870"/>
                  </a:lnTo>
                  <a:lnTo>
                    <a:pt x="3496490" y="3094108"/>
                  </a:lnTo>
                  <a:lnTo>
                    <a:pt x="3540964" y="3127994"/>
                  </a:lnTo>
                  <a:lnTo>
                    <a:pt x="3591792" y="3153407"/>
                  </a:lnTo>
                  <a:lnTo>
                    <a:pt x="3589674" y="3168232"/>
                  </a:lnTo>
                  <a:lnTo>
                    <a:pt x="3581203" y="3176703"/>
                  </a:lnTo>
                  <a:lnTo>
                    <a:pt x="3574849" y="3187292"/>
                  </a:lnTo>
                  <a:lnTo>
                    <a:pt x="3566378" y="3193645"/>
                  </a:lnTo>
                  <a:lnTo>
                    <a:pt x="3560025" y="3206352"/>
                  </a:lnTo>
                  <a:lnTo>
                    <a:pt x="3606616" y="3206352"/>
                  </a:lnTo>
                  <a:lnTo>
                    <a:pt x="3651090" y="3221177"/>
                  </a:lnTo>
                  <a:lnTo>
                    <a:pt x="3659561" y="3246590"/>
                  </a:lnTo>
                  <a:lnTo>
                    <a:pt x="3670150" y="3242355"/>
                  </a:lnTo>
                  <a:lnTo>
                    <a:pt x="3676504" y="3238119"/>
                  </a:lnTo>
                  <a:lnTo>
                    <a:pt x="3689210" y="3242355"/>
                  </a:lnTo>
                  <a:lnTo>
                    <a:pt x="3691328" y="3242355"/>
                  </a:lnTo>
                  <a:lnTo>
                    <a:pt x="3699799" y="3246590"/>
                  </a:lnTo>
                  <a:lnTo>
                    <a:pt x="3706153" y="3250826"/>
                  </a:lnTo>
                  <a:lnTo>
                    <a:pt x="3714624" y="3252944"/>
                  </a:lnTo>
                  <a:lnTo>
                    <a:pt x="3828985" y="3261415"/>
                  </a:lnTo>
                  <a:lnTo>
                    <a:pt x="3839574" y="3272004"/>
                  </a:lnTo>
                  <a:lnTo>
                    <a:pt x="3848046" y="3293182"/>
                  </a:lnTo>
                  <a:lnTo>
                    <a:pt x="3850163" y="3312242"/>
                  </a:lnTo>
                  <a:lnTo>
                    <a:pt x="3862870" y="3327067"/>
                  </a:lnTo>
                  <a:lnTo>
                    <a:pt x="3879813" y="3331303"/>
                  </a:lnTo>
                  <a:lnTo>
                    <a:pt x="3898873" y="3331303"/>
                  </a:lnTo>
                  <a:lnTo>
                    <a:pt x="3913697" y="3327067"/>
                  </a:lnTo>
                  <a:lnTo>
                    <a:pt x="3924286" y="3341892"/>
                  </a:lnTo>
                  <a:lnTo>
                    <a:pt x="3936993" y="3352481"/>
                  </a:lnTo>
                  <a:lnTo>
                    <a:pt x="3943347" y="3365187"/>
                  </a:lnTo>
                  <a:lnTo>
                    <a:pt x="3947582" y="3380012"/>
                  </a:lnTo>
                  <a:lnTo>
                    <a:pt x="3951818" y="3396954"/>
                  </a:lnTo>
                  <a:lnTo>
                    <a:pt x="3924286" y="3430839"/>
                  </a:lnTo>
                  <a:lnTo>
                    <a:pt x="3894637" y="3471077"/>
                  </a:lnTo>
                  <a:lnTo>
                    <a:pt x="3864988" y="3515551"/>
                  </a:lnTo>
                  <a:lnTo>
                    <a:pt x="3839574" y="3560025"/>
                  </a:lnTo>
                  <a:lnTo>
                    <a:pt x="3822632" y="3593910"/>
                  </a:lnTo>
                  <a:lnTo>
                    <a:pt x="3822632" y="3615088"/>
                  </a:lnTo>
                  <a:lnTo>
                    <a:pt x="3824750" y="3644737"/>
                  </a:lnTo>
                  <a:lnTo>
                    <a:pt x="3833221" y="3678622"/>
                  </a:lnTo>
                  <a:lnTo>
                    <a:pt x="3828985" y="3708271"/>
                  </a:lnTo>
                  <a:lnTo>
                    <a:pt x="3822632" y="3727332"/>
                  </a:lnTo>
                  <a:lnTo>
                    <a:pt x="3807807" y="3756981"/>
                  </a:lnTo>
                  <a:lnTo>
                    <a:pt x="3788747" y="3788748"/>
                  </a:lnTo>
                  <a:lnTo>
                    <a:pt x="3769687" y="3822633"/>
                  </a:lnTo>
                  <a:lnTo>
                    <a:pt x="3750627" y="3848046"/>
                  </a:lnTo>
                  <a:lnTo>
                    <a:pt x="3740038" y="3862871"/>
                  </a:lnTo>
                  <a:lnTo>
                    <a:pt x="3718860" y="3871342"/>
                  </a:lnTo>
                  <a:lnTo>
                    <a:pt x="3684975" y="3875578"/>
                  </a:lnTo>
                  <a:lnTo>
                    <a:pt x="3651090" y="3877696"/>
                  </a:lnTo>
                  <a:lnTo>
                    <a:pt x="3619323" y="3886167"/>
                  </a:lnTo>
                  <a:lnTo>
                    <a:pt x="3589674" y="3896756"/>
                  </a:lnTo>
                  <a:lnTo>
                    <a:pt x="3570614" y="3917934"/>
                  </a:lnTo>
                  <a:lnTo>
                    <a:pt x="3562142" y="3930641"/>
                  </a:lnTo>
                  <a:lnTo>
                    <a:pt x="3562142" y="3936994"/>
                  </a:lnTo>
                  <a:lnTo>
                    <a:pt x="3562142" y="3945465"/>
                  </a:lnTo>
                  <a:lnTo>
                    <a:pt x="3566378" y="3956054"/>
                  </a:lnTo>
                  <a:lnTo>
                    <a:pt x="3570614" y="3966643"/>
                  </a:lnTo>
                  <a:lnTo>
                    <a:pt x="3545200" y="3966643"/>
                  </a:lnTo>
                  <a:lnTo>
                    <a:pt x="3540964" y="4015353"/>
                  </a:lnTo>
                  <a:lnTo>
                    <a:pt x="3532493" y="4055591"/>
                  </a:lnTo>
                  <a:lnTo>
                    <a:pt x="3517668" y="4089476"/>
                  </a:lnTo>
                  <a:lnTo>
                    <a:pt x="3502844" y="4121243"/>
                  </a:lnTo>
                  <a:lnTo>
                    <a:pt x="3488019" y="4163599"/>
                  </a:lnTo>
                  <a:lnTo>
                    <a:pt x="3477430" y="4163599"/>
                  </a:lnTo>
                  <a:lnTo>
                    <a:pt x="3477430" y="4148774"/>
                  </a:lnTo>
                  <a:lnTo>
                    <a:pt x="3477430" y="4140303"/>
                  </a:lnTo>
                  <a:lnTo>
                    <a:pt x="3473195" y="4129714"/>
                  </a:lnTo>
                  <a:lnTo>
                    <a:pt x="3471077" y="4121243"/>
                  </a:lnTo>
                  <a:lnTo>
                    <a:pt x="3466841" y="4125479"/>
                  </a:lnTo>
                  <a:lnTo>
                    <a:pt x="3466841" y="4125478"/>
                  </a:lnTo>
                  <a:lnTo>
                    <a:pt x="3462606" y="4125478"/>
                  </a:lnTo>
                  <a:lnTo>
                    <a:pt x="3458370" y="4129714"/>
                  </a:lnTo>
                  <a:lnTo>
                    <a:pt x="3456252" y="4129714"/>
                  </a:lnTo>
                  <a:lnTo>
                    <a:pt x="3437192" y="4174188"/>
                  </a:lnTo>
                  <a:lnTo>
                    <a:pt x="3416014" y="4203837"/>
                  </a:lnTo>
                  <a:lnTo>
                    <a:pt x="3392718" y="4229251"/>
                  </a:lnTo>
                  <a:lnTo>
                    <a:pt x="3367305" y="4258900"/>
                  </a:lnTo>
                  <a:lnTo>
                    <a:pt x="3314360" y="4248311"/>
                  </a:lnTo>
                  <a:lnTo>
                    <a:pt x="3267768" y="4237722"/>
                  </a:lnTo>
                  <a:lnTo>
                    <a:pt x="3267768" y="4252547"/>
                  </a:lnTo>
                  <a:lnTo>
                    <a:pt x="3293182" y="4267371"/>
                  </a:lnTo>
                  <a:lnTo>
                    <a:pt x="3303771" y="4288549"/>
                  </a:lnTo>
                  <a:lnTo>
                    <a:pt x="3308006" y="4309727"/>
                  </a:lnTo>
                  <a:lnTo>
                    <a:pt x="3303771" y="4337259"/>
                  </a:lnTo>
                  <a:lnTo>
                    <a:pt x="3299535" y="4366908"/>
                  </a:lnTo>
                  <a:lnTo>
                    <a:pt x="3233883" y="4369026"/>
                  </a:lnTo>
                  <a:lnTo>
                    <a:pt x="3178820" y="4383850"/>
                  </a:lnTo>
                  <a:lnTo>
                    <a:pt x="3174585" y="4392321"/>
                  </a:lnTo>
                  <a:lnTo>
                    <a:pt x="3170349" y="4402911"/>
                  </a:lnTo>
                  <a:lnTo>
                    <a:pt x="3170349" y="4417735"/>
                  </a:lnTo>
                  <a:lnTo>
                    <a:pt x="3170349" y="4432560"/>
                  </a:lnTo>
                  <a:lnTo>
                    <a:pt x="3168231" y="4441031"/>
                  </a:lnTo>
                  <a:lnTo>
                    <a:pt x="3168231" y="4443149"/>
                  </a:lnTo>
                  <a:lnTo>
                    <a:pt x="3168231" y="4451620"/>
                  </a:lnTo>
                  <a:lnTo>
                    <a:pt x="3168231" y="4457973"/>
                  </a:lnTo>
                  <a:lnTo>
                    <a:pt x="3170349" y="4472798"/>
                  </a:lnTo>
                  <a:lnTo>
                    <a:pt x="3153407" y="4472798"/>
                  </a:lnTo>
                  <a:lnTo>
                    <a:pt x="3130111" y="4477034"/>
                  </a:lnTo>
                  <a:lnTo>
                    <a:pt x="3100462" y="4477034"/>
                  </a:lnTo>
                  <a:lnTo>
                    <a:pt x="3070812" y="4481269"/>
                  </a:lnTo>
                  <a:lnTo>
                    <a:pt x="3070812" y="4496094"/>
                  </a:lnTo>
                  <a:lnTo>
                    <a:pt x="3085637" y="4502447"/>
                  </a:lnTo>
                  <a:lnTo>
                    <a:pt x="3096226" y="4510918"/>
                  </a:lnTo>
                  <a:lnTo>
                    <a:pt x="3104697" y="4513036"/>
                  </a:lnTo>
                  <a:lnTo>
                    <a:pt x="3111051" y="4517272"/>
                  </a:lnTo>
                  <a:lnTo>
                    <a:pt x="3119522" y="4525743"/>
                  </a:lnTo>
                  <a:lnTo>
                    <a:pt x="3123757" y="4532096"/>
                  </a:lnTo>
                  <a:lnTo>
                    <a:pt x="3130111" y="4542685"/>
                  </a:lnTo>
                  <a:lnTo>
                    <a:pt x="3115286" y="4546921"/>
                  </a:lnTo>
                  <a:lnTo>
                    <a:pt x="3104697" y="4551157"/>
                  </a:lnTo>
                  <a:lnTo>
                    <a:pt x="3094108" y="4555392"/>
                  </a:lnTo>
                  <a:lnTo>
                    <a:pt x="3085637" y="4557510"/>
                  </a:lnTo>
                  <a:lnTo>
                    <a:pt x="3081401" y="4570217"/>
                  </a:lnTo>
                  <a:lnTo>
                    <a:pt x="3070812" y="4591395"/>
                  </a:lnTo>
                  <a:lnTo>
                    <a:pt x="3064459" y="4614691"/>
                  </a:lnTo>
                  <a:lnTo>
                    <a:pt x="3055988" y="4635869"/>
                  </a:lnTo>
                  <a:lnTo>
                    <a:pt x="3049634" y="4640104"/>
                  </a:lnTo>
                  <a:lnTo>
                    <a:pt x="3045399" y="4640104"/>
                  </a:lnTo>
                  <a:lnTo>
                    <a:pt x="3034810" y="4644340"/>
                  </a:lnTo>
                  <a:lnTo>
                    <a:pt x="3022103" y="4644340"/>
                  </a:lnTo>
                  <a:lnTo>
                    <a:pt x="3022103" y="4654929"/>
                  </a:lnTo>
                  <a:lnTo>
                    <a:pt x="3022103" y="4661282"/>
                  </a:lnTo>
                  <a:lnTo>
                    <a:pt x="3022103" y="4665518"/>
                  </a:lnTo>
                  <a:lnTo>
                    <a:pt x="3019985" y="4669754"/>
                  </a:lnTo>
                  <a:lnTo>
                    <a:pt x="3022103" y="4673989"/>
                  </a:lnTo>
                  <a:lnTo>
                    <a:pt x="3022103" y="4676107"/>
                  </a:lnTo>
                  <a:lnTo>
                    <a:pt x="3030574" y="4690932"/>
                  </a:lnTo>
                  <a:lnTo>
                    <a:pt x="3036928" y="4703638"/>
                  </a:lnTo>
                  <a:lnTo>
                    <a:pt x="3049634" y="4709992"/>
                  </a:lnTo>
                  <a:lnTo>
                    <a:pt x="3060223" y="4716345"/>
                  </a:lnTo>
                  <a:lnTo>
                    <a:pt x="3070812" y="4724816"/>
                  </a:lnTo>
                  <a:lnTo>
                    <a:pt x="3064459" y="4750230"/>
                  </a:lnTo>
                  <a:lnTo>
                    <a:pt x="3034810" y="4765055"/>
                  </a:lnTo>
                  <a:lnTo>
                    <a:pt x="3005160" y="4794705"/>
                  </a:lnTo>
                  <a:lnTo>
                    <a:pt x="2979747" y="4832824"/>
                  </a:lnTo>
                  <a:lnTo>
                    <a:pt x="2960687" y="4868827"/>
                  </a:lnTo>
                  <a:lnTo>
                    <a:pt x="2950098" y="4902712"/>
                  </a:lnTo>
                  <a:lnTo>
                    <a:pt x="2960687" y="4913301"/>
                  </a:lnTo>
                  <a:lnTo>
                    <a:pt x="2971276" y="4923890"/>
                  </a:lnTo>
                  <a:lnTo>
                    <a:pt x="2979747" y="4934479"/>
                  </a:lnTo>
                  <a:lnTo>
                    <a:pt x="2981865" y="4953539"/>
                  </a:lnTo>
                  <a:lnTo>
                    <a:pt x="2964922" y="4957775"/>
                  </a:lnTo>
                  <a:lnTo>
                    <a:pt x="2937391" y="4972599"/>
                  </a:lnTo>
                  <a:lnTo>
                    <a:pt x="2911977" y="4993777"/>
                  </a:lnTo>
                  <a:lnTo>
                    <a:pt x="2892917" y="5017073"/>
                  </a:lnTo>
                  <a:lnTo>
                    <a:pt x="2890799" y="5023427"/>
                  </a:lnTo>
                  <a:lnTo>
                    <a:pt x="2886564" y="5031898"/>
                  </a:lnTo>
                  <a:lnTo>
                    <a:pt x="2886564" y="5038251"/>
                  </a:lnTo>
                  <a:lnTo>
                    <a:pt x="2886564" y="5050958"/>
                  </a:lnTo>
                  <a:lnTo>
                    <a:pt x="2892917" y="5050958"/>
                  </a:lnTo>
                  <a:lnTo>
                    <a:pt x="2892917" y="5042487"/>
                  </a:lnTo>
                  <a:lnTo>
                    <a:pt x="2916213" y="5017073"/>
                  </a:lnTo>
                  <a:lnTo>
                    <a:pt x="2935273" y="4991660"/>
                  </a:lnTo>
                  <a:lnTo>
                    <a:pt x="2941626" y="4993777"/>
                  </a:lnTo>
                  <a:lnTo>
                    <a:pt x="2945862" y="4993777"/>
                  </a:lnTo>
                  <a:lnTo>
                    <a:pt x="2945862" y="4998013"/>
                  </a:lnTo>
                  <a:lnTo>
                    <a:pt x="2950098" y="5002249"/>
                  </a:lnTo>
                  <a:lnTo>
                    <a:pt x="2956451" y="5021309"/>
                  </a:lnTo>
                  <a:lnTo>
                    <a:pt x="2960687" y="5042487"/>
                  </a:lnTo>
                  <a:lnTo>
                    <a:pt x="2964922" y="5067900"/>
                  </a:lnTo>
                  <a:lnTo>
                    <a:pt x="2967040" y="5091196"/>
                  </a:lnTo>
                  <a:lnTo>
                    <a:pt x="2979747" y="5091196"/>
                  </a:lnTo>
                  <a:lnTo>
                    <a:pt x="2981865" y="5091196"/>
                  </a:lnTo>
                  <a:lnTo>
                    <a:pt x="2990336" y="5091196"/>
                  </a:lnTo>
                  <a:lnTo>
                    <a:pt x="2990336" y="5095432"/>
                  </a:lnTo>
                  <a:lnTo>
                    <a:pt x="2994571" y="5095432"/>
                  </a:lnTo>
                  <a:lnTo>
                    <a:pt x="2994571" y="5097550"/>
                  </a:lnTo>
                  <a:lnTo>
                    <a:pt x="3000925" y="5106021"/>
                  </a:lnTo>
                  <a:lnTo>
                    <a:pt x="2994571" y="5110256"/>
                  </a:lnTo>
                  <a:lnTo>
                    <a:pt x="2990336" y="5112374"/>
                  </a:lnTo>
                  <a:lnTo>
                    <a:pt x="2990336" y="5116610"/>
                  </a:lnTo>
                  <a:lnTo>
                    <a:pt x="2986100" y="5116610"/>
                  </a:lnTo>
                  <a:lnTo>
                    <a:pt x="2981865" y="5120845"/>
                  </a:lnTo>
                  <a:lnTo>
                    <a:pt x="2975511" y="5122963"/>
                  </a:lnTo>
                  <a:lnTo>
                    <a:pt x="2941626" y="5131435"/>
                  </a:lnTo>
                  <a:lnTo>
                    <a:pt x="2907742" y="5122963"/>
                  </a:lnTo>
                  <a:lnTo>
                    <a:pt x="2875975" y="5106021"/>
                  </a:lnTo>
                  <a:lnTo>
                    <a:pt x="2842090" y="5080607"/>
                  </a:lnTo>
                  <a:lnTo>
                    <a:pt x="2812441" y="5050958"/>
                  </a:lnTo>
                  <a:lnTo>
                    <a:pt x="2791263" y="5021309"/>
                  </a:lnTo>
                  <a:lnTo>
                    <a:pt x="2778556" y="4991660"/>
                  </a:lnTo>
                  <a:lnTo>
                    <a:pt x="2787027" y="4991660"/>
                  </a:lnTo>
                  <a:lnTo>
                    <a:pt x="2812441" y="5017074"/>
                  </a:lnTo>
                  <a:lnTo>
                    <a:pt x="2837854" y="5038251"/>
                  </a:lnTo>
                  <a:lnTo>
                    <a:pt x="2867503" y="5057311"/>
                  </a:lnTo>
                  <a:lnTo>
                    <a:pt x="2867503" y="5042487"/>
                  </a:lnTo>
                  <a:lnTo>
                    <a:pt x="2827265" y="5021309"/>
                  </a:lnTo>
                  <a:lnTo>
                    <a:pt x="2793380" y="4991660"/>
                  </a:lnTo>
                  <a:lnTo>
                    <a:pt x="2772202" y="4949304"/>
                  </a:lnTo>
                  <a:lnTo>
                    <a:pt x="2757378" y="4902712"/>
                  </a:lnTo>
                  <a:lnTo>
                    <a:pt x="2748906" y="4854002"/>
                  </a:lnTo>
                  <a:lnTo>
                    <a:pt x="2753142" y="4798940"/>
                  </a:lnTo>
                  <a:lnTo>
                    <a:pt x="2757378" y="4745994"/>
                  </a:lnTo>
                  <a:lnTo>
                    <a:pt x="2767967" y="4699403"/>
                  </a:lnTo>
                  <a:lnTo>
                    <a:pt x="2782791" y="4654929"/>
                  </a:lnTo>
                  <a:lnTo>
                    <a:pt x="2797616" y="4616809"/>
                  </a:lnTo>
                  <a:lnTo>
                    <a:pt x="2818794" y="4616809"/>
                  </a:lnTo>
                  <a:lnTo>
                    <a:pt x="2837854" y="4542685"/>
                  </a:lnTo>
                  <a:lnTo>
                    <a:pt x="2827265" y="4542685"/>
                  </a:lnTo>
                  <a:lnTo>
                    <a:pt x="2827265" y="4536332"/>
                  </a:lnTo>
                  <a:lnTo>
                    <a:pt x="2818794" y="4542685"/>
                  </a:lnTo>
                  <a:lnTo>
                    <a:pt x="2812441" y="4551157"/>
                  </a:lnTo>
                  <a:lnTo>
                    <a:pt x="2808205" y="4557510"/>
                  </a:lnTo>
                  <a:lnTo>
                    <a:pt x="2801852" y="4565981"/>
                  </a:lnTo>
                  <a:lnTo>
                    <a:pt x="2787027" y="4570217"/>
                  </a:lnTo>
                  <a:lnTo>
                    <a:pt x="2787027" y="4561746"/>
                  </a:lnTo>
                  <a:lnTo>
                    <a:pt x="2812441" y="4407146"/>
                  </a:lnTo>
                  <a:lnTo>
                    <a:pt x="2808205" y="4392321"/>
                  </a:lnTo>
                  <a:lnTo>
                    <a:pt x="2801852" y="4366908"/>
                  </a:lnTo>
                  <a:lnTo>
                    <a:pt x="2806087" y="4343612"/>
                  </a:lnTo>
                  <a:lnTo>
                    <a:pt x="2831501" y="4254664"/>
                  </a:lnTo>
                  <a:lnTo>
                    <a:pt x="2852679" y="4163599"/>
                  </a:lnTo>
                  <a:lnTo>
                    <a:pt x="2871739" y="4064062"/>
                  </a:lnTo>
                  <a:lnTo>
                    <a:pt x="2892917" y="3966643"/>
                  </a:lnTo>
                  <a:lnTo>
                    <a:pt x="2905624" y="3903109"/>
                  </a:lnTo>
                  <a:lnTo>
                    <a:pt x="2907742" y="3837457"/>
                  </a:lnTo>
                  <a:lnTo>
                    <a:pt x="2911977" y="3773923"/>
                  </a:lnTo>
                  <a:lnTo>
                    <a:pt x="2920448" y="3714625"/>
                  </a:lnTo>
                  <a:lnTo>
                    <a:pt x="2846325" y="3687093"/>
                  </a:lnTo>
                  <a:lnTo>
                    <a:pt x="2782791" y="3644737"/>
                  </a:lnTo>
                  <a:lnTo>
                    <a:pt x="2731964" y="3589674"/>
                  </a:lnTo>
                  <a:lnTo>
                    <a:pt x="2689608" y="3530376"/>
                  </a:lnTo>
                  <a:lnTo>
                    <a:pt x="2674783" y="3496491"/>
                  </a:lnTo>
                  <a:lnTo>
                    <a:pt x="2664194" y="3464724"/>
                  </a:lnTo>
                  <a:lnTo>
                    <a:pt x="2653605" y="3426604"/>
                  </a:lnTo>
                  <a:lnTo>
                    <a:pt x="2638781" y="3396954"/>
                  </a:lnTo>
                  <a:lnTo>
                    <a:pt x="2615485" y="3375776"/>
                  </a:lnTo>
                  <a:lnTo>
                    <a:pt x="2609132" y="3367305"/>
                  </a:lnTo>
                  <a:lnTo>
                    <a:pt x="2598543" y="3367305"/>
                  </a:lnTo>
                  <a:lnTo>
                    <a:pt x="2590071" y="3365187"/>
                  </a:lnTo>
                  <a:lnTo>
                    <a:pt x="2583718" y="3356716"/>
                  </a:lnTo>
                  <a:lnTo>
                    <a:pt x="2575247" y="3350363"/>
                  </a:lnTo>
                  <a:lnTo>
                    <a:pt x="2583718" y="3335538"/>
                  </a:lnTo>
                  <a:lnTo>
                    <a:pt x="2583718" y="3322831"/>
                  </a:lnTo>
                  <a:lnTo>
                    <a:pt x="2583718" y="3308007"/>
                  </a:lnTo>
                  <a:lnTo>
                    <a:pt x="2583718" y="3293182"/>
                  </a:lnTo>
                  <a:lnTo>
                    <a:pt x="2602778" y="3282593"/>
                  </a:lnTo>
                  <a:lnTo>
                    <a:pt x="2615485" y="3272004"/>
                  </a:lnTo>
                  <a:lnTo>
                    <a:pt x="2634545" y="3261415"/>
                  </a:lnTo>
                  <a:lnTo>
                    <a:pt x="2634545" y="3252944"/>
                  </a:lnTo>
                  <a:lnTo>
                    <a:pt x="2615485" y="3252944"/>
                  </a:lnTo>
                  <a:lnTo>
                    <a:pt x="2604896" y="3250826"/>
                  </a:lnTo>
                  <a:lnTo>
                    <a:pt x="2594307" y="3250826"/>
                  </a:lnTo>
                  <a:lnTo>
                    <a:pt x="2583718" y="3246590"/>
                  </a:lnTo>
                  <a:lnTo>
                    <a:pt x="2598543" y="3212706"/>
                  </a:lnTo>
                  <a:lnTo>
                    <a:pt x="2609132" y="3178821"/>
                  </a:lnTo>
                  <a:lnTo>
                    <a:pt x="2623956" y="3147054"/>
                  </a:lnTo>
                  <a:lnTo>
                    <a:pt x="2649370" y="3119522"/>
                  </a:lnTo>
                  <a:lnTo>
                    <a:pt x="2679019" y="3094109"/>
                  </a:lnTo>
                  <a:lnTo>
                    <a:pt x="2704433" y="3064459"/>
                  </a:lnTo>
                  <a:lnTo>
                    <a:pt x="2702315" y="3043281"/>
                  </a:lnTo>
                  <a:lnTo>
                    <a:pt x="2702315" y="3013632"/>
                  </a:lnTo>
                  <a:lnTo>
                    <a:pt x="2698079" y="2983983"/>
                  </a:lnTo>
                  <a:lnTo>
                    <a:pt x="2687490" y="2964923"/>
                  </a:lnTo>
                  <a:lnTo>
                    <a:pt x="2672666" y="2943745"/>
                  </a:lnTo>
                  <a:lnTo>
                    <a:pt x="2657841" y="2920449"/>
                  </a:lnTo>
                  <a:lnTo>
                    <a:pt x="2643016" y="2920449"/>
                  </a:lnTo>
                  <a:lnTo>
                    <a:pt x="2638781" y="2924684"/>
                  </a:lnTo>
                  <a:lnTo>
                    <a:pt x="2634545" y="2928920"/>
                  </a:lnTo>
                  <a:lnTo>
                    <a:pt x="2630310" y="2931038"/>
                  </a:lnTo>
                  <a:lnTo>
                    <a:pt x="2623956" y="2935274"/>
                  </a:lnTo>
                  <a:lnTo>
                    <a:pt x="2628192" y="2943745"/>
                  </a:lnTo>
                  <a:lnTo>
                    <a:pt x="2628192" y="2950098"/>
                  </a:lnTo>
                  <a:lnTo>
                    <a:pt x="2628192" y="2954334"/>
                  </a:lnTo>
                  <a:lnTo>
                    <a:pt x="2623956" y="2960687"/>
                  </a:lnTo>
                  <a:lnTo>
                    <a:pt x="2619721" y="2960687"/>
                  </a:lnTo>
                  <a:lnTo>
                    <a:pt x="2615485" y="2964923"/>
                  </a:lnTo>
                  <a:lnTo>
                    <a:pt x="2613367" y="2964923"/>
                  </a:lnTo>
                  <a:lnTo>
                    <a:pt x="2609132" y="2964923"/>
                  </a:lnTo>
                  <a:lnTo>
                    <a:pt x="2602778" y="2969158"/>
                  </a:lnTo>
                  <a:lnTo>
                    <a:pt x="2583718" y="2954334"/>
                  </a:lnTo>
                  <a:lnTo>
                    <a:pt x="2549833" y="2935274"/>
                  </a:lnTo>
                  <a:lnTo>
                    <a:pt x="2515948" y="2916213"/>
                  </a:lnTo>
                  <a:lnTo>
                    <a:pt x="2484181" y="2901389"/>
                  </a:lnTo>
                  <a:lnTo>
                    <a:pt x="2460885" y="2895035"/>
                  </a:lnTo>
                  <a:lnTo>
                    <a:pt x="2441825" y="2850561"/>
                  </a:lnTo>
                  <a:lnTo>
                    <a:pt x="2424883" y="2825148"/>
                  </a:lnTo>
                  <a:lnTo>
                    <a:pt x="2405823" y="2806088"/>
                  </a:lnTo>
                  <a:lnTo>
                    <a:pt x="2386762" y="2799734"/>
                  </a:lnTo>
                  <a:lnTo>
                    <a:pt x="2357113" y="2791263"/>
                  </a:lnTo>
                  <a:lnTo>
                    <a:pt x="2325346" y="2780674"/>
                  </a:lnTo>
                  <a:lnTo>
                    <a:pt x="2282990" y="2765849"/>
                  </a:lnTo>
                  <a:lnTo>
                    <a:pt x="2257577" y="2746789"/>
                  </a:lnTo>
                  <a:lnTo>
                    <a:pt x="2236398" y="2727729"/>
                  </a:lnTo>
                  <a:lnTo>
                    <a:pt x="2202514" y="2712904"/>
                  </a:lnTo>
                  <a:lnTo>
                    <a:pt x="2181336" y="2712904"/>
                  </a:lnTo>
                  <a:lnTo>
                    <a:pt x="2166511" y="2721375"/>
                  </a:lnTo>
                  <a:lnTo>
                    <a:pt x="2153804" y="2727729"/>
                  </a:lnTo>
                  <a:lnTo>
                    <a:pt x="2138980" y="2736200"/>
                  </a:lnTo>
                  <a:lnTo>
                    <a:pt x="2122037" y="2731964"/>
                  </a:lnTo>
                  <a:lnTo>
                    <a:pt x="2113566" y="2727729"/>
                  </a:lnTo>
                  <a:lnTo>
                    <a:pt x="2107213" y="2721376"/>
                  </a:lnTo>
                  <a:lnTo>
                    <a:pt x="2098741" y="2712904"/>
                  </a:lnTo>
                  <a:lnTo>
                    <a:pt x="2088152" y="2702315"/>
                  </a:lnTo>
                  <a:lnTo>
                    <a:pt x="2079681" y="2695962"/>
                  </a:lnTo>
                  <a:lnTo>
                    <a:pt x="2073328" y="2691726"/>
                  </a:lnTo>
                  <a:lnTo>
                    <a:pt x="2024618" y="2683255"/>
                  </a:lnTo>
                  <a:lnTo>
                    <a:pt x="2018265" y="2676902"/>
                  </a:lnTo>
                  <a:lnTo>
                    <a:pt x="2009794" y="2670548"/>
                  </a:lnTo>
                  <a:lnTo>
                    <a:pt x="2003440" y="2662077"/>
                  </a:lnTo>
                  <a:lnTo>
                    <a:pt x="1994969" y="2655724"/>
                  </a:lnTo>
                  <a:lnTo>
                    <a:pt x="1992851" y="2651488"/>
                  </a:lnTo>
                  <a:lnTo>
                    <a:pt x="1950495" y="2657841"/>
                  </a:lnTo>
                  <a:lnTo>
                    <a:pt x="1944142" y="2655724"/>
                  </a:lnTo>
                  <a:lnTo>
                    <a:pt x="1933553" y="2640899"/>
                  </a:lnTo>
                  <a:lnTo>
                    <a:pt x="1914493" y="2626074"/>
                  </a:lnTo>
                  <a:lnTo>
                    <a:pt x="1899668" y="2607014"/>
                  </a:lnTo>
                  <a:lnTo>
                    <a:pt x="1884843" y="2592189"/>
                  </a:lnTo>
                  <a:lnTo>
                    <a:pt x="1876372" y="2583718"/>
                  </a:lnTo>
                  <a:lnTo>
                    <a:pt x="1891197" y="2537127"/>
                  </a:lnTo>
                  <a:lnTo>
                    <a:pt x="1850959" y="2492653"/>
                  </a:lnTo>
                  <a:lnTo>
                    <a:pt x="1814956" y="2443943"/>
                  </a:lnTo>
                  <a:lnTo>
                    <a:pt x="1776836" y="2393116"/>
                  </a:lnTo>
                  <a:lnTo>
                    <a:pt x="1740833" y="2340171"/>
                  </a:lnTo>
                  <a:lnTo>
                    <a:pt x="1732362" y="2335935"/>
                  </a:lnTo>
                  <a:lnTo>
                    <a:pt x="1721773" y="2333818"/>
                  </a:lnTo>
                  <a:lnTo>
                    <a:pt x="1715419" y="2333818"/>
                  </a:lnTo>
                  <a:lnTo>
                    <a:pt x="1702712" y="2329582"/>
                  </a:lnTo>
                  <a:lnTo>
                    <a:pt x="1700595" y="2325346"/>
                  </a:lnTo>
                  <a:lnTo>
                    <a:pt x="1685770" y="2306286"/>
                  </a:lnTo>
                  <a:lnTo>
                    <a:pt x="1677299" y="2285108"/>
                  </a:lnTo>
                  <a:lnTo>
                    <a:pt x="1670945" y="2263930"/>
                  </a:lnTo>
                  <a:lnTo>
                    <a:pt x="1658239" y="2240634"/>
                  </a:lnTo>
                  <a:lnTo>
                    <a:pt x="1641296" y="2230045"/>
                  </a:lnTo>
                  <a:lnTo>
                    <a:pt x="1632825" y="2221574"/>
                  </a:lnTo>
                  <a:lnTo>
                    <a:pt x="1626472" y="2215221"/>
                  </a:lnTo>
                  <a:lnTo>
                    <a:pt x="1618000" y="2210985"/>
                  </a:lnTo>
                  <a:lnTo>
                    <a:pt x="1618000" y="2251223"/>
                  </a:lnTo>
                  <a:lnTo>
                    <a:pt x="1628589" y="2266048"/>
                  </a:lnTo>
                  <a:lnTo>
                    <a:pt x="1651885" y="2291462"/>
                  </a:lnTo>
                  <a:lnTo>
                    <a:pt x="1673063" y="2321111"/>
                  </a:lnTo>
                  <a:lnTo>
                    <a:pt x="1700595" y="2359231"/>
                  </a:lnTo>
                  <a:lnTo>
                    <a:pt x="1721773" y="2395234"/>
                  </a:lnTo>
                  <a:lnTo>
                    <a:pt x="1745069" y="2433354"/>
                  </a:lnTo>
                  <a:lnTo>
                    <a:pt x="1762011" y="2467239"/>
                  </a:lnTo>
                  <a:lnTo>
                    <a:pt x="1770482" y="2488417"/>
                  </a:lnTo>
                  <a:lnTo>
                    <a:pt x="1770482" y="2503242"/>
                  </a:lnTo>
                  <a:lnTo>
                    <a:pt x="1766247" y="2509595"/>
                  </a:lnTo>
                  <a:lnTo>
                    <a:pt x="1762011" y="2513831"/>
                  </a:lnTo>
                  <a:lnTo>
                    <a:pt x="1762011" y="2518066"/>
                  </a:lnTo>
                  <a:lnTo>
                    <a:pt x="1755658" y="2522302"/>
                  </a:lnTo>
                  <a:lnTo>
                    <a:pt x="1755658" y="2507477"/>
                  </a:lnTo>
                  <a:lnTo>
                    <a:pt x="1751422" y="2494771"/>
                  </a:lnTo>
                  <a:lnTo>
                    <a:pt x="1751422" y="2488417"/>
                  </a:lnTo>
                  <a:lnTo>
                    <a:pt x="1747186" y="2479946"/>
                  </a:lnTo>
                  <a:lnTo>
                    <a:pt x="1740833" y="2479946"/>
                  </a:lnTo>
                  <a:lnTo>
                    <a:pt x="1736597" y="2479946"/>
                  </a:lnTo>
                  <a:lnTo>
                    <a:pt x="1732362" y="2479946"/>
                  </a:lnTo>
                  <a:lnTo>
                    <a:pt x="1730244" y="2479946"/>
                  </a:lnTo>
                  <a:lnTo>
                    <a:pt x="1726008" y="2479946"/>
                  </a:lnTo>
                  <a:lnTo>
                    <a:pt x="1715419" y="2479946"/>
                  </a:lnTo>
                  <a:lnTo>
                    <a:pt x="1706948" y="2454532"/>
                  </a:lnTo>
                  <a:lnTo>
                    <a:pt x="1700595" y="2429119"/>
                  </a:lnTo>
                  <a:lnTo>
                    <a:pt x="1687888" y="2407941"/>
                  </a:lnTo>
                  <a:lnTo>
                    <a:pt x="1670945" y="2388881"/>
                  </a:lnTo>
                  <a:lnTo>
                    <a:pt x="1647650" y="2374056"/>
                  </a:lnTo>
                  <a:lnTo>
                    <a:pt x="1626472" y="2359231"/>
                  </a:lnTo>
                  <a:lnTo>
                    <a:pt x="1607411" y="2333818"/>
                  </a:lnTo>
                  <a:lnTo>
                    <a:pt x="1613765" y="2329582"/>
                  </a:lnTo>
                  <a:lnTo>
                    <a:pt x="1618000" y="2329582"/>
                  </a:lnTo>
                  <a:lnTo>
                    <a:pt x="1622236" y="2329582"/>
                  </a:lnTo>
                  <a:lnTo>
                    <a:pt x="1622236" y="2325346"/>
                  </a:lnTo>
                  <a:lnTo>
                    <a:pt x="1622236" y="2321111"/>
                  </a:lnTo>
                  <a:lnTo>
                    <a:pt x="1626472" y="2318993"/>
                  </a:lnTo>
                  <a:lnTo>
                    <a:pt x="1598940" y="2299933"/>
                  </a:lnTo>
                  <a:lnTo>
                    <a:pt x="1586233" y="2276637"/>
                  </a:lnTo>
                  <a:lnTo>
                    <a:pt x="1573527" y="2251223"/>
                  </a:lnTo>
                  <a:lnTo>
                    <a:pt x="1567173" y="2221574"/>
                  </a:lnTo>
                  <a:lnTo>
                    <a:pt x="1552349" y="2196160"/>
                  </a:lnTo>
                  <a:lnTo>
                    <a:pt x="1533288" y="2174982"/>
                  </a:lnTo>
                  <a:lnTo>
                    <a:pt x="1512110" y="2162276"/>
                  </a:lnTo>
                  <a:lnTo>
                    <a:pt x="1484579" y="2151687"/>
                  </a:lnTo>
                  <a:lnTo>
                    <a:pt x="1463401" y="2136862"/>
                  </a:lnTo>
                  <a:lnTo>
                    <a:pt x="1448576" y="2117802"/>
                  </a:lnTo>
                  <a:lnTo>
                    <a:pt x="1440105" y="2096624"/>
                  </a:lnTo>
                  <a:lnTo>
                    <a:pt x="1429516" y="2073328"/>
                  </a:lnTo>
                  <a:lnTo>
                    <a:pt x="1404102" y="2037325"/>
                  </a:lnTo>
                  <a:lnTo>
                    <a:pt x="1382924" y="2011912"/>
                  </a:lnTo>
                  <a:lnTo>
                    <a:pt x="1359629" y="1988617"/>
                  </a:lnTo>
                  <a:lnTo>
                    <a:pt x="1344804" y="1963202"/>
                  </a:lnTo>
                  <a:lnTo>
                    <a:pt x="1334215" y="1929317"/>
                  </a:lnTo>
                  <a:lnTo>
                    <a:pt x="1325744" y="1884844"/>
                  </a:lnTo>
                  <a:lnTo>
                    <a:pt x="1323626" y="1823427"/>
                  </a:lnTo>
                  <a:lnTo>
                    <a:pt x="1323626" y="1808603"/>
                  </a:lnTo>
                  <a:lnTo>
                    <a:pt x="1325744" y="1778953"/>
                  </a:lnTo>
                  <a:lnTo>
                    <a:pt x="1325744" y="1738715"/>
                  </a:lnTo>
                  <a:lnTo>
                    <a:pt x="1325744" y="1690006"/>
                  </a:lnTo>
                  <a:lnTo>
                    <a:pt x="1325744" y="1645532"/>
                  </a:lnTo>
                  <a:lnTo>
                    <a:pt x="1329979" y="1609529"/>
                  </a:lnTo>
                  <a:lnTo>
                    <a:pt x="1334215" y="1586233"/>
                  </a:lnTo>
                  <a:lnTo>
                    <a:pt x="1344804" y="1581998"/>
                  </a:lnTo>
                  <a:lnTo>
                    <a:pt x="1353275" y="1581998"/>
                  </a:lnTo>
                  <a:lnTo>
                    <a:pt x="1359629" y="1581998"/>
                  </a:lnTo>
                  <a:lnTo>
                    <a:pt x="1368100" y="1581998"/>
                  </a:lnTo>
                  <a:lnTo>
                    <a:pt x="1374453" y="1586233"/>
                  </a:lnTo>
                  <a:lnTo>
                    <a:pt x="1378689" y="1594705"/>
                  </a:lnTo>
                  <a:lnTo>
                    <a:pt x="1385042" y="1601058"/>
                  </a:lnTo>
                  <a:lnTo>
                    <a:pt x="1389278" y="1609529"/>
                  </a:lnTo>
                  <a:lnTo>
                    <a:pt x="1389278" y="1567173"/>
                  </a:lnTo>
                  <a:lnTo>
                    <a:pt x="1363864" y="1537524"/>
                  </a:lnTo>
                  <a:lnTo>
                    <a:pt x="1334215" y="1507875"/>
                  </a:lnTo>
                  <a:lnTo>
                    <a:pt x="1300330" y="1486697"/>
                  </a:lnTo>
                  <a:lnTo>
                    <a:pt x="1300330" y="1505757"/>
                  </a:lnTo>
                  <a:lnTo>
                    <a:pt x="1315155" y="1516346"/>
                  </a:lnTo>
                  <a:lnTo>
                    <a:pt x="1329979" y="1526935"/>
                  </a:lnTo>
                  <a:lnTo>
                    <a:pt x="1344804" y="1537524"/>
                  </a:lnTo>
                  <a:lnTo>
                    <a:pt x="1355393" y="1552349"/>
                  </a:lnTo>
                  <a:lnTo>
                    <a:pt x="1355393" y="1560820"/>
                  </a:lnTo>
                  <a:lnTo>
                    <a:pt x="1353275" y="1560820"/>
                  </a:lnTo>
                  <a:lnTo>
                    <a:pt x="1353275" y="1565055"/>
                  </a:lnTo>
                  <a:lnTo>
                    <a:pt x="1349040" y="1567173"/>
                  </a:lnTo>
                  <a:lnTo>
                    <a:pt x="1340568" y="1571409"/>
                  </a:lnTo>
                  <a:lnTo>
                    <a:pt x="1338451" y="1575644"/>
                  </a:lnTo>
                  <a:lnTo>
                    <a:pt x="1325744" y="1575644"/>
                  </a:lnTo>
                  <a:lnTo>
                    <a:pt x="1315155" y="1575644"/>
                  </a:lnTo>
                  <a:lnTo>
                    <a:pt x="1310919" y="1575644"/>
                  </a:lnTo>
                  <a:lnTo>
                    <a:pt x="1310919" y="1571409"/>
                  </a:lnTo>
                  <a:lnTo>
                    <a:pt x="1308801" y="1571409"/>
                  </a:lnTo>
                  <a:lnTo>
                    <a:pt x="1300330" y="1567173"/>
                  </a:lnTo>
                  <a:lnTo>
                    <a:pt x="1274917" y="1535406"/>
                  </a:lnTo>
                  <a:lnTo>
                    <a:pt x="1251621" y="1501521"/>
                  </a:lnTo>
                  <a:lnTo>
                    <a:pt x="1234678" y="1463401"/>
                  </a:lnTo>
                  <a:lnTo>
                    <a:pt x="1251621" y="1463401"/>
                  </a:lnTo>
                  <a:lnTo>
                    <a:pt x="1260092" y="1467637"/>
                  </a:lnTo>
                  <a:lnTo>
                    <a:pt x="1266445" y="1467637"/>
                  </a:lnTo>
                  <a:lnTo>
                    <a:pt x="1274917" y="1467637"/>
                  </a:lnTo>
                  <a:lnTo>
                    <a:pt x="1281270" y="1463401"/>
                  </a:lnTo>
                  <a:lnTo>
                    <a:pt x="1251621" y="1452812"/>
                  </a:lnTo>
                  <a:lnTo>
                    <a:pt x="1234678" y="1435869"/>
                  </a:lnTo>
                  <a:lnTo>
                    <a:pt x="1219854" y="1412574"/>
                  </a:lnTo>
                  <a:lnTo>
                    <a:pt x="1207147" y="1387160"/>
                  </a:lnTo>
                  <a:lnTo>
                    <a:pt x="1200794" y="1361746"/>
                  </a:lnTo>
                  <a:lnTo>
                    <a:pt x="1190205" y="1338451"/>
                  </a:lnTo>
                  <a:lnTo>
                    <a:pt x="1175380" y="1319390"/>
                  </a:lnTo>
                  <a:lnTo>
                    <a:pt x="1152084" y="1308801"/>
                  </a:lnTo>
                  <a:lnTo>
                    <a:pt x="1160555" y="1260092"/>
                  </a:lnTo>
                  <a:lnTo>
                    <a:pt x="1135142" y="1232560"/>
                  </a:lnTo>
                  <a:lnTo>
                    <a:pt x="1111846" y="1198676"/>
                  </a:lnTo>
                  <a:lnTo>
                    <a:pt x="1092786" y="1164791"/>
                  </a:lnTo>
                  <a:lnTo>
                    <a:pt x="1067372" y="1130906"/>
                  </a:lnTo>
                  <a:lnTo>
                    <a:pt x="1037723" y="1105492"/>
                  </a:lnTo>
                  <a:lnTo>
                    <a:pt x="997485" y="1086432"/>
                  </a:lnTo>
                  <a:lnTo>
                    <a:pt x="948775" y="1075843"/>
                  </a:lnTo>
                  <a:lnTo>
                    <a:pt x="908537" y="1056783"/>
                  </a:lnTo>
                  <a:lnTo>
                    <a:pt x="878888" y="1031369"/>
                  </a:lnTo>
                  <a:lnTo>
                    <a:pt x="845003" y="1001720"/>
                  </a:lnTo>
                  <a:lnTo>
                    <a:pt x="813236" y="984778"/>
                  </a:lnTo>
                  <a:lnTo>
                    <a:pt x="745466" y="984778"/>
                  </a:lnTo>
                  <a:lnTo>
                    <a:pt x="724288" y="972071"/>
                  </a:lnTo>
                  <a:lnTo>
                    <a:pt x="705228" y="957246"/>
                  </a:lnTo>
                  <a:lnTo>
                    <a:pt x="684050" y="946657"/>
                  </a:lnTo>
                  <a:lnTo>
                    <a:pt x="650165" y="942422"/>
                  </a:lnTo>
                  <a:lnTo>
                    <a:pt x="650165" y="991131"/>
                  </a:lnTo>
                  <a:lnTo>
                    <a:pt x="612045" y="1010191"/>
                  </a:lnTo>
                  <a:lnTo>
                    <a:pt x="580278" y="1029251"/>
                  </a:lnTo>
                  <a:lnTo>
                    <a:pt x="535804" y="1039840"/>
                  </a:lnTo>
                  <a:lnTo>
                    <a:pt x="546393" y="1005956"/>
                  </a:lnTo>
                  <a:lnTo>
                    <a:pt x="561217" y="972071"/>
                  </a:lnTo>
                  <a:lnTo>
                    <a:pt x="582395" y="942422"/>
                  </a:lnTo>
                  <a:lnTo>
                    <a:pt x="601456" y="910654"/>
                  </a:lnTo>
                  <a:lnTo>
                    <a:pt x="582395" y="910654"/>
                  </a:lnTo>
                  <a:lnTo>
                    <a:pt x="582395" y="917008"/>
                  </a:lnTo>
                  <a:lnTo>
                    <a:pt x="554864" y="940304"/>
                  </a:lnTo>
                  <a:lnTo>
                    <a:pt x="531568" y="969953"/>
                  </a:lnTo>
                  <a:lnTo>
                    <a:pt x="516744" y="1001720"/>
                  </a:lnTo>
                  <a:lnTo>
                    <a:pt x="506155" y="1035605"/>
                  </a:lnTo>
                  <a:lnTo>
                    <a:pt x="491330" y="1071607"/>
                  </a:lnTo>
                  <a:lnTo>
                    <a:pt x="468034" y="1105492"/>
                  </a:lnTo>
                  <a:lnTo>
                    <a:pt x="453210" y="1120316"/>
                  </a:lnTo>
                  <a:lnTo>
                    <a:pt x="423560" y="1143613"/>
                  </a:lnTo>
                  <a:lnTo>
                    <a:pt x="387558" y="1164791"/>
                  </a:lnTo>
                  <a:lnTo>
                    <a:pt x="343084" y="1190204"/>
                  </a:lnTo>
                  <a:lnTo>
                    <a:pt x="298610" y="1219854"/>
                  </a:lnTo>
                  <a:lnTo>
                    <a:pt x="254136" y="1247385"/>
                  </a:lnTo>
                  <a:lnTo>
                    <a:pt x="209662" y="1268563"/>
                  </a:lnTo>
                  <a:lnTo>
                    <a:pt x="175778" y="1283388"/>
                  </a:lnTo>
                  <a:lnTo>
                    <a:pt x="154600" y="1289741"/>
                  </a:lnTo>
                  <a:lnTo>
                    <a:pt x="154600" y="1283388"/>
                  </a:lnTo>
                  <a:lnTo>
                    <a:pt x="163071" y="1283388"/>
                  </a:lnTo>
                  <a:lnTo>
                    <a:pt x="188484" y="1257975"/>
                  </a:lnTo>
                  <a:lnTo>
                    <a:pt x="220251" y="1234678"/>
                  </a:lnTo>
                  <a:lnTo>
                    <a:pt x="258372" y="1213500"/>
                  </a:lnTo>
                  <a:lnTo>
                    <a:pt x="294374" y="1190204"/>
                  </a:lnTo>
                  <a:lnTo>
                    <a:pt x="328259" y="1164791"/>
                  </a:lnTo>
                  <a:lnTo>
                    <a:pt x="353673" y="1135142"/>
                  </a:lnTo>
                  <a:lnTo>
                    <a:pt x="372733" y="1101257"/>
                  </a:lnTo>
                  <a:lnTo>
                    <a:pt x="379086" y="1056783"/>
                  </a:lnTo>
                  <a:lnTo>
                    <a:pt x="351555" y="1065254"/>
                  </a:lnTo>
                  <a:lnTo>
                    <a:pt x="332495" y="1071607"/>
                  </a:lnTo>
                  <a:lnTo>
                    <a:pt x="307081" y="1080079"/>
                  </a:lnTo>
                  <a:lnTo>
                    <a:pt x="307081" y="1071607"/>
                  </a:lnTo>
                  <a:lnTo>
                    <a:pt x="307081" y="1065254"/>
                  </a:lnTo>
                  <a:lnTo>
                    <a:pt x="302846" y="1061019"/>
                  </a:lnTo>
                  <a:lnTo>
                    <a:pt x="302846" y="1061018"/>
                  </a:lnTo>
                  <a:lnTo>
                    <a:pt x="298610" y="1061018"/>
                  </a:lnTo>
                  <a:lnTo>
                    <a:pt x="292257" y="1056783"/>
                  </a:lnTo>
                  <a:lnTo>
                    <a:pt x="288021" y="1061019"/>
                  </a:lnTo>
                  <a:lnTo>
                    <a:pt x="283785" y="1065255"/>
                  </a:lnTo>
                  <a:lnTo>
                    <a:pt x="279550" y="1069490"/>
                  </a:lnTo>
                  <a:lnTo>
                    <a:pt x="277432" y="1069490"/>
                  </a:lnTo>
                  <a:lnTo>
                    <a:pt x="268961" y="1071607"/>
                  </a:lnTo>
                  <a:lnTo>
                    <a:pt x="258372" y="1071607"/>
                  </a:lnTo>
                  <a:lnTo>
                    <a:pt x="254136" y="1050429"/>
                  </a:lnTo>
                  <a:lnTo>
                    <a:pt x="243547" y="1020780"/>
                  </a:lnTo>
                  <a:lnTo>
                    <a:pt x="235076" y="999602"/>
                  </a:lnTo>
                  <a:lnTo>
                    <a:pt x="228723" y="1005955"/>
                  </a:lnTo>
                  <a:lnTo>
                    <a:pt x="224487" y="1010191"/>
                  </a:lnTo>
                  <a:lnTo>
                    <a:pt x="220251" y="1010191"/>
                  </a:lnTo>
                  <a:lnTo>
                    <a:pt x="213898" y="1010191"/>
                  </a:lnTo>
                  <a:lnTo>
                    <a:pt x="209662" y="1005955"/>
                  </a:lnTo>
                  <a:lnTo>
                    <a:pt x="173660" y="980542"/>
                  </a:lnTo>
                  <a:lnTo>
                    <a:pt x="144011" y="942422"/>
                  </a:lnTo>
                  <a:lnTo>
                    <a:pt x="120715" y="902183"/>
                  </a:lnTo>
                  <a:lnTo>
                    <a:pt x="133422" y="881005"/>
                  </a:lnTo>
                  <a:lnTo>
                    <a:pt x="144011" y="853474"/>
                  </a:lnTo>
                  <a:lnTo>
                    <a:pt x="154600" y="832296"/>
                  </a:lnTo>
                  <a:lnTo>
                    <a:pt x="169424" y="813236"/>
                  </a:lnTo>
                  <a:lnTo>
                    <a:pt x="194838" y="798411"/>
                  </a:lnTo>
                  <a:lnTo>
                    <a:pt x="218134" y="792058"/>
                  </a:lnTo>
                  <a:lnTo>
                    <a:pt x="239312" y="781469"/>
                  </a:lnTo>
                  <a:lnTo>
                    <a:pt x="254136" y="766645"/>
                  </a:lnTo>
                  <a:lnTo>
                    <a:pt x="264725" y="743348"/>
                  </a:lnTo>
                  <a:lnTo>
                    <a:pt x="264725" y="707345"/>
                  </a:lnTo>
                  <a:lnTo>
                    <a:pt x="268961" y="703109"/>
                  </a:lnTo>
                  <a:lnTo>
                    <a:pt x="273196" y="703109"/>
                  </a:lnTo>
                  <a:lnTo>
                    <a:pt x="273196" y="698874"/>
                  </a:lnTo>
                  <a:lnTo>
                    <a:pt x="273196" y="694639"/>
                  </a:lnTo>
                  <a:lnTo>
                    <a:pt x="277432" y="692521"/>
                  </a:lnTo>
                  <a:lnTo>
                    <a:pt x="243547" y="692521"/>
                  </a:lnTo>
                  <a:lnTo>
                    <a:pt x="235076" y="698874"/>
                  </a:lnTo>
                  <a:lnTo>
                    <a:pt x="232958" y="703110"/>
                  </a:lnTo>
                  <a:lnTo>
                    <a:pt x="228723" y="707345"/>
                  </a:lnTo>
                  <a:lnTo>
                    <a:pt x="220251" y="709463"/>
                  </a:lnTo>
                  <a:lnTo>
                    <a:pt x="213898" y="713699"/>
                  </a:lnTo>
                  <a:lnTo>
                    <a:pt x="203309" y="713699"/>
                  </a:lnTo>
                  <a:lnTo>
                    <a:pt x="180013" y="707345"/>
                  </a:lnTo>
                  <a:lnTo>
                    <a:pt x="148246" y="694639"/>
                  </a:lnTo>
                  <a:lnTo>
                    <a:pt x="110126" y="688285"/>
                  </a:lnTo>
                  <a:lnTo>
                    <a:pt x="80476" y="673461"/>
                  </a:lnTo>
                  <a:lnTo>
                    <a:pt x="74123" y="618398"/>
                  </a:lnTo>
                  <a:lnTo>
                    <a:pt x="88948" y="618398"/>
                  </a:lnTo>
                  <a:lnTo>
                    <a:pt x="95301" y="614162"/>
                  </a:lnTo>
                  <a:lnTo>
                    <a:pt x="105890" y="609927"/>
                  </a:lnTo>
                  <a:lnTo>
                    <a:pt x="114361" y="607809"/>
                  </a:lnTo>
                  <a:lnTo>
                    <a:pt x="120715" y="607809"/>
                  </a:lnTo>
                  <a:lnTo>
                    <a:pt x="129186" y="599338"/>
                  </a:lnTo>
                  <a:lnTo>
                    <a:pt x="135539" y="592985"/>
                  </a:lnTo>
                  <a:lnTo>
                    <a:pt x="133422" y="588749"/>
                  </a:lnTo>
                  <a:lnTo>
                    <a:pt x="133422" y="584513"/>
                  </a:lnTo>
                  <a:lnTo>
                    <a:pt x="129186" y="578160"/>
                  </a:lnTo>
                  <a:lnTo>
                    <a:pt x="163071" y="578160"/>
                  </a:lnTo>
                  <a:lnTo>
                    <a:pt x="165189" y="573924"/>
                  </a:lnTo>
                  <a:lnTo>
                    <a:pt x="169424" y="573924"/>
                  </a:lnTo>
                  <a:lnTo>
                    <a:pt x="173660" y="569688"/>
                  </a:lnTo>
                  <a:lnTo>
                    <a:pt x="175778" y="569688"/>
                  </a:lnTo>
                  <a:lnTo>
                    <a:pt x="184249" y="569688"/>
                  </a:lnTo>
                  <a:lnTo>
                    <a:pt x="194838" y="580277"/>
                  </a:lnTo>
                  <a:lnTo>
                    <a:pt x="205427" y="588749"/>
                  </a:lnTo>
                  <a:lnTo>
                    <a:pt x="218134" y="599338"/>
                  </a:lnTo>
                  <a:lnTo>
                    <a:pt x="224487" y="609927"/>
                  </a:lnTo>
                  <a:lnTo>
                    <a:pt x="249901" y="599338"/>
                  </a:lnTo>
                  <a:lnTo>
                    <a:pt x="249901" y="584513"/>
                  </a:lnTo>
                  <a:lnTo>
                    <a:pt x="243547" y="573924"/>
                  </a:lnTo>
                  <a:lnTo>
                    <a:pt x="239312" y="563335"/>
                  </a:lnTo>
                  <a:lnTo>
                    <a:pt x="235076" y="550628"/>
                  </a:lnTo>
                  <a:lnTo>
                    <a:pt x="232958" y="540039"/>
                  </a:lnTo>
                  <a:lnTo>
                    <a:pt x="224487" y="529450"/>
                  </a:lnTo>
                  <a:lnTo>
                    <a:pt x="199073" y="499801"/>
                  </a:lnTo>
                  <a:lnTo>
                    <a:pt x="169424" y="476505"/>
                  </a:lnTo>
                  <a:lnTo>
                    <a:pt x="135539" y="455327"/>
                  </a:lnTo>
                  <a:lnTo>
                    <a:pt x="105890" y="434149"/>
                  </a:lnTo>
                  <a:lnTo>
                    <a:pt x="88948" y="400264"/>
                  </a:lnTo>
                  <a:lnTo>
                    <a:pt x="95301" y="389675"/>
                  </a:lnTo>
                  <a:lnTo>
                    <a:pt x="99537" y="376968"/>
                  </a:lnTo>
                  <a:lnTo>
                    <a:pt x="103772" y="366379"/>
                  </a:lnTo>
                  <a:lnTo>
                    <a:pt x="148246" y="370615"/>
                  </a:lnTo>
                  <a:lnTo>
                    <a:pt x="190602" y="366379"/>
                  </a:lnTo>
                  <a:lnTo>
                    <a:pt x="224487" y="347319"/>
                  </a:lnTo>
                  <a:lnTo>
                    <a:pt x="235076" y="321905"/>
                  </a:lnTo>
                  <a:lnTo>
                    <a:pt x="243547" y="296492"/>
                  </a:lnTo>
                  <a:lnTo>
                    <a:pt x="249901" y="273196"/>
                  </a:lnTo>
                  <a:lnTo>
                    <a:pt x="277432" y="252018"/>
                  </a:lnTo>
                  <a:lnTo>
                    <a:pt x="313435" y="232958"/>
                  </a:lnTo>
                  <a:lnTo>
                    <a:pt x="353673" y="222369"/>
                  </a:lnTo>
                  <a:lnTo>
                    <a:pt x="387558" y="207544"/>
                  </a:lnTo>
                  <a:lnTo>
                    <a:pt x="421443" y="186366"/>
                  </a:lnTo>
                  <a:lnTo>
                    <a:pt x="432032" y="192720"/>
                  </a:lnTo>
                  <a:lnTo>
                    <a:pt x="438385" y="196955"/>
                  </a:lnTo>
                  <a:lnTo>
                    <a:pt x="438385" y="203309"/>
                  </a:lnTo>
                  <a:lnTo>
                    <a:pt x="442621" y="207545"/>
                  </a:lnTo>
                  <a:lnTo>
                    <a:pt x="442621" y="216015"/>
                  </a:lnTo>
                  <a:lnTo>
                    <a:pt x="446856" y="218133"/>
                  </a:lnTo>
                  <a:lnTo>
                    <a:pt x="453210" y="226604"/>
                  </a:lnTo>
                  <a:lnTo>
                    <a:pt x="461681" y="232958"/>
                  </a:lnTo>
                  <a:lnTo>
                    <a:pt x="472270" y="232958"/>
                  </a:lnTo>
                  <a:lnTo>
                    <a:pt x="480741" y="232958"/>
                  </a:lnTo>
                  <a:lnTo>
                    <a:pt x="487094" y="230840"/>
                  </a:lnTo>
                  <a:lnTo>
                    <a:pt x="495566" y="226604"/>
                  </a:lnTo>
                  <a:lnTo>
                    <a:pt x="501919" y="226604"/>
                  </a:lnTo>
                  <a:lnTo>
                    <a:pt x="510390" y="226604"/>
                  </a:lnTo>
                  <a:lnTo>
                    <a:pt x="516744" y="230840"/>
                  </a:lnTo>
                  <a:lnTo>
                    <a:pt x="525215" y="237193"/>
                  </a:lnTo>
                  <a:lnTo>
                    <a:pt x="535804" y="247782"/>
                  </a:lnTo>
                  <a:lnTo>
                    <a:pt x="542157" y="256254"/>
                  </a:lnTo>
                  <a:lnTo>
                    <a:pt x="550628" y="262607"/>
                  </a:lnTo>
                  <a:lnTo>
                    <a:pt x="561217" y="266843"/>
                  </a:lnTo>
                  <a:lnTo>
                    <a:pt x="571806" y="271078"/>
                  </a:lnTo>
                  <a:lnTo>
                    <a:pt x="582395" y="266843"/>
                  </a:lnTo>
                  <a:lnTo>
                    <a:pt x="590867" y="266843"/>
                  </a:lnTo>
                  <a:lnTo>
                    <a:pt x="597220" y="262607"/>
                  </a:lnTo>
                  <a:lnTo>
                    <a:pt x="609927" y="258371"/>
                  </a:lnTo>
                  <a:lnTo>
                    <a:pt x="616280" y="258371"/>
                  </a:lnTo>
                  <a:lnTo>
                    <a:pt x="639576" y="266843"/>
                  </a:lnTo>
                  <a:lnTo>
                    <a:pt x="671343" y="277432"/>
                  </a:lnTo>
                  <a:lnTo>
                    <a:pt x="700992" y="292256"/>
                  </a:lnTo>
                  <a:lnTo>
                    <a:pt x="730642" y="300727"/>
                  </a:lnTo>
                  <a:lnTo>
                    <a:pt x="794176" y="292256"/>
                  </a:lnTo>
                  <a:lnTo>
                    <a:pt x="834414" y="311316"/>
                  </a:lnTo>
                  <a:lnTo>
                    <a:pt x="872534" y="336730"/>
                  </a:lnTo>
                  <a:lnTo>
                    <a:pt x="908537" y="360026"/>
                  </a:lnTo>
                  <a:lnTo>
                    <a:pt x="948775" y="381204"/>
                  </a:lnTo>
                  <a:lnTo>
                    <a:pt x="997485" y="389675"/>
                  </a:lnTo>
                  <a:lnTo>
                    <a:pt x="997485" y="374851"/>
                  </a:lnTo>
                  <a:lnTo>
                    <a:pt x="986896" y="362144"/>
                  </a:lnTo>
                  <a:lnTo>
                    <a:pt x="976307" y="347319"/>
                  </a:lnTo>
                  <a:lnTo>
                    <a:pt x="963600" y="332494"/>
                  </a:lnTo>
                  <a:lnTo>
                    <a:pt x="957246" y="315552"/>
                  </a:lnTo>
                  <a:lnTo>
                    <a:pt x="1001720" y="311316"/>
                  </a:lnTo>
                  <a:lnTo>
                    <a:pt x="1031369" y="302845"/>
                  </a:lnTo>
                  <a:lnTo>
                    <a:pt x="1056783" y="288021"/>
                  </a:lnTo>
                  <a:lnTo>
                    <a:pt x="1077961" y="273196"/>
                  </a:lnTo>
                  <a:lnTo>
                    <a:pt x="1101257" y="256254"/>
                  </a:lnTo>
                  <a:lnTo>
                    <a:pt x="1126670" y="243547"/>
                  </a:lnTo>
                  <a:lnTo>
                    <a:pt x="1160555" y="237193"/>
                  </a:lnTo>
                  <a:lnTo>
                    <a:pt x="1166909" y="241429"/>
                  </a:lnTo>
                  <a:lnTo>
                    <a:pt x="1179615" y="243547"/>
                  </a:lnTo>
                  <a:lnTo>
                    <a:pt x="1185969" y="247782"/>
                  </a:lnTo>
                  <a:lnTo>
                    <a:pt x="1192322" y="252018"/>
                  </a:lnTo>
                  <a:lnTo>
                    <a:pt x="1179615" y="252018"/>
                  </a:lnTo>
                  <a:lnTo>
                    <a:pt x="1141495" y="281667"/>
                  </a:lnTo>
                  <a:lnTo>
                    <a:pt x="1101257" y="307081"/>
                  </a:lnTo>
                  <a:lnTo>
                    <a:pt x="1056783" y="326141"/>
                  </a:lnTo>
                  <a:lnTo>
                    <a:pt x="1056783" y="340966"/>
                  </a:lnTo>
                  <a:lnTo>
                    <a:pt x="1097021" y="347319"/>
                  </a:lnTo>
                  <a:lnTo>
                    <a:pt x="1116081" y="326141"/>
                  </a:lnTo>
                  <a:lnTo>
                    <a:pt x="1135142" y="315552"/>
                  </a:lnTo>
                  <a:lnTo>
                    <a:pt x="1160555" y="311316"/>
                  </a:lnTo>
                  <a:lnTo>
                    <a:pt x="1185969" y="311316"/>
                  </a:lnTo>
                  <a:lnTo>
                    <a:pt x="1219854" y="307081"/>
                  </a:lnTo>
                  <a:lnTo>
                    <a:pt x="1221972" y="296492"/>
                  </a:lnTo>
                  <a:lnTo>
                    <a:pt x="1226207" y="285903"/>
                  </a:lnTo>
                  <a:lnTo>
                    <a:pt x="1234678" y="273196"/>
                  </a:lnTo>
                  <a:lnTo>
                    <a:pt x="1241032" y="266842"/>
                  </a:lnTo>
                  <a:lnTo>
                    <a:pt x="1251621" y="292256"/>
                  </a:lnTo>
                  <a:lnTo>
                    <a:pt x="1264328" y="311316"/>
                  </a:lnTo>
                  <a:lnTo>
                    <a:pt x="1281270" y="326141"/>
                  </a:lnTo>
                  <a:lnTo>
                    <a:pt x="1308801" y="332494"/>
                  </a:lnTo>
                  <a:lnTo>
                    <a:pt x="1315155" y="326140"/>
                  </a:lnTo>
                  <a:lnTo>
                    <a:pt x="1319390" y="321905"/>
                  </a:lnTo>
                  <a:lnTo>
                    <a:pt x="1325744" y="317670"/>
                  </a:lnTo>
                  <a:lnTo>
                    <a:pt x="1329979" y="315552"/>
                  </a:lnTo>
                  <a:lnTo>
                    <a:pt x="1338451" y="315552"/>
                  </a:lnTo>
                  <a:lnTo>
                    <a:pt x="1340568" y="315552"/>
                  </a:lnTo>
                  <a:lnTo>
                    <a:pt x="1349040" y="326141"/>
                  </a:lnTo>
                  <a:lnTo>
                    <a:pt x="1353275" y="332494"/>
                  </a:lnTo>
                  <a:lnTo>
                    <a:pt x="1355393" y="340966"/>
                  </a:lnTo>
                  <a:lnTo>
                    <a:pt x="1368100" y="336730"/>
                  </a:lnTo>
                  <a:lnTo>
                    <a:pt x="1378689" y="330377"/>
                  </a:lnTo>
                  <a:lnTo>
                    <a:pt x="1385042" y="321905"/>
                  </a:lnTo>
                  <a:lnTo>
                    <a:pt x="1395631" y="317670"/>
                  </a:lnTo>
                  <a:lnTo>
                    <a:pt x="1404102" y="315552"/>
                  </a:lnTo>
                  <a:lnTo>
                    <a:pt x="1444341" y="326141"/>
                  </a:lnTo>
                  <a:lnTo>
                    <a:pt x="1478226" y="351555"/>
                  </a:lnTo>
                  <a:lnTo>
                    <a:pt x="1512110" y="376968"/>
                  </a:lnTo>
                  <a:lnTo>
                    <a:pt x="1543877" y="400264"/>
                  </a:lnTo>
                  <a:lnTo>
                    <a:pt x="1556584" y="400264"/>
                  </a:lnTo>
                  <a:lnTo>
                    <a:pt x="1567173" y="400264"/>
                  </a:lnTo>
                  <a:lnTo>
                    <a:pt x="1573527" y="396029"/>
                  </a:lnTo>
                  <a:lnTo>
                    <a:pt x="1586233" y="391793"/>
                  </a:lnTo>
                  <a:lnTo>
                    <a:pt x="1592587" y="389675"/>
                  </a:lnTo>
                  <a:lnTo>
                    <a:pt x="1598940" y="389675"/>
                  </a:lnTo>
                  <a:lnTo>
                    <a:pt x="1607411" y="396029"/>
                  </a:lnTo>
                  <a:lnTo>
                    <a:pt x="1613765" y="404500"/>
                  </a:lnTo>
                  <a:lnTo>
                    <a:pt x="1622236" y="415089"/>
                  </a:lnTo>
                  <a:lnTo>
                    <a:pt x="1628589" y="429913"/>
                  </a:lnTo>
                  <a:lnTo>
                    <a:pt x="1632825" y="436267"/>
                  </a:lnTo>
                  <a:lnTo>
                    <a:pt x="1626472" y="440502"/>
                  </a:lnTo>
                  <a:lnTo>
                    <a:pt x="1618000" y="444738"/>
                  </a:lnTo>
                  <a:lnTo>
                    <a:pt x="1613765" y="446856"/>
                  </a:lnTo>
                  <a:lnTo>
                    <a:pt x="1613765" y="451091"/>
                  </a:lnTo>
                  <a:lnTo>
                    <a:pt x="1611647" y="455327"/>
                  </a:lnTo>
                  <a:lnTo>
                    <a:pt x="1607411" y="461680"/>
                  </a:lnTo>
                  <a:lnTo>
                    <a:pt x="1632825" y="461680"/>
                  </a:lnTo>
                  <a:lnTo>
                    <a:pt x="1666710" y="465916"/>
                  </a:lnTo>
                  <a:lnTo>
                    <a:pt x="1700595" y="465916"/>
                  </a:lnTo>
                  <a:lnTo>
                    <a:pt x="1730244" y="465916"/>
                  </a:lnTo>
                  <a:lnTo>
                    <a:pt x="1747186" y="470152"/>
                  </a:lnTo>
                  <a:lnTo>
                    <a:pt x="1766247" y="491330"/>
                  </a:lnTo>
                  <a:lnTo>
                    <a:pt x="1785307" y="514625"/>
                  </a:lnTo>
                  <a:lnTo>
                    <a:pt x="1802249" y="535803"/>
                  </a:lnTo>
                  <a:lnTo>
                    <a:pt x="1802249" y="461680"/>
                  </a:lnTo>
                  <a:lnTo>
                    <a:pt x="1821309" y="461680"/>
                  </a:lnTo>
                  <a:lnTo>
                    <a:pt x="1836134" y="461680"/>
                  </a:lnTo>
                  <a:lnTo>
                    <a:pt x="1846723" y="459563"/>
                  </a:lnTo>
                  <a:lnTo>
                    <a:pt x="1861548" y="455327"/>
                  </a:lnTo>
                  <a:lnTo>
                    <a:pt x="1861548" y="446856"/>
                  </a:lnTo>
                  <a:lnTo>
                    <a:pt x="1795896" y="446856"/>
                  </a:lnTo>
                  <a:lnTo>
                    <a:pt x="1791660" y="436267"/>
                  </a:lnTo>
                  <a:lnTo>
                    <a:pt x="1789542" y="434149"/>
                  </a:lnTo>
                  <a:lnTo>
                    <a:pt x="1785307" y="425678"/>
                  </a:lnTo>
                  <a:lnTo>
                    <a:pt x="1781071" y="419324"/>
                  </a:lnTo>
                  <a:lnTo>
                    <a:pt x="1781071" y="406618"/>
                  </a:lnTo>
                  <a:lnTo>
                    <a:pt x="1789542" y="406618"/>
                  </a:lnTo>
                  <a:lnTo>
                    <a:pt x="1789542" y="400264"/>
                  </a:lnTo>
                  <a:lnTo>
                    <a:pt x="1884843" y="389675"/>
                  </a:lnTo>
                  <a:lnTo>
                    <a:pt x="1884843" y="415089"/>
                  </a:lnTo>
                  <a:lnTo>
                    <a:pt x="1895432" y="421442"/>
                  </a:lnTo>
                  <a:lnTo>
                    <a:pt x="1903904" y="434149"/>
                  </a:lnTo>
                  <a:lnTo>
                    <a:pt x="1910257" y="440502"/>
                  </a:lnTo>
                  <a:lnTo>
                    <a:pt x="1918728" y="455327"/>
                  </a:lnTo>
                  <a:lnTo>
                    <a:pt x="1958966" y="455327"/>
                  </a:lnTo>
                  <a:lnTo>
                    <a:pt x="1984380" y="461680"/>
                  </a:lnTo>
                  <a:lnTo>
                    <a:pt x="2009794" y="465916"/>
                  </a:lnTo>
                  <a:lnTo>
                    <a:pt x="2035207" y="470152"/>
                  </a:lnTo>
                  <a:lnTo>
                    <a:pt x="2073328" y="470152"/>
                  </a:lnTo>
                  <a:lnTo>
                    <a:pt x="2077563" y="465917"/>
                  </a:lnTo>
                  <a:lnTo>
                    <a:pt x="2079681" y="461680"/>
                  </a:lnTo>
                  <a:lnTo>
                    <a:pt x="2083917" y="459563"/>
                  </a:lnTo>
                  <a:lnTo>
                    <a:pt x="2088152" y="455328"/>
                  </a:lnTo>
                  <a:lnTo>
                    <a:pt x="2088152" y="429913"/>
                  </a:lnTo>
                  <a:lnTo>
                    <a:pt x="2136862" y="429913"/>
                  </a:lnTo>
                  <a:lnTo>
                    <a:pt x="2151686" y="461680"/>
                  </a:lnTo>
                  <a:lnTo>
                    <a:pt x="2168629" y="495565"/>
                  </a:lnTo>
                  <a:lnTo>
                    <a:pt x="2172864" y="480741"/>
                  </a:lnTo>
                  <a:lnTo>
                    <a:pt x="2172864" y="474387"/>
                  </a:lnTo>
                  <a:lnTo>
                    <a:pt x="2177100" y="461680"/>
                  </a:lnTo>
                  <a:lnTo>
                    <a:pt x="2177100" y="455327"/>
                  </a:lnTo>
                  <a:lnTo>
                    <a:pt x="2202514" y="455327"/>
                  </a:lnTo>
                  <a:lnTo>
                    <a:pt x="2202514" y="425678"/>
                  </a:lnTo>
                  <a:lnTo>
                    <a:pt x="2202514" y="391793"/>
                  </a:lnTo>
                  <a:lnTo>
                    <a:pt x="2206749" y="362144"/>
                  </a:lnTo>
                  <a:lnTo>
                    <a:pt x="2202514" y="347319"/>
                  </a:lnTo>
                  <a:lnTo>
                    <a:pt x="2177100" y="317670"/>
                  </a:lnTo>
                  <a:lnTo>
                    <a:pt x="2158040" y="285903"/>
                  </a:lnTo>
                  <a:lnTo>
                    <a:pt x="2153804" y="247782"/>
                  </a:lnTo>
                  <a:lnTo>
                    <a:pt x="2162275" y="211780"/>
                  </a:lnTo>
                  <a:lnTo>
                    <a:pt x="2187689" y="171541"/>
                  </a:lnTo>
                  <a:lnTo>
                    <a:pt x="2206749" y="163070"/>
                  </a:lnTo>
                  <a:lnTo>
                    <a:pt x="2227927" y="156717"/>
                  </a:lnTo>
                  <a:lnTo>
                    <a:pt x="2251223" y="152481"/>
                  </a:lnTo>
                  <a:close/>
                  <a:moveTo>
                    <a:pt x="1802249" y="48709"/>
                  </a:moveTo>
                  <a:lnTo>
                    <a:pt x="1846723" y="78358"/>
                  </a:lnTo>
                  <a:lnTo>
                    <a:pt x="1874254" y="114361"/>
                  </a:lnTo>
                  <a:lnTo>
                    <a:pt x="1889079" y="158835"/>
                  </a:lnTo>
                  <a:lnTo>
                    <a:pt x="1899668" y="216015"/>
                  </a:lnTo>
                  <a:lnTo>
                    <a:pt x="1910257" y="273196"/>
                  </a:lnTo>
                  <a:lnTo>
                    <a:pt x="1944142" y="277432"/>
                  </a:lnTo>
                  <a:lnTo>
                    <a:pt x="1965320" y="281667"/>
                  </a:lnTo>
                  <a:lnTo>
                    <a:pt x="1984380" y="296492"/>
                  </a:lnTo>
                  <a:lnTo>
                    <a:pt x="1994969" y="315552"/>
                  </a:lnTo>
                  <a:lnTo>
                    <a:pt x="1999205" y="347319"/>
                  </a:lnTo>
                  <a:lnTo>
                    <a:pt x="1992851" y="347319"/>
                  </a:lnTo>
                  <a:lnTo>
                    <a:pt x="1988616" y="345201"/>
                  </a:lnTo>
                  <a:lnTo>
                    <a:pt x="1984380" y="340965"/>
                  </a:lnTo>
                  <a:lnTo>
                    <a:pt x="1980145" y="336730"/>
                  </a:lnTo>
                  <a:lnTo>
                    <a:pt x="1973791" y="332494"/>
                  </a:lnTo>
                  <a:lnTo>
                    <a:pt x="1973791" y="347319"/>
                  </a:lnTo>
                  <a:lnTo>
                    <a:pt x="1980145" y="355790"/>
                  </a:lnTo>
                  <a:lnTo>
                    <a:pt x="1984380" y="360025"/>
                  </a:lnTo>
                  <a:lnTo>
                    <a:pt x="1988616" y="360025"/>
                  </a:lnTo>
                  <a:lnTo>
                    <a:pt x="1988616" y="366379"/>
                  </a:lnTo>
                  <a:lnTo>
                    <a:pt x="1988616" y="370615"/>
                  </a:lnTo>
                  <a:lnTo>
                    <a:pt x="1992851" y="381204"/>
                  </a:lnTo>
                  <a:lnTo>
                    <a:pt x="1973791" y="385440"/>
                  </a:lnTo>
                  <a:lnTo>
                    <a:pt x="1954731" y="389675"/>
                  </a:lnTo>
                  <a:lnTo>
                    <a:pt x="1933553" y="389675"/>
                  </a:lnTo>
                  <a:lnTo>
                    <a:pt x="1895432" y="374851"/>
                  </a:lnTo>
                  <a:lnTo>
                    <a:pt x="1859430" y="370615"/>
                  </a:lnTo>
                  <a:lnTo>
                    <a:pt x="1817074" y="376968"/>
                  </a:lnTo>
                  <a:lnTo>
                    <a:pt x="1776836" y="389675"/>
                  </a:lnTo>
                  <a:lnTo>
                    <a:pt x="1736597" y="396029"/>
                  </a:lnTo>
                  <a:lnTo>
                    <a:pt x="1692123" y="396029"/>
                  </a:lnTo>
                  <a:lnTo>
                    <a:pt x="1641296" y="381204"/>
                  </a:lnTo>
                  <a:lnTo>
                    <a:pt x="1613765" y="374851"/>
                  </a:lnTo>
                  <a:lnTo>
                    <a:pt x="1592587" y="370615"/>
                  </a:lnTo>
                  <a:lnTo>
                    <a:pt x="1573527" y="366379"/>
                  </a:lnTo>
                  <a:lnTo>
                    <a:pt x="1556584" y="355790"/>
                  </a:lnTo>
                  <a:lnTo>
                    <a:pt x="1543877" y="332494"/>
                  </a:lnTo>
                  <a:lnTo>
                    <a:pt x="1552349" y="332494"/>
                  </a:lnTo>
                  <a:lnTo>
                    <a:pt x="1571409" y="315552"/>
                  </a:lnTo>
                  <a:lnTo>
                    <a:pt x="1598940" y="307081"/>
                  </a:lnTo>
                  <a:lnTo>
                    <a:pt x="1632825" y="302845"/>
                  </a:lnTo>
                  <a:lnTo>
                    <a:pt x="1666710" y="300727"/>
                  </a:lnTo>
                  <a:lnTo>
                    <a:pt x="1666710" y="292256"/>
                  </a:lnTo>
                  <a:lnTo>
                    <a:pt x="1651885" y="281667"/>
                  </a:lnTo>
                  <a:lnTo>
                    <a:pt x="1641296" y="273196"/>
                  </a:lnTo>
                  <a:lnTo>
                    <a:pt x="1626472" y="271078"/>
                  </a:lnTo>
                  <a:lnTo>
                    <a:pt x="1598940" y="266843"/>
                  </a:lnTo>
                  <a:lnTo>
                    <a:pt x="1586233" y="266843"/>
                  </a:lnTo>
                  <a:lnTo>
                    <a:pt x="1558702" y="266843"/>
                  </a:lnTo>
                  <a:lnTo>
                    <a:pt x="1526935" y="266843"/>
                  </a:lnTo>
                  <a:lnTo>
                    <a:pt x="1522699" y="243547"/>
                  </a:lnTo>
                  <a:lnTo>
                    <a:pt x="1512110" y="222369"/>
                  </a:lnTo>
                  <a:lnTo>
                    <a:pt x="1503639" y="203309"/>
                  </a:lnTo>
                  <a:lnTo>
                    <a:pt x="1497286" y="182130"/>
                  </a:lnTo>
                  <a:lnTo>
                    <a:pt x="1497286" y="144010"/>
                  </a:lnTo>
                  <a:lnTo>
                    <a:pt x="1512110" y="122832"/>
                  </a:lnTo>
                  <a:lnTo>
                    <a:pt x="1526935" y="97418"/>
                  </a:lnTo>
                  <a:lnTo>
                    <a:pt x="1543877" y="74123"/>
                  </a:lnTo>
                  <a:lnTo>
                    <a:pt x="1567173" y="59298"/>
                  </a:lnTo>
                  <a:lnTo>
                    <a:pt x="1592587" y="63534"/>
                  </a:lnTo>
                  <a:lnTo>
                    <a:pt x="1598940" y="63534"/>
                  </a:lnTo>
                  <a:lnTo>
                    <a:pt x="1598940" y="69887"/>
                  </a:lnTo>
                  <a:lnTo>
                    <a:pt x="1598940" y="74123"/>
                  </a:lnTo>
                  <a:lnTo>
                    <a:pt x="1596822" y="74123"/>
                  </a:lnTo>
                  <a:lnTo>
                    <a:pt x="1596822" y="78358"/>
                  </a:lnTo>
                  <a:lnTo>
                    <a:pt x="1598940" y="82594"/>
                  </a:lnTo>
                  <a:lnTo>
                    <a:pt x="1598940" y="88947"/>
                  </a:lnTo>
                  <a:lnTo>
                    <a:pt x="1618000" y="88947"/>
                  </a:lnTo>
                  <a:lnTo>
                    <a:pt x="1643414" y="88947"/>
                  </a:lnTo>
                  <a:lnTo>
                    <a:pt x="1666710" y="88947"/>
                  </a:lnTo>
                  <a:lnTo>
                    <a:pt x="1681534" y="88947"/>
                  </a:lnTo>
                  <a:lnTo>
                    <a:pt x="1687888" y="93183"/>
                  </a:lnTo>
                  <a:lnTo>
                    <a:pt x="1692123" y="97418"/>
                  </a:lnTo>
                  <a:lnTo>
                    <a:pt x="1696359" y="103772"/>
                  </a:lnTo>
                  <a:lnTo>
                    <a:pt x="1700595" y="112243"/>
                  </a:lnTo>
                  <a:lnTo>
                    <a:pt x="1706948" y="114361"/>
                  </a:lnTo>
                  <a:lnTo>
                    <a:pt x="1715419" y="122832"/>
                  </a:lnTo>
                  <a:lnTo>
                    <a:pt x="1717537" y="112243"/>
                  </a:lnTo>
                  <a:lnTo>
                    <a:pt x="1721773" y="108007"/>
                  </a:lnTo>
                  <a:lnTo>
                    <a:pt x="1730244" y="103772"/>
                  </a:lnTo>
                  <a:lnTo>
                    <a:pt x="1732362" y="99536"/>
                  </a:lnTo>
                  <a:lnTo>
                    <a:pt x="1745069" y="99536"/>
                  </a:lnTo>
                  <a:lnTo>
                    <a:pt x="1755658" y="97418"/>
                  </a:lnTo>
                  <a:lnTo>
                    <a:pt x="1770482" y="127068"/>
                  </a:lnTo>
                  <a:lnTo>
                    <a:pt x="1785307" y="148246"/>
                  </a:lnTo>
                  <a:lnTo>
                    <a:pt x="1795896" y="163070"/>
                  </a:lnTo>
                  <a:lnTo>
                    <a:pt x="1800131" y="152481"/>
                  </a:lnTo>
                  <a:lnTo>
                    <a:pt x="1802249" y="141892"/>
                  </a:lnTo>
                  <a:lnTo>
                    <a:pt x="1802249" y="129185"/>
                  </a:lnTo>
                  <a:lnTo>
                    <a:pt x="1802249" y="114361"/>
                  </a:lnTo>
                  <a:lnTo>
                    <a:pt x="1789542" y="93183"/>
                  </a:lnTo>
                  <a:lnTo>
                    <a:pt x="1791660" y="69887"/>
                  </a:lnTo>
                  <a:lnTo>
                    <a:pt x="1802249" y="48709"/>
                  </a:lnTo>
                  <a:close/>
                  <a:moveTo>
                    <a:pt x="1844605" y="14824"/>
                  </a:moveTo>
                  <a:lnTo>
                    <a:pt x="1861548" y="14824"/>
                  </a:lnTo>
                  <a:lnTo>
                    <a:pt x="1876372" y="19060"/>
                  </a:lnTo>
                  <a:lnTo>
                    <a:pt x="1891197" y="23295"/>
                  </a:lnTo>
                  <a:lnTo>
                    <a:pt x="1903904" y="29649"/>
                  </a:lnTo>
                  <a:lnTo>
                    <a:pt x="1906021" y="40238"/>
                  </a:lnTo>
                  <a:lnTo>
                    <a:pt x="1906021" y="48709"/>
                  </a:lnTo>
                  <a:lnTo>
                    <a:pt x="1910257" y="59298"/>
                  </a:lnTo>
                  <a:lnTo>
                    <a:pt x="1910257" y="74123"/>
                  </a:lnTo>
                  <a:lnTo>
                    <a:pt x="1899668" y="74123"/>
                  </a:lnTo>
                  <a:lnTo>
                    <a:pt x="1891197" y="78358"/>
                  </a:lnTo>
                  <a:lnTo>
                    <a:pt x="1880608" y="78358"/>
                  </a:lnTo>
                  <a:lnTo>
                    <a:pt x="1870019" y="82594"/>
                  </a:lnTo>
                  <a:lnTo>
                    <a:pt x="1850959" y="63534"/>
                  </a:lnTo>
                  <a:lnTo>
                    <a:pt x="1829781" y="48709"/>
                  </a:lnTo>
                  <a:lnTo>
                    <a:pt x="1844605" y="14824"/>
                  </a:lnTo>
                  <a:close/>
                  <a:moveTo>
                    <a:pt x="9034542" y="0"/>
                  </a:moveTo>
                  <a:lnTo>
                    <a:pt x="9074780" y="0"/>
                  </a:lnTo>
                  <a:lnTo>
                    <a:pt x="9108665" y="8471"/>
                  </a:lnTo>
                  <a:lnTo>
                    <a:pt x="9140432" y="14824"/>
                  </a:lnTo>
                  <a:lnTo>
                    <a:pt x="9148903" y="48709"/>
                  </a:lnTo>
                  <a:lnTo>
                    <a:pt x="9040895" y="48709"/>
                  </a:lnTo>
                  <a:lnTo>
                    <a:pt x="9036659" y="38120"/>
                  </a:lnTo>
                  <a:lnTo>
                    <a:pt x="9036659" y="27531"/>
                  </a:lnTo>
                  <a:lnTo>
                    <a:pt x="9034542" y="14824"/>
                  </a:lnTo>
                  <a:lnTo>
                    <a:pt x="9034542" y="0"/>
                  </a:lnTo>
                  <a:close/>
                </a:path>
              </a:pathLst>
            </a:custGeom>
            <a:solidFill>
              <a:schemeClr val="accent6"/>
            </a:solidFill>
            <a:ln>
              <a:noFill/>
            </a:ln>
            <a:effectLst/>
          </p:spPr>
          <p:txBody>
            <a:bodyPr vert="horz" wrap="square" lIns="91440" tIns="45720" rIns="91440" bIns="45720" numCol="1" spcCol="215900" anchor="t"/>
            <a:lstStyle/>
            <a:p>
              <a:pPr>
                <a:defRPr lang="en-US"/>
              </a:pPr>
              <a:endParaRPr lang="en-US" cap="none">
                <a:solidFill>
                  <a:srgbClr val="DCDBCB"/>
                </a:solidFill>
              </a:endParaRPr>
            </a:p>
          </p:txBody>
        </p:sp>
        <p:sp>
          <p:nvSpPr>
            <p:cNvPr id="4" name="Freeform 10"/>
            <p:cNvSpPr/>
            <p:nvPr/>
          </p:nvSpPr>
          <p:spPr>
            <a:xfrm>
              <a:off x="1939925" y="908050"/>
              <a:ext cx="9216390" cy="4682490"/>
            </a:xfrm>
            <a:custGeom>
              <a:avLst/>
              <a:gdLst/>
              <a:ahLst/>
              <a:cxnLst/>
              <a:rect l="0" t="0" r="9216390" b="4682490"/>
              <a:pathLst>
                <a:path w="9216390" h="4682490">
                  <a:moveTo>
                    <a:pt x="5711536" y="423563"/>
                  </a:moveTo>
                  <a:lnTo>
                    <a:pt x="5734831" y="432034"/>
                  </a:lnTo>
                  <a:lnTo>
                    <a:pt x="5734831" y="446859"/>
                  </a:lnTo>
                  <a:lnTo>
                    <a:pt x="5726360" y="446859"/>
                  </a:lnTo>
                  <a:lnTo>
                    <a:pt x="5722124" y="451095"/>
                  </a:lnTo>
                  <a:lnTo>
                    <a:pt x="5720007" y="453212"/>
                  </a:lnTo>
                  <a:lnTo>
                    <a:pt x="5715771" y="453212"/>
                  </a:lnTo>
                  <a:lnTo>
                    <a:pt x="5711536" y="453212"/>
                  </a:lnTo>
                  <a:lnTo>
                    <a:pt x="5705183" y="453212"/>
                  </a:lnTo>
                  <a:lnTo>
                    <a:pt x="5705183" y="442623"/>
                  </a:lnTo>
                  <a:lnTo>
                    <a:pt x="5705183" y="436270"/>
                  </a:lnTo>
                  <a:lnTo>
                    <a:pt x="5707300" y="432034"/>
                  </a:lnTo>
                  <a:lnTo>
                    <a:pt x="5711536" y="423563"/>
                  </a:lnTo>
                  <a:close/>
                  <a:moveTo>
                    <a:pt x="1190168" y="406621"/>
                  </a:moveTo>
                  <a:lnTo>
                    <a:pt x="1190168" y="412974"/>
                  </a:lnTo>
                  <a:lnTo>
                    <a:pt x="1198639" y="412974"/>
                  </a:lnTo>
                  <a:lnTo>
                    <a:pt x="1194403" y="451095"/>
                  </a:lnTo>
                  <a:lnTo>
                    <a:pt x="1198639" y="482862"/>
                  </a:lnTo>
                  <a:lnTo>
                    <a:pt x="1213463" y="512511"/>
                  </a:lnTo>
                  <a:lnTo>
                    <a:pt x="1219816" y="516747"/>
                  </a:lnTo>
                  <a:lnTo>
                    <a:pt x="1228287" y="516747"/>
                  </a:lnTo>
                  <a:lnTo>
                    <a:pt x="1234640" y="520983"/>
                  </a:lnTo>
                  <a:lnTo>
                    <a:pt x="1247347" y="520983"/>
                  </a:lnTo>
                  <a:lnTo>
                    <a:pt x="1247347" y="432034"/>
                  </a:lnTo>
                  <a:lnTo>
                    <a:pt x="1302408" y="432034"/>
                  </a:lnTo>
                  <a:lnTo>
                    <a:pt x="1312997" y="457448"/>
                  </a:lnTo>
                  <a:lnTo>
                    <a:pt x="1327821" y="482862"/>
                  </a:lnTo>
                  <a:lnTo>
                    <a:pt x="1342645" y="506158"/>
                  </a:lnTo>
                  <a:lnTo>
                    <a:pt x="1368058" y="512511"/>
                  </a:lnTo>
                  <a:lnTo>
                    <a:pt x="1368058" y="523100"/>
                  </a:lnTo>
                  <a:lnTo>
                    <a:pt x="1372293" y="546396"/>
                  </a:lnTo>
                  <a:lnTo>
                    <a:pt x="1376529" y="571810"/>
                  </a:lnTo>
                  <a:lnTo>
                    <a:pt x="1376529" y="586635"/>
                  </a:lnTo>
                  <a:lnTo>
                    <a:pt x="1382882" y="582399"/>
                  </a:lnTo>
                  <a:lnTo>
                    <a:pt x="1387118" y="582399"/>
                  </a:lnTo>
                  <a:lnTo>
                    <a:pt x="1391353" y="580281"/>
                  </a:lnTo>
                  <a:lnTo>
                    <a:pt x="1393471" y="576046"/>
                  </a:lnTo>
                  <a:lnTo>
                    <a:pt x="1397706" y="567575"/>
                  </a:lnTo>
                  <a:lnTo>
                    <a:pt x="1401942" y="556985"/>
                  </a:lnTo>
                  <a:lnTo>
                    <a:pt x="1406177" y="546396"/>
                  </a:lnTo>
                  <a:lnTo>
                    <a:pt x="1408295" y="537925"/>
                  </a:lnTo>
                  <a:lnTo>
                    <a:pt x="1416766" y="531572"/>
                  </a:lnTo>
                  <a:lnTo>
                    <a:pt x="1423119" y="527336"/>
                  </a:lnTo>
                  <a:lnTo>
                    <a:pt x="1435825" y="523100"/>
                  </a:lnTo>
                  <a:lnTo>
                    <a:pt x="1442179" y="516746"/>
                  </a:lnTo>
                  <a:lnTo>
                    <a:pt x="1450650" y="512511"/>
                  </a:lnTo>
                  <a:lnTo>
                    <a:pt x="1442179" y="512511"/>
                  </a:lnTo>
                  <a:lnTo>
                    <a:pt x="1442179" y="506158"/>
                  </a:lnTo>
                  <a:lnTo>
                    <a:pt x="1423119" y="512511"/>
                  </a:lnTo>
                  <a:lnTo>
                    <a:pt x="1412530" y="520983"/>
                  </a:lnTo>
                  <a:lnTo>
                    <a:pt x="1397706" y="531572"/>
                  </a:lnTo>
                  <a:lnTo>
                    <a:pt x="1376529" y="537925"/>
                  </a:lnTo>
                  <a:lnTo>
                    <a:pt x="1372293" y="506158"/>
                  </a:lnTo>
                  <a:lnTo>
                    <a:pt x="1368058" y="482862"/>
                  </a:lnTo>
                  <a:lnTo>
                    <a:pt x="1361705" y="463802"/>
                  </a:lnTo>
                  <a:lnTo>
                    <a:pt x="1353234" y="438388"/>
                  </a:lnTo>
                  <a:lnTo>
                    <a:pt x="1361705" y="436270"/>
                  </a:lnTo>
                  <a:lnTo>
                    <a:pt x="1363822" y="436270"/>
                  </a:lnTo>
                  <a:lnTo>
                    <a:pt x="1372293" y="432034"/>
                  </a:lnTo>
                  <a:lnTo>
                    <a:pt x="1382882" y="432034"/>
                  </a:lnTo>
                  <a:lnTo>
                    <a:pt x="1393471" y="438388"/>
                  </a:lnTo>
                  <a:lnTo>
                    <a:pt x="1401942" y="442623"/>
                  </a:lnTo>
                  <a:lnTo>
                    <a:pt x="1412530" y="446859"/>
                  </a:lnTo>
                  <a:lnTo>
                    <a:pt x="1423119" y="451095"/>
                  </a:lnTo>
                  <a:lnTo>
                    <a:pt x="1435825" y="453213"/>
                  </a:lnTo>
                  <a:lnTo>
                    <a:pt x="1450650" y="478626"/>
                  </a:lnTo>
                  <a:lnTo>
                    <a:pt x="1465474" y="508276"/>
                  </a:lnTo>
                  <a:lnTo>
                    <a:pt x="1476062" y="535807"/>
                  </a:lnTo>
                  <a:lnTo>
                    <a:pt x="1490887" y="552750"/>
                  </a:lnTo>
                  <a:lnTo>
                    <a:pt x="1497240" y="556985"/>
                  </a:lnTo>
                  <a:lnTo>
                    <a:pt x="1509946" y="556985"/>
                  </a:lnTo>
                  <a:lnTo>
                    <a:pt x="1520535" y="556985"/>
                  </a:lnTo>
                  <a:lnTo>
                    <a:pt x="1531124" y="556985"/>
                  </a:lnTo>
                  <a:lnTo>
                    <a:pt x="1537477" y="556985"/>
                  </a:lnTo>
                  <a:lnTo>
                    <a:pt x="1545948" y="561221"/>
                  </a:lnTo>
                  <a:lnTo>
                    <a:pt x="1581949" y="586635"/>
                  </a:lnTo>
                  <a:lnTo>
                    <a:pt x="1611598" y="620520"/>
                  </a:lnTo>
                  <a:lnTo>
                    <a:pt x="1645481" y="650169"/>
                  </a:lnTo>
                  <a:lnTo>
                    <a:pt x="1645481" y="675583"/>
                  </a:lnTo>
                  <a:lnTo>
                    <a:pt x="1675130" y="686172"/>
                  </a:lnTo>
                  <a:lnTo>
                    <a:pt x="1700543" y="700997"/>
                  </a:lnTo>
                  <a:lnTo>
                    <a:pt x="1715367" y="724293"/>
                  </a:lnTo>
                  <a:lnTo>
                    <a:pt x="1734426" y="749707"/>
                  </a:lnTo>
                  <a:lnTo>
                    <a:pt x="1749250" y="775120"/>
                  </a:lnTo>
                  <a:lnTo>
                    <a:pt x="1768310" y="798416"/>
                  </a:lnTo>
                  <a:lnTo>
                    <a:pt x="1755604" y="813241"/>
                  </a:lnTo>
                  <a:lnTo>
                    <a:pt x="1749250" y="819595"/>
                  </a:lnTo>
                  <a:lnTo>
                    <a:pt x="1745015" y="830184"/>
                  </a:lnTo>
                  <a:lnTo>
                    <a:pt x="1740780" y="838655"/>
                  </a:lnTo>
                  <a:lnTo>
                    <a:pt x="1755604" y="864069"/>
                  </a:lnTo>
                  <a:lnTo>
                    <a:pt x="1778899" y="883129"/>
                  </a:lnTo>
                  <a:lnTo>
                    <a:pt x="1808547" y="893718"/>
                  </a:lnTo>
                  <a:lnTo>
                    <a:pt x="1808547" y="904307"/>
                  </a:lnTo>
                  <a:lnTo>
                    <a:pt x="1808547" y="908543"/>
                  </a:lnTo>
                  <a:lnTo>
                    <a:pt x="1812783" y="912779"/>
                  </a:lnTo>
                  <a:lnTo>
                    <a:pt x="1812783" y="914896"/>
                  </a:lnTo>
                  <a:lnTo>
                    <a:pt x="1814900" y="919132"/>
                  </a:lnTo>
                  <a:lnTo>
                    <a:pt x="1823371" y="923368"/>
                  </a:lnTo>
                  <a:lnTo>
                    <a:pt x="1829724" y="929721"/>
                  </a:lnTo>
                  <a:lnTo>
                    <a:pt x="1842431" y="933957"/>
                  </a:lnTo>
                  <a:lnTo>
                    <a:pt x="1848784" y="938192"/>
                  </a:lnTo>
                  <a:lnTo>
                    <a:pt x="1857255" y="944546"/>
                  </a:lnTo>
                  <a:lnTo>
                    <a:pt x="1859373" y="948781"/>
                  </a:lnTo>
                  <a:lnTo>
                    <a:pt x="1863608" y="957253"/>
                  </a:lnTo>
                  <a:lnTo>
                    <a:pt x="1859373" y="959370"/>
                  </a:lnTo>
                  <a:lnTo>
                    <a:pt x="1859373" y="963606"/>
                  </a:lnTo>
                  <a:lnTo>
                    <a:pt x="1859373" y="967842"/>
                  </a:lnTo>
                  <a:lnTo>
                    <a:pt x="1863608" y="972077"/>
                  </a:lnTo>
                  <a:lnTo>
                    <a:pt x="1872079" y="974195"/>
                  </a:lnTo>
                  <a:lnTo>
                    <a:pt x="1882668" y="978431"/>
                  </a:lnTo>
                  <a:lnTo>
                    <a:pt x="1889021" y="982666"/>
                  </a:lnTo>
                  <a:lnTo>
                    <a:pt x="1901728" y="982666"/>
                  </a:lnTo>
                  <a:lnTo>
                    <a:pt x="1912316" y="982666"/>
                  </a:lnTo>
                  <a:lnTo>
                    <a:pt x="1897492" y="1082204"/>
                  </a:lnTo>
                  <a:lnTo>
                    <a:pt x="1886903" y="1086439"/>
                  </a:lnTo>
                  <a:lnTo>
                    <a:pt x="1874197" y="1086439"/>
                  </a:lnTo>
                  <a:lnTo>
                    <a:pt x="1863608" y="1088557"/>
                  </a:lnTo>
                  <a:lnTo>
                    <a:pt x="1848784" y="1088557"/>
                  </a:lnTo>
                  <a:lnTo>
                    <a:pt x="1833960" y="1071615"/>
                  </a:lnTo>
                  <a:lnTo>
                    <a:pt x="1814900" y="1052555"/>
                  </a:lnTo>
                  <a:lnTo>
                    <a:pt x="1800076" y="1033494"/>
                  </a:lnTo>
                  <a:lnTo>
                    <a:pt x="1789487" y="1008080"/>
                  </a:lnTo>
                  <a:lnTo>
                    <a:pt x="1774663" y="1008080"/>
                  </a:lnTo>
                  <a:lnTo>
                    <a:pt x="1764075" y="1012316"/>
                  </a:lnTo>
                  <a:lnTo>
                    <a:pt x="1753486" y="1012316"/>
                  </a:lnTo>
                  <a:lnTo>
                    <a:pt x="1740780" y="1016551"/>
                  </a:lnTo>
                  <a:lnTo>
                    <a:pt x="1759839" y="1073732"/>
                  </a:lnTo>
                  <a:lnTo>
                    <a:pt x="1774663" y="1137267"/>
                  </a:lnTo>
                  <a:lnTo>
                    <a:pt x="1800076" y="1137267"/>
                  </a:lnTo>
                  <a:lnTo>
                    <a:pt x="1814900" y="1166916"/>
                  </a:lnTo>
                  <a:lnTo>
                    <a:pt x="1827607" y="1196566"/>
                  </a:lnTo>
                  <a:lnTo>
                    <a:pt x="1829724" y="1236804"/>
                  </a:lnTo>
                  <a:lnTo>
                    <a:pt x="1827607" y="1241040"/>
                  </a:lnTo>
                  <a:lnTo>
                    <a:pt x="1823371" y="1245276"/>
                  </a:lnTo>
                  <a:lnTo>
                    <a:pt x="1823371" y="1249511"/>
                  </a:lnTo>
                  <a:lnTo>
                    <a:pt x="1819136" y="1251629"/>
                  </a:lnTo>
                  <a:lnTo>
                    <a:pt x="1814900" y="1255865"/>
                  </a:lnTo>
                  <a:lnTo>
                    <a:pt x="1808547" y="1260100"/>
                  </a:lnTo>
                  <a:lnTo>
                    <a:pt x="1793723" y="1251629"/>
                  </a:lnTo>
                  <a:lnTo>
                    <a:pt x="1774663" y="1241040"/>
                  </a:lnTo>
                  <a:lnTo>
                    <a:pt x="1755604" y="1230451"/>
                  </a:lnTo>
                  <a:lnTo>
                    <a:pt x="1740780" y="1221980"/>
                  </a:lnTo>
                  <a:lnTo>
                    <a:pt x="1734426" y="1219862"/>
                  </a:lnTo>
                  <a:lnTo>
                    <a:pt x="1728073" y="1219862"/>
                  </a:lnTo>
                  <a:lnTo>
                    <a:pt x="1749250" y="1249511"/>
                  </a:lnTo>
                  <a:lnTo>
                    <a:pt x="1768310" y="1274925"/>
                  </a:lnTo>
                  <a:lnTo>
                    <a:pt x="1783134" y="1306692"/>
                  </a:lnTo>
                  <a:lnTo>
                    <a:pt x="1774663" y="1306692"/>
                  </a:lnTo>
                  <a:lnTo>
                    <a:pt x="1749250" y="1296103"/>
                  </a:lnTo>
                  <a:lnTo>
                    <a:pt x="1715367" y="1289750"/>
                  </a:lnTo>
                  <a:lnTo>
                    <a:pt x="1679365" y="1281278"/>
                  </a:lnTo>
                  <a:lnTo>
                    <a:pt x="1653952" y="1266454"/>
                  </a:lnTo>
                  <a:lnTo>
                    <a:pt x="1630657" y="1245275"/>
                  </a:lnTo>
                  <a:lnTo>
                    <a:pt x="1615833" y="1211390"/>
                  </a:lnTo>
                  <a:lnTo>
                    <a:pt x="1601009" y="1181741"/>
                  </a:lnTo>
                  <a:lnTo>
                    <a:pt x="1579832" y="1152092"/>
                  </a:lnTo>
                  <a:lnTo>
                    <a:pt x="1556536" y="1130913"/>
                  </a:lnTo>
                  <a:lnTo>
                    <a:pt x="1524770" y="1147856"/>
                  </a:lnTo>
                  <a:lnTo>
                    <a:pt x="1486651" y="1160563"/>
                  </a:lnTo>
                  <a:lnTo>
                    <a:pt x="1442179" y="1162681"/>
                  </a:lnTo>
                  <a:lnTo>
                    <a:pt x="1437943" y="1152092"/>
                  </a:lnTo>
                  <a:lnTo>
                    <a:pt x="1435825" y="1141503"/>
                  </a:lnTo>
                  <a:lnTo>
                    <a:pt x="1435825" y="1130913"/>
                  </a:lnTo>
                  <a:lnTo>
                    <a:pt x="1435825" y="1116089"/>
                  </a:lnTo>
                  <a:lnTo>
                    <a:pt x="1467592" y="1103382"/>
                  </a:lnTo>
                  <a:lnTo>
                    <a:pt x="1509946" y="1092793"/>
                  </a:lnTo>
                  <a:lnTo>
                    <a:pt x="1545948" y="1082204"/>
                  </a:lnTo>
                  <a:lnTo>
                    <a:pt x="1556536" y="1061026"/>
                  </a:lnTo>
                  <a:lnTo>
                    <a:pt x="1567125" y="1031376"/>
                  </a:lnTo>
                  <a:lnTo>
                    <a:pt x="1579832" y="997491"/>
                  </a:lnTo>
                  <a:lnTo>
                    <a:pt x="1586185" y="963606"/>
                  </a:lnTo>
                  <a:lnTo>
                    <a:pt x="1590420" y="938192"/>
                  </a:lnTo>
                  <a:lnTo>
                    <a:pt x="1586185" y="919132"/>
                  </a:lnTo>
                  <a:lnTo>
                    <a:pt x="1571361" y="893718"/>
                  </a:lnTo>
                  <a:lnTo>
                    <a:pt x="1552301" y="878893"/>
                  </a:lnTo>
                  <a:lnTo>
                    <a:pt x="1531124" y="864069"/>
                  </a:lnTo>
                  <a:lnTo>
                    <a:pt x="1516299" y="845008"/>
                  </a:lnTo>
                  <a:lnTo>
                    <a:pt x="1497240" y="756060"/>
                  </a:lnTo>
                  <a:lnTo>
                    <a:pt x="1467592" y="749707"/>
                  </a:lnTo>
                  <a:lnTo>
                    <a:pt x="1446414" y="734882"/>
                  </a:lnTo>
                  <a:lnTo>
                    <a:pt x="1427355" y="720057"/>
                  </a:lnTo>
                  <a:lnTo>
                    <a:pt x="1408295" y="715822"/>
                  </a:lnTo>
                  <a:lnTo>
                    <a:pt x="1391353" y="724293"/>
                  </a:lnTo>
                  <a:lnTo>
                    <a:pt x="1378647" y="734882"/>
                  </a:lnTo>
                  <a:lnTo>
                    <a:pt x="1368058" y="745471"/>
                  </a:lnTo>
                  <a:lnTo>
                    <a:pt x="1353234" y="756060"/>
                  </a:lnTo>
                  <a:lnTo>
                    <a:pt x="1327821" y="764531"/>
                  </a:lnTo>
                  <a:lnTo>
                    <a:pt x="1302408" y="749707"/>
                  </a:lnTo>
                  <a:lnTo>
                    <a:pt x="1268524" y="739118"/>
                  </a:lnTo>
                  <a:lnTo>
                    <a:pt x="1232523" y="730646"/>
                  </a:lnTo>
                  <a:lnTo>
                    <a:pt x="1198639" y="720057"/>
                  </a:lnTo>
                  <a:lnTo>
                    <a:pt x="1168991" y="709468"/>
                  </a:lnTo>
                  <a:lnTo>
                    <a:pt x="1145696" y="690408"/>
                  </a:lnTo>
                  <a:lnTo>
                    <a:pt x="1130871" y="660758"/>
                  </a:lnTo>
                  <a:lnTo>
                    <a:pt x="1135107" y="656522"/>
                  </a:lnTo>
                  <a:lnTo>
                    <a:pt x="1135107" y="654405"/>
                  </a:lnTo>
                  <a:lnTo>
                    <a:pt x="1139342" y="654405"/>
                  </a:lnTo>
                  <a:lnTo>
                    <a:pt x="1139342" y="650169"/>
                  </a:lnTo>
                  <a:lnTo>
                    <a:pt x="1139342" y="641698"/>
                  </a:lnTo>
                  <a:lnTo>
                    <a:pt x="1124518" y="639580"/>
                  </a:lnTo>
                  <a:lnTo>
                    <a:pt x="1109694" y="635345"/>
                  </a:lnTo>
                  <a:lnTo>
                    <a:pt x="1099105" y="626873"/>
                  </a:lnTo>
                  <a:lnTo>
                    <a:pt x="1090634" y="616284"/>
                  </a:lnTo>
                  <a:lnTo>
                    <a:pt x="1084281" y="601460"/>
                  </a:lnTo>
                  <a:lnTo>
                    <a:pt x="1103341" y="565457"/>
                  </a:lnTo>
                  <a:lnTo>
                    <a:pt x="1118165" y="516747"/>
                  </a:lnTo>
                  <a:lnTo>
                    <a:pt x="1124518" y="463802"/>
                  </a:lnTo>
                  <a:lnTo>
                    <a:pt x="1130871" y="412974"/>
                  </a:lnTo>
                  <a:lnTo>
                    <a:pt x="1190168" y="406621"/>
                  </a:lnTo>
                  <a:close/>
                  <a:moveTo>
                    <a:pt x="847095" y="398149"/>
                  </a:moveTo>
                  <a:lnTo>
                    <a:pt x="880978" y="398149"/>
                  </a:lnTo>
                  <a:lnTo>
                    <a:pt x="900038" y="472273"/>
                  </a:lnTo>
                  <a:lnTo>
                    <a:pt x="914862" y="552750"/>
                  </a:lnTo>
                  <a:lnTo>
                    <a:pt x="906391" y="552750"/>
                  </a:lnTo>
                  <a:lnTo>
                    <a:pt x="895803" y="567575"/>
                  </a:lnTo>
                  <a:lnTo>
                    <a:pt x="872508" y="561221"/>
                  </a:lnTo>
                  <a:lnTo>
                    <a:pt x="866154" y="567575"/>
                  </a:lnTo>
                  <a:lnTo>
                    <a:pt x="866154" y="576046"/>
                  </a:lnTo>
                  <a:lnTo>
                    <a:pt x="866154" y="582399"/>
                  </a:lnTo>
                  <a:lnTo>
                    <a:pt x="866154" y="586635"/>
                  </a:lnTo>
                  <a:lnTo>
                    <a:pt x="861919" y="590870"/>
                  </a:lnTo>
                  <a:lnTo>
                    <a:pt x="857683" y="597224"/>
                  </a:lnTo>
                  <a:lnTo>
                    <a:pt x="847095" y="601460"/>
                  </a:lnTo>
                  <a:lnTo>
                    <a:pt x="836506" y="595106"/>
                  </a:lnTo>
                  <a:lnTo>
                    <a:pt x="821682" y="582399"/>
                  </a:lnTo>
                  <a:lnTo>
                    <a:pt x="806858" y="576046"/>
                  </a:lnTo>
                  <a:lnTo>
                    <a:pt x="806858" y="552750"/>
                  </a:lnTo>
                  <a:lnTo>
                    <a:pt x="758150" y="546396"/>
                  </a:lnTo>
                  <a:lnTo>
                    <a:pt x="766621" y="478626"/>
                  </a:lnTo>
                  <a:lnTo>
                    <a:pt x="781445" y="472273"/>
                  </a:lnTo>
                  <a:lnTo>
                    <a:pt x="796269" y="461684"/>
                  </a:lnTo>
                  <a:lnTo>
                    <a:pt x="806858" y="446859"/>
                  </a:lnTo>
                  <a:lnTo>
                    <a:pt x="796269" y="442623"/>
                  </a:lnTo>
                  <a:lnTo>
                    <a:pt x="787798" y="438388"/>
                  </a:lnTo>
                  <a:lnTo>
                    <a:pt x="781445" y="436270"/>
                  </a:lnTo>
                  <a:lnTo>
                    <a:pt x="772974" y="427799"/>
                  </a:lnTo>
                  <a:lnTo>
                    <a:pt x="768738" y="421445"/>
                  </a:lnTo>
                  <a:lnTo>
                    <a:pt x="766621" y="406621"/>
                  </a:lnTo>
                  <a:lnTo>
                    <a:pt x="806858" y="402385"/>
                  </a:lnTo>
                  <a:lnTo>
                    <a:pt x="847095" y="398149"/>
                  </a:lnTo>
                  <a:close/>
                  <a:moveTo>
                    <a:pt x="7753034" y="364264"/>
                  </a:moveTo>
                  <a:lnTo>
                    <a:pt x="7778447" y="376971"/>
                  </a:lnTo>
                  <a:lnTo>
                    <a:pt x="7778447" y="391796"/>
                  </a:lnTo>
                  <a:lnTo>
                    <a:pt x="7744563" y="391796"/>
                  </a:lnTo>
                  <a:lnTo>
                    <a:pt x="7753034" y="364264"/>
                  </a:lnTo>
                  <a:close/>
                  <a:moveTo>
                    <a:pt x="927569" y="364264"/>
                  </a:moveTo>
                  <a:lnTo>
                    <a:pt x="955099" y="368500"/>
                  </a:lnTo>
                  <a:lnTo>
                    <a:pt x="984748" y="372736"/>
                  </a:lnTo>
                  <a:lnTo>
                    <a:pt x="1010160" y="376971"/>
                  </a:lnTo>
                  <a:lnTo>
                    <a:pt x="1029220" y="383325"/>
                  </a:lnTo>
                  <a:lnTo>
                    <a:pt x="1031338" y="391796"/>
                  </a:lnTo>
                  <a:lnTo>
                    <a:pt x="1031338" y="402385"/>
                  </a:lnTo>
                  <a:lnTo>
                    <a:pt x="1035573" y="417210"/>
                  </a:lnTo>
                  <a:lnTo>
                    <a:pt x="1035573" y="432034"/>
                  </a:lnTo>
                  <a:lnTo>
                    <a:pt x="1031338" y="438388"/>
                  </a:lnTo>
                  <a:lnTo>
                    <a:pt x="1029220" y="446859"/>
                  </a:lnTo>
                  <a:lnTo>
                    <a:pt x="1024985" y="457448"/>
                  </a:lnTo>
                  <a:lnTo>
                    <a:pt x="1016514" y="463802"/>
                  </a:lnTo>
                  <a:lnTo>
                    <a:pt x="1010160" y="468037"/>
                  </a:lnTo>
                  <a:lnTo>
                    <a:pt x="1001689" y="472273"/>
                  </a:lnTo>
                  <a:lnTo>
                    <a:pt x="999572" y="476508"/>
                  </a:lnTo>
                  <a:lnTo>
                    <a:pt x="991101" y="478626"/>
                  </a:lnTo>
                  <a:lnTo>
                    <a:pt x="986865" y="487098"/>
                  </a:lnTo>
                  <a:lnTo>
                    <a:pt x="991101" y="506158"/>
                  </a:lnTo>
                  <a:lnTo>
                    <a:pt x="986865" y="527336"/>
                  </a:lnTo>
                  <a:lnTo>
                    <a:pt x="984748" y="542161"/>
                  </a:lnTo>
                  <a:lnTo>
                    <a:pt x="976277" y="552750"/>
                  </a:lnTo>
                  <a:lnTo>
                    <a:pt x="969923" y="556985"/>
                  </a:lnTo>
                  <a:lnTo>
                    <a:pt x="961452" y="561221"/>
                  </a:lnTo>
                  <a:lnTo>
                    <a:pt x="950864" y="561221"/>
                  </a:lnTo>
                  <a:lnTo>
                    <a:pt x="936040" y="561221"/>
                  </a:lnTo>
                  <a:lnTo>
                    <a:pt x="927569" y="537925"/>
                  </a:lnTo>
                  <a:lnTo>
                    <a:pt x="936040" y="516747"/>
                  </a:lnTo>
                  <a:lnTo>
                    <a:pt x="936040" y="491333"/>
                  </a:lnTo>
                  <a:lnTo>
                    <a:pt x="927569" y="461684"/>
                  </a:lnTo>
                  <a:lnTo>
                    <a:pt x="925451" y="427799"/>
                  </a:lnTo>
                  <a:lnTo>
                    <a:pt x="921215" y="398149"/>
                  </a:lnTo>
                  <a:lnTo>
                    <a:pt x="927569" y="364264"/>
                  </a:lnTo>
                  <a:close/>
                  <a:moveTo>
                    <a:pt x="127064" y="362146"/>
                  </a:moveTo>
                  <a:lnTo>
                    <a:pt x="156713" y="364264"/>
                  </a:lnTo>
                  <a:lnTo>
                    <a:pt x="156713" y="391796"/>
                  </a:lnTo>
                  <a:lnTo>
                    <a:pt x="192714" y="391796"/>
                  </a:lnTo>
                  <a:lnTo>
                    <a:pt x="222362" y="391796"/>
                  </a:lnTo>
                  <a:lnTo>
                    <a:pt x="256246" y="391796"/>
                  </a:lnTo>
                  <a:lnTo>
                    <a:pt x="262599" y="406621"/>
                  </a:lnTo>
                  <a:lnTo>
                    <a:pt x="271070" y="423563"/>
                  </a:lnTo>
                  <a:lnTo>
                    <a:pt x="277424" y="442623"/>
                  </a:lnTo>
                  <a:lnTo>
                    <a:pt x="285894" y="457448"/>
                  </a:lnTo>
                  <a:lnTo>
                    <a:pt x="285894" y="463802"/>
                  </a:lnTo>
                  <a:lnTo>
                    <a:pt x="262599" y="491333"/>
                  </a:lnTo>
                  <a:lnTo>
                    <a:pt x="232951" y="501922"/>
                  </a:lnTo>
                  <a:lnTo>
                    <a:pt x="203303" y="512511"/>
                  </a:lnTo>
                  <a:lnTo>
                    <a:pt x="186361" y="546396"/>
                  </a:lnTo>
                  <a:lnTo>
                    <a:pt x="171537" y="576046"/>
                  </a:lnTo>
                  <a:lnTo>
                    <a:pt x="167301" y="609931"/>
                  </a:lnTo>
                  <a:lnTo>
                    <a:pt x="173654" y="641698"/>
                  </a:lnTo>
                  <a:lnTo>
                    <a:pt x="141888" y="645934"/>
                  </a:lnTo>
                  <a:lnTo>
                    <a:pt x="112240" y="656523"/>
                  </a:lnTo>
                  <a:lnTo>
                    <a:pt x="74121" y="667112"/>
                  </a:lnTo>
                  <a:lnTo>
                    <a:pt x="72003" y="660758"/>
                  </a:lnTo>
                  <a:lnTo>
                    <a:pt x="67768" y="654405"/>
                  </a:lnTo>
                  <a:lnTo>
                    <a:pt x="63532" y="650169"/>
                  </a:lnTo>
                  <a:lnTo>
                    <a:pt x="63532" y="641698"/>
                  </a:lnTo>
                  <a:lnTo>
                    <a:pt x="59297" y="635345"/>
                  </a:lnTo>
                  <a:lnTo>
                    <a:pt x="63532" y="631110"/>
                  </a:lnTo>
                  <a:lnTo>
                    <a:pt x="63532" y="626873"/>
                  </a:lnTo>
                  <a:lnTo>
                    <a:pt x="63532" y="624756"/>
                  </a:lnTo>
                  <a:lnTo>
                    <a:pt x="67768" y="616284"/>
                  </a:lnTo>
                  <a:lnTo>
                    <a:pt x="67768" y="609931"/>
                  </a:lnTo>
                  <a:lnTo>
                    <a:pt x="42355" y="609931"/>
                  </a:lnTo>
                  <a:lnTo>
                    <a:pt x="42355" y="597224"/>
                  </a:lnTo>
                  <a:lnTo>
                    <a:pt x="42355" y="595106"/>
                  </a:lnTo>
                  <a:lnTo>
                    <a:pt x="38119" y="590870"/>
                  </a:lnTo>
                  <a:lnTo>
                    <a:pt x="38119" y="586635"/>
                  </a:lnTo>
                  <a:lnTo>
                    <a:pt x="33884" y="582400"/>
                  </a:lnTo>
                  <a:lnTo>
                    <a:pt x="27531" y="576047"/>
                  </a:lnTo>
                  <a:lnTo>
                    <a:pt x="23295" y="576047"/>
                  </a:lnTo>
                  <a:lnTo>
                    <a:pt x="19060" y="576047"/>
                  </a:lnTo>
                  <a:lnTo>
                    <a:pt x="19060" y="576046"/>
                  </a:lnTo>
                  <a:lnTo>
                    <a:pt x="14824" y="576046"/>
                  </a:lnTo>
                  <a:lnTo>
                    <a:pt x="12706" y="576046"/>
                  </a:lnTo>
                  <a:lnTo>
                    <a:pt x="0" y="576046"/>
                  </a:lnTo>
                  <a:lnTo>
                    <a:pt x="0" y="552750"/>
                  </a:lnTo>
                  <a:lnTo>
                    <a:pt x="27531" y="523100"/>
                  </a:lnTo>
                  <a:lnTo>
                    <a:pt x="44472" y="482862"/>
                  </a:lnTo>
                  <a:lnTo>
                    <a:pt x="59297" y="438388"/>
                  </a:lnTo>
                  <a:lnTo>
                    <a:pt x="48708" y="432034"/>
                  </a:lnTo>
                  <a:lnTo>
                    <a:pt x="44472" y="421445"/>
                  </a:lnTo>
                  <a:lnTo>
                    <a:pt x="42355" y="412974"/>
                  </a:lnTo>
                  <a:lnTo>
                    <a:pt x="38119" y="398149"/>
                  </a:lnTo>
                  <a:lnTo>
                    <a:pt x="33884" y="383325"/>
                  </a:lnTo>
                  <a:lnTo>
                    <a:pt x="63532" y="376971"/>
                  </a:lnTo>
                  <a:lnTo>
                    <a:pt x="86827" y="372736"/>
                  </a:lnTo>
                  <a:lnTo>
                    <a:pt x="103769" y="364264"/>
                  </a:lnTo>
                  <a:lnTo>
                    <a:pt x="127064" y="362146"/>
                  </a:lnTo>
                  <a:close/>
                  <a:moveTo>
                    <a:pt x="3295198" y="275316"/>
                  </a:moveTo>
                  <a:lnTo>
                    <a:pt x="3326964" y="275316"/>
                  </a:lnTo>
                  <a:lnTo>
                    <a:pt x="3326964" y="283787"/>
                  </a:lnTo>
                  <a:lnTo>
                    <a:pt x="3320611" y="283787"/>
                  </a:lnTo>
                  <a:lnTo>
                    <a:pt x="3312140" y="288023"/>
                  </a:lnTo>
                  <a:lnTo>
                    <a:pt x="3310022" y="288023"/>
                  </a:lnTo>
                  <a:lnTo>
                    <a:pt x="3305787" y="288023"/>
                  </a:lnTo>
                  <a:lnTo>
                    <a:pt x="3301551" y="283787"/>
                  </a:lnTo>
                  <a:lnTo>
                    <a:pt x="3295198" y="275316"/>
                  </a:lnTo>
                  <a:close/>
                  <a:moveTo>
                    <a:pt x="961452" y="275316"/>
                  </a:moveTo>
                  <a:lnTo>
                    <a:pt x="969923" y="324026"/>
                  </a:lnTo>
                  <a:lnTo>
                    <a:pt x="957217" y="332497"/>
                  </a:lnTo>
                  <a:lnTo>
                    <a:pt x="950864" y="334615"/>
                  </a:lnTo>
                  <a:lnTo>
                    <a:pt x="942393" y="338850"/>
                  </a:lnTo>
                  <a:lnTo>
                    <a:pt x="931804" y="347322"/>
                  </a:lnTo>
                  <a:lnTo>
                    <a:pt x="921215" y="349440"/>
                  </a:lnTo>
                  <a:lnTo>
                    <a:pt x="916980" y="347322"/>
                  </a:lnTo>
                  <a:lnTo>
                    <a:pt x="914862" y="347322"/>
                  </a:lnTo>
                  <a:lnTo>
                    <a:pt x="910627" y="343087"/>
                  </a:lnTo>
                  <a:lnTo>
                    <a:pt x="906391" y="343087"/>
                  </a:lnTo>
                  <a:lnTo>
                    <a:pt x="895803" y="343087"/>
                  </a:lnTo>
                  <a:lnTo>
                    <a:pt x="895803" y="334615"/>
                  </a:lnTo>
                  <a:lnTo>
                    <a:pt x="895803" y="332497"/>
                  </a:lnTo>
                  <a:lnTo>
                    <a:pt x="891567" y="332497"/>
                  </a:lnTo>
                  <a:lnTo>
                    <a:pt x="891567" y="328261"/>
                  </a:lnTo>
                  <a:lnTo>
                    <a:pt x="887332" y="324026"/>
                  </a:lnTo>
                  <a:lnTo>
                    <a:pt x="887332" y="309201"/>
                  </a:lnTo>
                  <a:lnTo>
                    <a:pt x="906391" y="298612"/>
                  </a:lnTo>
                  <a:lnTo>
                    <a:pt x="921215" y="288023"/>
                  </a:lnTo>
                  <a:lnTo>
                    <a:pt x="936040" y="279552"/>
                  </a:lnTo>
                  <a:lnTo>
                    <a:pt x="961452" y="275316"/>
                  </a:lnTo>
                  <a:close/>
                  <a:moveTo>
                    <a:pt x="230833" y="268963"/>
                  </a:moveTo>
                  <a:lnTo>
                    <a:pt x="237187" y="268963"/>
                  </a:lnTo>
                  <a:lnTo>
                    <a:pt x="245657" y="273198"/>
                  </a:lnTo>
                  <a:lnTo>
                    <a:pt x="247775" y="273198"/>
                  </a:lnTo>
                  <a:lnTo>
                    <a:pt x="252011" y="275316"/>
                  </a:lnTo>
                  <a:lnTo>
                    <a:pt x="256246" y="283787"/>
                  </a:lnTo>
                  <a:lnTo>
                    <a:pt x="230833" y="283787"/>
                  </a:lnTo>
                  <a:lnTo>
                    <a:pt x="230833" y="268963"/>
                  </a:lnTo>
                  <a:close/>
                  <a:moveTo>
                    <a:pt x="7928806" y="243549"/>
                  </a:moveTo>
                  <a:lnTo>
                    <a:pt x="7962690" y="247784"/>
                  </a:lnTo>
                  <a:lnTo>
                    <a:pt x="7996574" y="254138"/>
                  </a:lnTo>
                  <a:lnTo>
                    <a:pt x="8026222" y="264727"/>
                  </a:lnTo>
                  <a:lnTo>
                    <a:pt x="8047399" y="283787"/>
                  </a:lnTo>
                  <a:lnTo>
                    <a:pt x="8062224" y="309201"/>
                  </a:lnTo>
                  <a:lnTo>
                    <a:pt x="8070694" y="343086"/>
                  </a:lnTo>
                  <a:lnTo>
                    <a:pt x="8021987" y="334615"/>
                  </a:lnTo>
                  <a:lnTo>
                    <a:pt x="7977514" y="319790"/>
                  </a:lnTo>
                  <a:lnTo>
                    <a:pt x="7943630" y="298612"/>
                  </a:lnTo>
                  <a:lnTo>
                    <a:pt x="7922453" y="268963"/>
                  </a:lnTo>
                  <a:lnTo>
                    <a:pt x="7926688" y="264728"/>
                  </a:lnTo>
                  <a:lnTo>
                    <a:pt x="7926688" y="260491"/>
                  </a:lnTo>
                  <a:lnTo>
                    <a:pt x="7928806" y="258373"/>
                  </a:lnTo>
                  <a:lnTo>
                    <a:pt x="7928806" y="249902"/>
                  </a:lnTo>
                  <a:lnTo>
                    <a:pt x="7928806" y="243549"/>
                  </a:lnTo>
                  <a:close/>
                  <a:moveTo>
                    <a:pt x="813211" y="220253"/>
                  </a:moveTo>
                  <a:lnTo>
                    <a:pt x="825917" y="220253"/>
                  </a:lnTo>
                  <a:lnTo>
                    <a:pt x="828035" y="220253"/>
                  </a:lnTo>
                  <a:lnTo>
                    <a:pt x="832271" y="224489"/>
                  </a:lnTo>
                  <a:lnTo>
                    <a:pt x="836506" y="224489"/>
                  </a:lnTo>
                  <a:lnTo>
                    <a:pt x="840741" y="228724"/>
                  </a:lnTo>
                  <a:lnTo>
                    <a:pt x="842859" y="235078"/>
                  </a:lnTo>
                  <a:lnTo>
                    <a:pt x="847095" y="239314"/>
                  </a:lnTo>
                  <a:lnTo>
                    <a:pt x="847095" y="249902"/>
                  </a:lnTo>
                  <a:lnTo>
                    <a:pt x="847095" y="260491"/>
                  </a:lnTo>
                  <a:lnTo>
                    <a:pt x="840741" y="283787"/>
                  </a:lnTo>
                  <a:lnTo>
                    <a:pt x="836506" y="317672"/>
                  </a:lnTo>
                  <a:lnTo>
                    <a:pt x="832271" y="343086"/>
                  </a:lnTo>
                  <a:lnTo>
                    <a:pt x="821682" y="347322"/>
                  </a:lnTo>
                  <a:lnTo>
                    <a:pt x="813211" y="349440"/>
                  </a:lnTo>
                  <a:lnTo>
                    <a:pt x="806858" y="357911"/>
                  </a:lnTo>
                  <a:lnTo>
                    <a:pt x="798387" y="357911"/>
                  </a:lnTo>
                  <a:lnTo>
                    <a:pt x="798387" y="353675"/>
                  </a:lnTo>
                  <a:lnTo>
                    <a:pt x="796269" y="353675"/>
                  </a:lnTo>
                  <a:lnTo>
                    <a:pt x="792034" y="349440"/>
                  </a:lnTo>
                  <a:lnTo>
                    <a:pt x="783563" y="343086"/>
                  </a:lnTo>
                  <a:lnTo>
                    <a:pt x="781445" y="334615"/>
                  </a:lnTo>
                  <a:lnTo>
                    <a:pt x="781445" y="324026"/>
                  </a:lnTo>
                  <a:lnTo>
                    <a:pt x="781445" y="317672"/>
                  </a:lnTo>
                  <a:lnTo>
                    <a:pt x="772974" y="309201"/>
                  </a:lnTo>
                  <a:lnTo>
                    <a:pt x="758150" y="298612"/>
                  </a:lnTo>
                  <a:lnTo>
                    <a:pt x="739090" y="294376"/>
                  </a:lnTo>
                  <a:lnTo>
                    <a:pt x="722148" y="298612"/>
                  </a:lnTo>
                  <a:lnTo>
                    <a:pt x="703089" y="294376"/>
                  </a:lnTo>
                  <a:lnTo>
                    <a:pt x="684029" y="283787"/>
                  </a:lnTo>
                  <a:lnTo>
                    <a:pt x="669205" y="260491"/>
                  </a:lnTo>
                  <a:lnTo>
                    <a:pt x="677676" y="260491"/>
                  </a:lnTo>
                  <a:lnTo>
                    <a:pt x="681911" y="254138"/>
                  </a:lnTo>
                  <a:lnTo>
                    <a:pt x="684029" y="249902"/>
                  </a:lnTo>
                  <a:lnTo>
                    <a:pt x="684029" y="247784"/>
                  </a:lnTo>
                  <a:lnTo>
                    <a:pt x="688264" y="247784"/>
                  </a:lnTo>
                  <a:lnTo>
                    <a:pt x="692500" y="247784"/>
                  </a:lnTo>
                  <a:lnTo>
                    <a:pt x="698853" y="247784"/>
                  </a:lnTo>
                  <a:lnTo>
                    <a:pt x="711560" y="243549"/>
                  </a:lnTo>
                  <a:lnTo>
                    <a:pt x="732737" y="249902"/>
                  </a:lnTo>
                  <a:lnTo>
                    <a:pt x="758150" y="247784"/>
                  </a:lnTo>
                  <a:lnTo>
                    <a:pt x="787798" y="243549"/>
                  </a:lnTo>
                  <a:lnTo>
                    <a:pt x="813211" y="243549"/>
                  </a:lnTo>
                  <a:lnTo>
                    <a:pt x="813211" y="220253"/>
                  </a:lnTo>
                  <a:close/>
                  <a:moveTo>
                    <a:pt x="540023" y="213899"/>
                  </a:moveTo>
                  <a:lnTo>
                    <a:pt x="544258" y="220253"/>
                  </a:lnTo>
                  <a:lnTo>
                    <a:pt x="548494" y="224489"/>
                  </a:lnTo>
                  <a:lnTo>
                    <a:pt x="550612" y="232960"/>
                  </a:lnTo>
                  <a:lnTo>
                    <a:pt x="550612" y="239313"/>
                  </a:lnTo>
                  <a:lnTo>
                    <a:pt x="554847" y="247784"/>
                  </a:lnTo>
                  <a:lnTo>
                    <a:pt x="554847" y="260491"/>
                  </a:lnTo>
                  <a:lnTo>
                    <a:pt x="548494" y="260491"/>
                  </a:lnTo>
                  <a:lnTo>
                    <a:pt x="548494" y="268963"/>
                  </a:lnTo>
                  <a:lnTo>
                    <a:pt x="554847" y="268963"/>
                  </a:lnTo>
                  <a:lnTo>
                    <a:pt x="565436" y="273198"/>
                  </a:lnTo>
                  <a:lnTo>
                    <a:pt x="578142" y="275316"/>
                  </a:lnTo>
                  <a:lnTo>
                    <a:pt x="588731" y="275316"/>
                  </a:lnTo>
                  <a:lnTo>
                    <a:pt x="603555" y="275316"/>
                  </a:lnTo>
                  <a:lnTo>
                    <a:pt x="609908" y="268963"/>
                  </a:lnTo>
                  <a:lnTo>
                    <a:pt x="614144" y="264727"/>
                  </a:lnTo>
                  <a:lnTo>
                    <a:pt x="618379" y="264727"/>
                  </a:lnTo>
                  <a:lnTo>
                    <a:pt x="622615" y="264727"/>
                  </a:lnTo>
                  <a:lnTo>
                    <a:pt x="628968" y="268963"/>
                  </a:lnTo>
                  <a:lnTo>
                    <a:pt x="633203" y="273198"/>
                  </a:lnTo>
                  <a:lnTo>
                    <a:pt x="633203" y="275316"/>
                  </a:lnTo>
                  <a:lnTo>
                    <a:pt x="633203" y="279552"/>
                  </a:lnTo>
                  <a:lnTo>
                    <a:pt x="637439" y="283788"/>
                  </a:lnTo>
                  <a:lnTo>
                    <a:pt x="637439" y="290141"/>
                  </a:lnTo>
                  <a:lnTo>
                    <a:pt x="633203" y="298612"/>
                  </a:lnTo>
                  <a:lnTo>
                    <a:pt x="633203" y="302848"/>
                  </a:lnTo>
                  <a:lnTo>
                    <a:pt x="633203" y="304965"/>
                  </a:lnTo>
                  <a:lnTo>
                    <a:pt x="633203" y="309201"/>
                  </a:lnTo>
                  <a:lnTo>
                    <a:pt x="628968" y="317672"/>
                  </a:lnTo>
                  <a:lnTo>
                    <a:pt x="607790" y="328261"/>
                  </a:lnTo>
                  <a:lnTo>
                    <a:pt x="580260" y="328261"/>
                  </a:lnTo>
                  <a:lnTo>
                    <a:pt x="550612" y="328261"/>
                  </a:lnTo>
                  <a:lnTo>
                    <a:pt x="520963" y="334615"/>
                  </a:lnTo>
                  <a:lnTo>
                    <a:pt x="499786" y="349440"/>
                  </a:lnTo>
                  <a:lnTo>
                    <a:pt x="474373" y="368500"/>
                  </a:lnTo>
                  <a:lnTo>
                    <a:pt x="451078" y="387560"/>
                  </a:lnTo>
                  <a:lnTo>
                    <a:pt x="419312" y="398149"/>
                  </a:lnTo>
                  <a:lnTo>
                    <a:pt x="415076" y="391796"/>
                  </a:lnTo>
                  <a:lnTo>
                    <a:pt x="410841" y="383325"/>
                  </a:lnTo>
                  <a:lnTo>
                    <a:pt x="410841" y="376971"/>
                  </a:lnTo>
                  <a:lnTo>
                    <a:pt x="406605" y="364264"/>
                  </a:lnTo>
                  <a:lnTo>
                    <a:pt x="419312" y="357911"/>
                  </a:lnTo>
                  <a:lnTo>
                    <a:pt x="429901" y="349440"/>
                  </a:lnTo>
                  <a:lnTo>
                    <a:pt x="436254" y="338850"/>
                  </a:lnTo>
                  <a:lnTo>
                    <a:pt x="444725" y="328261"/>
                  </a:lnTo>
                  <a:lnTo>
                    <a:pt x="448960" y="317672"/>
                  </a:lnTo>
                  <a:lnTo>
                    <a:pt x="406605" y="317672"/>
                  </a:lnTo>
                  <a:lnTo>
                    <a:pt x="381193" y="328261"/>
                  </a:lnTo>
                  <a:lnTo>
                    <a:pt x="351544" y="332497"/>
                  </a:lnTo>
                  <a:lnTo>
                    <a:pt x="317661" y="328261"/>
                  </a:lnTo>
                  <a:lnTo>
                    <a:pt x="296483" y="317672"/>
                  </a:lnTo>
                  <a:lnTo>
                    <a:pt x="285894" y="317672"/>
                  </a:lnTo>
                  <a:lnTo>
                    <a:pt x="285894" y="309201"/>
                  </a:lnTo>
                  <a:lnTo>
                    <a:pt x="296483" y="304965"/>
                  </a:lnTo>
                  <a:lnTo>
                    <a:pt x="304954" y="302848"/>
                  </a:lnTo>
                  <a:lnTo>
                    <a:pt x="307072" y="298612"/>
                  </a:lnTo>
                  <a:lnTo>
                    <a:pt x="315543" y="294376"/>
                  </a:lnTo>
                  <a:lnTo>
                    <a:pt x="317661" y="283787"/>
                  </a:lnTo>
                  <a:lnTo>
                    <a:pt x="311307" y="283787"/>
                  </a:lnTo>
                  <a:lnTo>
                    <a:pt x="311307" y="275316"/>
                  </a:lnTo>
                  <a:lnTo>
                    <a:pt x="321896" y="275316"/>
                  </a:lnTo>
                  <a:lnTo>
                    <a:pt x="330367" y="273198"/>
                  </a:lnTo>
                  <a:lnTo>
                    <a:pt x="336720" y="273198"/>
                  </a:lnTo>
                  <a:lnTo>
                    <a:pt x="345191" y="268963"/>
                  </a:lnTo>
                  <a:lnTo>
                    <a:pt x="340956" y="264728"/>
                  </a:lnTo>
                  <a:lnTo>
                    <a:pt x="336720" y="260492"/>
                  </a:lnTo>
                  <a:lnTo>
                    <a:pt x="332485" y="258373"/>
                  </a:lnTo>
                  <a:lnTo>
                    <a:pt x="332485" y="254138"/>
                  </a:lnTo>
                  <a:lnTo>
                    <a:pt x="330367" y="249902"/>
                  </a:lnTo>
                  <a:lnTo>
                    <a:pt x="326131" y="243549"/>
                  </a:lnTo>
                  <a:lnTo>
                    <a:pt x="332485" y="243549"/>
                  </a:lnTo>
                  <a:lnTo>
                    <a:pt x="336720" y="239314"/>
                  </a:lnTo>
                  <a:lnTo>
                    <a:pt x="336720" y="239313"/>
                  </a:lnTo>
                  <a:lnTo>
                    <a:pt x="340956" y="239313"/>
                  </a:lnTo>
                  <a:lnTo>
                    <a:pt x="345191" y="235078"/>
                  </a:lnTo>
                  <a:lnTo>
                    <a:pt x="385428" y="247784"/>
                  </a:lnTo>
                  <a:lnTo>
                    <a:pt x="419312" y="260491"/>
                  </a:lnTo>
                  <a:lnTo>
                    <a:pt x="448960" y="275316"/>
                  </a:lnTo>
                  <a:lnTo>
                    <a:pt x="480726" y="288023"/>
                  </a:lnTo>
                  <a:lnTo>
                    <a:pt x="520963" y="290141"/>
                  </a:lnTo>
                  <a:lnTo>
                    <a:pt x="514610" y="273198"/>
                  </a:lnTo>
                  <a:lnTo>
                    <a:pt x="508257" y="258373"/>
                  </a:lnTo>
                  <a:lnTo>
                    <a:pt x="504021" y="247784"/>
                  </a:lnTo>
                  <a:lnTo>
                    <a:pt x="499786" y="220253"/>
                  </a:lnTo>
                  <a:lnTo>
                    <a:pt x="508257" y="218135"/>
                  </a:lnTo>
                  <a:lnTo>
                    <a:pt x="514610" y="213899"/>
                  </a:lnTo>
                  <a:lnTo>
                    <a:pt x="525199" y="213899"/>
                  </a:lnTo>
                  <a:lnTo>
                    <a:pt x="540023" y="213899"/>
                  </a:lnTo>
                  <a:close/>
                  <a:moveTo>
                    <a:pt x="1571361" y="169425"/>
                  </a:moveTo>
                  <a:lnTo>
                    <a:pt x="1596773" y="180014"/>
                  </a:lnTo>
                  <a:lnTo>
                    <a:pt x="1596773" y="188486"/>
                  </a:lnTo>
                  <a:lnTo>
                    <a:pt x="1586185" y="188486"/>
                  </a:lnTo>
                  <a:lnTo>
                    <a:pt x="1579832" y="188486"/>
                  </a:lnTo>
                  <a:lnTo>
                    <a:pt x="1575596" y="188486"/>
                  </a:lnTo>
                  <a:lnTo>
                    <a:pt x="1571361" y="184251"/>
                  </a:lnTo>
                  <a:lnTo>
                    <a:pt x="1571361" y="184250"/>
                  </a:lnTo>
                  <a:lnTo>
                    <a:pt x="1571361" y="180014"/>
                  </a:lnTo>
                  <a:lnTo>
                    <a:pt x="1571361" y="169425"/>
                  </a:lnTo>
                  <a:close/>
                  <a:moveTo>
                    <a:pt x="296483" y="169425"/>
                  </a:moveTo>
                  <a:lnTo>
                    <a:pt x="296483" y="184250"/>
                  </a:lnTo>
                  <a:lnTo>
                    <a:pt x="296483" y="194839"/>
                  </a:lnTo>
                  <a:lnTo>
                    <a:pt x="300719" y="205428"/>
                  </a:lnTo>
                  <a:lnTo>
                    <a:pt x="296483" y="213899"/>
                  </a:lnTo>
                  <a:lnTo>
                    <a:pt x="296483" y="220253"/>
                  </a:lnTo>
                  <a:lnTo>
                    <a:pt x="285894" y="228724"/>
                  </a:lnTo>
                  <a:lnTo>
                    <a:pt x="275306" y="235078"/>
                  </a:lnTo>
                  <a:lnTo>
                    <a:pt x="262599" y="243549"/>
                  </a:lnTo>
                  <a:lnTo>
                    <a:pt x="256246" y="254138"/>
                  </a:lnTo>
                  <a:lnTo>
                    <a:pt x="241422" y="247784"/>
                  </a:lnTo>
                  <a:lnTo>
                    <a:pt x="232951" y="243549"/>
                  </a:lnTo>
                  <a:lnTo>
                    <a:pt x="226598" y="239313"/>
                  </a:lnTo>
                  <a:lnTo>
                    <a:pt x="222362" y="235077"/>
                  </a:lnTo>
                  <a:lnTo>
                    <a:pt x="216009" y="228724"/>
                  </a:lnTo>
                  <a:lnTo>
                    <a:pt x="211774" y="264727"/>
                  </a:lnTo>
                  <a:lnTo>
                    <a:pt x="201185" y="283787"/>
                  </a:lnTo>
                  <a:lnTo>
                    <a:pt x="173654" y="290141"/>
                  </a:lnTo>
                  <a:lnTo>
                    <a:pt x="152477" y="290141"/>
                  </a:lnTo>
                  <a:lnTo>
                    <a:pt x="129182" y="290141"/>
                  </a:lnTo>
                  <a:lnTo>
                    <a:pt x="101651" y="290141"/>
                  </a:lnTo>
                  <a:lnTo>
                    <a:pt x="101651" y="260491"/>
                  </a:lnTo>
                  <a:lnTo>
                    <a:pt x="141888" y="232960"/>
                  </a:lnTo>
                  <a:lnTo>
                    <a:pt x="186361" y="205428"/>
                  </a:lnTo>
                  <a:lnTo>
                    <a:pt x="237187" y="184250"/>
                  </a:lnTo>
                  <a:lnTo>
                    <a:pt x="296483" y="169425"/>
                  </a:lnTo>
                  <a:close/>
                  <a:moveTo>
                    <a:pt x="7774211" y="169425"/>
                  </a:moveTo>
                  <a:lnTo>
                    <a:pt x="7793271" y="169425"/>
                  </a:lnTo>
                  <a:lnTo>
                    <a:pt x="7799624" y="188486"/>
                  </a:lnTo>
                  <a:lnTo>
                    <a:pt x="7799624" y="209664"/>
                  </a:lnTo>
                  <a:lnTo>
                    <a:pt x="7799624" y="235078"/>
                  </a:lnTo>
                  <a:lnTo>
                    <a:pt x="7833508" y="224488"/>
                  </a:lnTo>
                  <a:lnTo>
                    <a:pt x="7858921" y="209664"/>
                  </a:lnTo>
                  <a:lnTo>
                    <a:pt x="7888569" y="194839"/>
                  </a:lnTo>
                  <a:lnTo>
                    <a:pt x="7888569" y="309201"/>
                  </a:lnTo>
                  <a:lnTo>
                    <a:pt x="7888569" y="313437"/>
                  </a:lnTo>
                  <a:lnTo>
                    <a:pt x="7884334" y="313437"/>
                  </a:lnTo>
                  <a:lnTo>
                    <a:pt x="7882216" y="317672"/>
                  </a:lnTo>
                  <a:lnTo>
                    <a:pt x="7854685" y="317672"/>
                  </a:lnTo>
                  <a:lnTo>
                    <a:pt x="7818684" y="319790"/>
                  </a:lnTo>
                  <a:lnTo>
                    <a:pt x="7782682" y="324026"/>
                  </a:lnTo>
                  <a:lnTo>
                    <a:pt x="7753034" y="328261"/>
                  </a:lnTo>
                  <a:lnTo>
                    <a:pt x="7729739" y="332497"/>
                  </a:lnTo>
                  <a:lnTo>
                    <a:pt x="7719150" y="334615"/>
                  </a:lnTo>
                  <a:lnTo>
                    <a:pt x="7693737" y="313437"/>
                  </a:lnTo>
                  <a:lnTo>
                    <a:pt x="7674678" y="283787"/>
                  </a:lnTo>
                  <a:lnTo>
                    <a:pt x="7664089" y="243549"/>
                  </a:lnTo>
                  <a:lnTo>
                    <a:pt x="7666207" y="232960"/>
                  </a:lnTo>
                  <a:lnTo>
                    <a:pt x="7670442" y="224488"/>
                  </a:lnTo>
                  <a:lnTo>
                    <a:pt x="7674678" y="218135"/>
                  </a:lnTo>
                  <a:lnTo>
                    <a:pt x="7678913" y="209664"/>
                  </a:lnTo>
                  <a:lnTo>
                    <a:pt x="7681031" y="203310"/>
                  </a:lnTo>
                  <a:lnTo>
                    <a:pt x="7695855" y="194839"/>
                  </a:lnTo>
                  <a:lnTo>
                    <a:pt x="7714915" y="184250"/>
                  </a:lnTo>
                  <a:lnTo>
                    <a:pt x="7744563" y="173661"/>
                  </a:lnTo>
                  <a:lnTo>
                    <a:pt x="7774211" y="169425"/>
                  </a:lnTo>
                  <a:close/>
                  <a:moveTo>
                    <a:pt x="969923" y="154601"/>
                  </a:moveTo>
                  <a:lnTo>
                    <a:pt x="976277" y="175779"/>
                  </a:lnTo>
                  <a:lnTo>
                    <a:pt x="991101" y="184250"/>
                  </a:lnTo>
                  <a:lnTo>
                    <a:pt x="1014396" y="184250"/>
                  </a:lnTo>
                  <a:lnTo>
                    <a:pt x="1050397" y="180014"/>
                  </a:lnTo>
                  <a:lnTo>
                    <a:pt x="1050397" y="188486"/>
                  </a:lnTo>
                  <a:lnTo>
                    <a:pt x="1054633" y="199075"/>
                  </a:lnTo>
                  <a:lnTo>
                    <a:pt x="1058868" y="209664"/>
                  </a:lnTo>
                  <a:lnTo>
                    <a:pt x="1058868" y="218135"/>
                  </a:lnTo>
                  <a:lnTo>
                    <a:pt x="1058868" y="228724"/>
                  </a:lnTo>
                  <a:lnTo>
                    <a:pt x="1058868" y="235078"/>
                  </a:lnTo>
                  <a:lnTo>
                    <a:pt x="1099105" y="258373"/>
                  </a:lnTo>
                  <a:lnTo>
                    <a:pt x="1145696" y="268963"/>
                  </a:lnTo>
                  <a:lnTo>
                    <a:pt x="1198639" y="268963"/>
                  </a:lnTo>
                  <a:lnTo>
                    <a:pt x="1249465" y="268963"/>
                  </a:lnTo>
                  <a:lnTo>
                    <a:pt x="1306644" y="264727"/>
                  </a:lnTo>
                  <a:lnTo>
                    <a:pt x="1353234" y="268963"/>
                  </a:lnTo>
                  <a:lnTo>
                    <a:pt x="1353234" y="279552"/>
                  </a:lnTo>
                  <a:lnTo>
                    <a:pt x="1357469" y="290141"/>
                  </a:lnTo>
                  <a:lnTo>
                    <a:pt x="1361705" y="298612"/>
                  </a:lnTo>
                  <a:lnTo>
                    <a:pt x="1361705" y="302848"/>
                  </a:lnTo>
                  <a:lnTo>
                    <a:pt x="1361705" y="309201"/>
                  </a:lnTo>
                  <a:lnTo>
                    <a:pt x="1361705" y="317672"/>
                  </a:lnTo>
                  <a:lnTo>
                    <a:pt x="1353234" y="343086"/>
                  </a:lnTo>
                  <a:lnTo>
                    <a:pt x="1332056" y="343086"/>
                  </a:lnTo>
                  <a:lnTo>
                    <a:pt x="1306644" y="338850"/>
                  </a:lnTo>
                  <a:lnTo>
                    <a:pt x="1287584" y="334615"/>
                  </a:lnTo>
                  <a:lnTo>
                    <a:pt x="1279113" y="334615"/>
                  </a:lnTo>
                  <a:lnTo>
                    <a:pt x="1272760" y="338850"/>
                  </a:lnTo>
                  <a:lnTo>
                    <a:pt x="1268524" y="347322"/>
                  </a:lnTo>
                  <a:lnTo>
                    <a:pt x="1264289" y="349440"/>
                  </a:lnTo>
                  <a:lnTo>
                    <a:pt x="1257936" y="349440"/>
                  </a:lnTo>
                  <a:lnTo>
                    <a:pt x="1253700" y="353676"/>
                  </a:lnTo>
                  <a:lnTo>
                    <a:pt x="1243111" y="357911"/>
                  </a:lnTo>
                  <a:lnTo>
                    <a:pt x="1232523" y="357911"/>
                  </a:lnTo>
                  <a:lnTo>
                    <a:pt x="1219816" y="362146"/>
                  </a:lnTo>
                  <a:lnTo>
                    <a:pt x="1213463" y="364264"/>
                  </a:lnTo>
                  <a:lnTo>
                    <a:pt x="1202874" y="364264"/>
                  </a:lnTo>
                  <a:lnTo>
                    <a:pt x="1190168" y="364264"/>
                  </a:lnTo>
                  <a:lnTo>
                    <a:pt x="1183815" y="353675"/>
                  </a:lnTo>
                  <a:lnTo>
                    <a:pt x="1179579" y="343086"/>
                  </a:lnTo>
                  <a:lnTo>
                    <a:pt x="1173226" y="334615"/>
                  </a:lnTo>
                  <a:lnTo>
                    <a:pt x="1173226" y="343086"/>
                  </a:lnTo>
                  <a:lnTo>
                    <a:pt x="1164755" y="349440"/>
                  </a:lnTo>
                  <a:lnTo>
                    <a:pt x="1160520" y="357911"/>
                  </a:lnTo>
                  <a:lnTo>
                    <a:pt x="1158402" y="364264"/>
                  </a:lnTo>
                  <a:lnTo>
                    <a:pt x="1139342" y="364264"/>
                  </a:lnTo>
                  <a:lnTo>
                    <a:pt x="1130871" y="353675"/>
                  </a:lnTo>
                  <a:lnTo>
                    <a:pt x="1124518" y="338850"/>
                  </a:lnTo>
                  <a:lnTo>
                    <a:pt x="1118165" y="324026"/>
                  </a:lnTo>
                  <a:lnTo>
                    <a:pt x="1113929" y="334615"/>
                  </a:lnTo>
                  <a:lnTo>
                    <a:pt x="1109694" y="343086"/>
                  </a:lnTo>
                  <a:lnTo>
                    <a:pt x="1105459" y="347321"/>
                  </a:lnTo>
                  <a:lnTo>
                    <a:pt x="1105459" y="347322"/>
                  </a:lnTo>
                  <a:lnTo>
                    <a:pt x="1099105" y="347322"/>
                  </a:lnTo>
                  <a:lnTo>
                    <a:pt x="1090634" y="343086"/>
                  </a:lnTo>
                  <a:lnTo>
                    <a:pt x="1084281" y="338850"/>
                  </a:lnTo>
                  <a:lnTo>
                    <a:pt x="1080046" y="334615"/>
                  </a:lnTo>
                  <a:lnTo>
                    <a:pt x="1080046" y="332497"/>
                  </a:lnTo>
                  <a:lnTo>
                    <a:pt x="1080046" y="328261"/>
                  </a:lnTo>
                  <a:lnTo>
                    <a:pt x="1080046" y="324026"/>
                  </a:lnTo>
                  <a:lnTo>
                    <a:pt x="1080046" y="319790"/>
                  </a:lnTo>
                  <a:lnTo>
                    <a:pt x="1075810" y="317672"/>
                  </a:lnTo>
                  <a:lnTo>
                    <a:pt x="1073692" y="317672"/>
                  </a:lnTo>
                  <a:lnTo>
                    <a:pt x="1069457" y="319790"/>
                  </a:lnTo>
                  <a:lnTo>
                    <a:pt x="1060986" y="319790"/>
                  </a:lnTo>
                  <a:lnTo>
                    <a:pt x="1050397" y="324026"/>
                  </a:lnTo>
                  <a:lnTo>
                    <a:pt x="1044044" y="324026"/>
                  </a:lnTo>
                  <a:lnTo>
                    <a:pt x="1031338" y="328261"/>
                  </a:lnTo>
                  <a:lnTo>
                    <a:pt x="1029220" y="324026"/>
                  </a:lnTo>
                  <a:lnTo>
                    <a:pt x="1024985" y="324026"/>
                  </a:lnTo>
                  <a:lnTo>
                    <a:pt x="1016514" y="319790"/>
                  </a:lnTo>
                  <a:lnTo>
                    <a:pt x="1014396" y="317672"/>
                  </a:lnTo>
                  <a:lnTo>
                    <a:pt x="1005925" y="313437"/>
                  </a:lnTo>
                  <a:lnTo>
                    <a:pt x="1001689" y="309201"/>
                  </a:lnTo>
                  <a:lnTo>
                    <a:pt x="1005925" y="288023"/>
                  </a:lnTo>
                  <a:lnTo>
                    <a:pt x="1001689" y="273198"/>
                  </a:lnTo>
                  <a:lnTo>
                    <a:pt x="995336" y="260491"/>
                  </a:lnTo>
                  <a:lnTo>
                    <a:pt x="986865" y="243549"/>
                  </a:lnTo>
                  <a:lnTo>
                    <a:pt x="986865" y="220253"/>
                  </a:lnTo>
                  <a:lnTo>
                    <a:pt x="950864" y="218135"/>
                  </a:lnTo>
                  <a:lnTo>
                    <a:pt x="916980" y="205428"/>
                  </a:lnTo>
                  <a:lnTo>
                    <a:pt x="887332" y="194839"/>
                  </a:lnTo>
                  <a:lnTo>
                    <a:pt x="885214" y="190603"/>
                  </a:lnTo>
                  <a:lnTo>
                    <a:pt x="885214" y="188486"/>
                  </a:lnTo>
                  <a:lnTo>
                    <a:pt x="885214" y="184250"/>
                  </a:lnTo>
                  <a:lnTo>
                    <a:pt x="880978" y="180014"/>
                  </a:lnTo>
                  <a:lnTo>
                    <a:pt x="880978" y="169425"/>
                  </a:lnTo>
                  <a:lnTo>
                    <a:pt x="895803" y="165190"/>
                  </a:lnTo>
                  <a:lnTo>
                    <a:pt x="914862" y="165190"/>
                  </a:lnTo>
                  <a:lnTo>
                    <a:pt x="936040" y="160954"/>
                  </a:lnTo>
                  <a:lnTo>
                    <a:pt x="942393" y="158836"/>
                  </a:lnTo>
                  <a:lnTo>
                    <a:pt x="950864" y="158836"/>
                  </a:lnTo>
                  <a:lnTo>
                    <a:pt x="957217" y="154601"/>
                  </a:lnTo>
                  <a:lnTo>
                    <a:pt x="969923" y="154601"/>
                  </a:lnTo>
                  <a:close/>
                  <a:moveTo>
                    <a:pt x="798387" y="154601"/>
                  </a:moveTo>
                  <a:lnTo>
                    <a:pt x="866154" y="154601"/>
                  </a:lnTo>
                  <a:lnTo>
                    <a:pt x="866154" y="160954"/>
                  </a:lnTo>
                  <a:lnTo>
                    <a:pt x="870390" y="169425"/>
                  </a:lnTo>
                  <a:lnTo>
                    <a:pt x="870390" y="175779"/>
                  </a:lnTo>
                  <a:lnTo>
                    <a:pt x="872508" y="188486"/>
                  </a:lnTo>
                  <a:lnTo>
                    <a:pt x="855566" y="188486"/>
                  </a:lnTo>
                  <a:lnTo>
                    <a:pt x="847095" y="188486"/>
                  </a:lnTo>
                  <a:lnTo>
                    <a:pt x="840741" y="188486"/>
                  </a:lnTo>
                  <a:lnTo>
                    <a:pt x="825917" y="184250"/>
                  </a:lnTo>
                  <a:lnTo>
                    <a:pt x="813211" y="184250"/>
                  </a:lnTo>
                  <a:lnTo>
                    <a:pt x="798387" y="180014"/>
                  </a:lnTo>
                  <a:lnTo>
                    <a:pt x="798387" y="154601"/>
                  </a:lnTo>
                  <a:close/>
                  <a:moveTo>
                    <a:pt x="637439" y="146129"/>
                  </a:moveTo>
                  <a:lnTo>
                    <a:pt x="652263" y="154601"/>
                  </a:lnTo>
                  <a:lnTo>
                    <a:pt x="667087" y="160954"/>
                  </a:lnTo>
                  <a:lnTo>
                    <a:pt x="673440" y="173661"/>
                  </a:lnTo>
                  <a:lnTo>
                    <a:pt x="681911" y="188486"/>
                  </a:lnTo>
                  <a:lnTo>
                    <a:pt x="684029" y="203310"/>
                  </a:lnTo>
                  <a:lnTo>
                    <a:pt x="662852" y="203310"/>
                  </a:lnTo>
                  <a:lnTo>
                    <a:pt x="662852" y="194839"/>
                  </a:lnTo>
                  <a:lnTo>
                    <a:pt x="652263" y="188486"/>
                  </a:lnTo>
                  <a:lnTo>
                    <a:pt x="648027" y="180014"/>
                  </a:lnTo>
                  <a:lnTo>
                    <a:pt x="643792" y="173661"/>
                  </a:lnTo>
                  <a:lnTo>
                    <a:pt x="639556" y="160954"/>
                  </a:lnTo>
                  <a:lnTo>
                    <a:pt x="637439" y="146129"/>
                  </a:lnTo>
                  <a:close/>
                  <a:moveTo>
                    <a:pt x="1035573" y="129187"/>
                  </a:moveTo>
                  <a:lnTo>
                    <a:pt x="1069457" y="129187"/>
                  </a:lnTo>
                  <a:lnTo>
                    <a:pt x="1069457" y="146129"/>
                  </a:lnTo>
                  <a:lnTo>
                    <a:pt x="1035573" y="146129"/>
                  </a:lnTo>
                  <a:lnTo>
                    <a:pt x="1035573" y="129187"/>
                  </a:lnTo>
                  <a:close/>
                  <a:moveTo>
                    <a:pt x="406605" y="129187"/>
                  </a:moveTo>
                  <a:lnTo>
                    <a:pt x="425665" y="131305"/>
                  </a:lnTo>
                  <a:lnTo>
                    <a:pt x="440489" y="131305"/>
                  </a:lnTo>
                  <a:lnTo>
                    <a:pt x="455313" y="135540"/>
                  </a:lnTo>
                  <a:lnTo>
                    <a:pt x="465902" y="139776"/>
                  </a:lnTo>
                  <a:lnTo>
                    <a:pt x="459549" y="150365"/>
                  </a:lnTo>
                  <a:lnTo>
                    <a:pt x="451078" y="160954"/>
                  </a:lnTo>
                  <a:lnTo>
                    <a:pt x="444725" y="169425"/>
                  </a:lnTo>
                  <a:lnTo>
                    <a:pt x="434136" y="180014"/>
                  </a:lnTo>
                  <a:lnTo>
                    <a:pt x="421430" y="188486"/>
                  </a:lnTo>
                  <a:lnTo>
                    <a:pt x="410841" y="190603"/>
                  </a:lnTo>
                  <a:lnTo>
                    <a:pt x="404488" y="190603"/>
                  </a:lnTo>
                  <a:lnTo>
                    <a:pt x="391781" y="188486"/>
                  </a:lnTo>
                  <a:lnTo>
                    <a:pt x="385428" y="180014"/>
                  </a:lnTo>
                  <a:lnTo>
                    <a:pt x="381193" y="173661"/>
                  </a:lnTo>
                  <a:lnTo>
                    <a:pt x="376957" y="165190"/>
                  </a:lnTo>
                  <a:lnTo>
                    <a:pt x="376957" y="154601"/>
                  </a:lnTo>
                  <a:lnTo>
                    <a:pt x="391781" y="144011"/>
                  </a:lnTo>
                  <a:lnTo>
                    <a:pt x="406605" y="129187"/>
                  </a:lnTo>
                  <a:close/>
                  <a:moveTo>
                    <a:pt x="921215" y="114362"/>
                  </a:moveTo>
                  <a:lnTo>
                    <a:pt x="931804" y="114362"/>
                  </a:lnTo>
                  <a:lnTo>
                    <a:pt x="940275" y="114362"/>
                  </a:lnTo>
                  <a:lnTo>
                    <a:pt x="946628" y="114362"/>
                  </a:lnTo>
                  <a:lnTo>
                    <a:pt x="950864" y="114362"/>
                  </a:lnTo>
                  <a:lnTo>
                    <a:pt x="957217" y="114362"/>
                  </a:lnTo>
                  <a:lnTo>
                    <a:pt x="965688" y="114362"/>
                  </a:lnTo>
                  <a:lnTo>
                    <a:pt x="976277" y="114362"/>
                  </a:lnTo>
                  <a:lnTo>
                    <a:pt x="976277" y="129187"/>
                  </a:lnTo>
                  <a:lnTo>
                    <a:pt x="927569" y="139776"/>
                  </a:lnTo>
                  <a:lnTo>
                    <a:pt x="921215" y="114362"/>
                  </a:lnTo>
                  <a:close/>
                  <a:moveTo>
                    <a:pt x="465902" y="91066"/>
                  </a:moveTo>
                  <a:lnTo>
                    <a:pt x="480726" y="95302"/>
                  </a:lnTo>
                  <a:lnTo>
                    <a:pt x="495550" y="99537"/>
                  </a:lnTo>
                  <a:lnTo>
                    <a:pt x="508257" y="105891"/>
                  </a:lnTo>
                  <a:lnTo>
                    <a:pt x="499786" y="105891"/>
                  </a:lnTo>
                  <a:lnTo>
                    <a:pt x="480726" y="114362"/>
                  </a:lnTo>
                  <a:lnTo>
                    <a:pt x="459549" y="114362"/>
                  </a:lnTo>
                  <a:lnTo>
                    <a:pt x="434136" y="114362"/>
                  </a:lnTo>
                  <a:lnTo>
                    <a:pt x="434136" y="105891"/>
                  </a:lnTo>
                  <a:lnTo>
                    <a:pt x="440489" y="105891"/>
                  </a:lnTo>
                  <a:lnTo>
                    <a:pt x="448960" y="99537"/>
                  </a:lnTo>
                  <a:lnTo>
                    <a:pt x="459549" y="95302"/>
                  </a:lnTo>
                  <a:lnTo>
                    <a:pt x="465902" y="91066"/>
                  </a:lnTo>
                  <a:close/>
                  <a:moveTo>
                    <a:pt x="5656475" y="86830"/>
                  </a:moveTo>
                  <a:lnTo>
                    <a:pt x="5692476" y="91066"/>
                  </a:lnTo>
                  <a:lnTo>
                    <a:pt x="5700947" y="99537"/>
                  </a:lnTo>
                  <a:lnTo>
                    <a:pt x="5705183" y="105891"/>
                  </a:lnTo>
                  <a:lnTo>
                    <a:pt x="5711536" y="114362"/>
                  </a:lnTo>
                  <a:lnTo>
                    <a:pt x="5707300" y="120715"/>
                  </a:lnTo>
                  <a:lnTo>
                    <a:pt x="5707300" y="124951"/>
                  </a:lnTo>
                  <a:lnTo>
                    <a:pt x="5705183" y="129187"/>
                  </a:lnTo>
                  <a:lnTo>
                    <a:pt x="5681887" y="158836"/>
                  </a:lnTo>
                  <a:lnTo>
                    <a:pt x="5652239" y="180014"/>
                  </a:lnTo>
                  <a:lnTo>
                    <a:pt x="5618355" y="199075"/>
                  </a:lnTo>
                  <a:lnTo>
                    <a:pt x="5578118" y="213899"/>
                  </a:lnTo>
                  <a:lnTo>
                    <a:pt x="5542117" y="228724"/>
                  </a:lnTo>
                  <a:lnTo>
                    <a:pt x="5508233" y="243549"/>
                  </a:lnTo>
                  <a:lnTo>
                    <a:pt x="5472232" y="273198"/>
                  </a:lnTo>
                  <a:lnTo>
                    <a:pt x="5429877" y="317672"/>
                  </a:lnTo>
                  <a:lnTo>
                    <a:pt x="5387522" y="368500"/>
                  </a:lnTo>
                  <a:lnTo>
                    <a:pt x="5345167" y="427799"/>
                  </a:lnTo>
                  <a:lnTo>
                    <a:pt x="5313401" y="487098"/>
                  </a:lnTo>
                  <a:lnTo>
                    <a:pt x="5290106" y="546396"/>
                  </a:lnTo>
                  <a:lnTo>
                    <a:pt x="5279518" y="601460"/>
                  </a:lnTo>
                  <a:lnTo>
                    <a:pt x="5283753" y="620520"/>
                  </a:lnTo>
                  <a:lnTo>
                    <a:pt x="5298577" y="641698"/>
                  </a:lnTo>
                  <a:lnTo>
                    <a:pt x="5315519" y="664994"/>
                  </a:lnTo>
                  <a:lnTo>
                    <a:pt x="5338814" y="681937"/>
                  </a:lnTo>
                  <a:lnTo>
                    <a:pt x="5338814" y="690408"/>
                  </a:lnTo>
                  <a:lnTo>
                    <a:pt x="5328225" y="690408"/>
                  </a:lnTo>
                  <a:lnTo>
                    <a:pt x="5319755" y="709468"/>
                  </a:lnTo>
                  <a:lnTo>
                    <a:pt x="5290106" y="696761"/>
                  </a:lnTo>
                  <a:lnTo>
                    <a:pt x="5256222" y="690408"/>
                  </a:lnTo>
                  <a:lnTo>
                    <a:pt x="5245634" y="660758"/>
                  </a:lnTo>
                  <a:lnTo>
                    <a:pt x="5226574" y="635345"/>
                  </a:lnTo>
                  <a:lnTo>
                    <a:pt x="5209632" y="616284"/>
                  </a:lnTo>
                  <a:lnTo>
                    <a:pt x="5190573" y="597225"/>
                  </a:lnTo>
                  <a:lnTo>
                    <a:pt x="5175748" y="567575"/>
                  </a:lnTo>
                  <a:lnTo>
                    <a:pt x="5196926" y="552750"/>
                  </a:lnTo>
                  <a:lnTo>
                    <a:pt x="5209632" y="546396"/>
                  </a:lnTo>
                  <a:lnTo>
                    <a:pt x="5209632" y="535807"/>
                  </a:lnTo>
                  <a:lnTo>
                    <a:pt x="5205397" y="527336"/>
                  </a:lnTo>
                  <a:lnTo>
                    <a:pt x="5201161" y="512511"/>
                  </a:lnTo>
                  <a:lnTo>
                    <a:pt x="5205397" y="497687"/>
                  </a:lnTo>
                  <a:lnTo>
                    <a:pt x="5215985" y="478626"/>
                  </a:lnTo>
                  <a:lnTo>
                    <a:pt x="5230810" y="468037"/>
                  </a:lnTo>
                  <a:lnTo>
                    <a:pt x="5245634" y="453213"/>
                  </a:lnTo>
                  <a:lnTo>
                    <a:pt x="5256222" y="432034"/>
                  </a:lnTo>
                  <a:lnTo>
                    <a:pt x="5249869" y="427799"/>
                  </a:lnTo>
                  <a:lnTo>
                    <a:pt x="5241398" y="423563"/>
                  </a:lnTo>
                  <a:lnTo>
                    <a:pt x="5241398" y="421445"/>
                  </a:lnTo>
                  <a:lnTo>
                    <a:pt x="5239281" y="421445"/>
                  </a:lnTo>
                  <a:lnTo>
                    <a:pt x="5239281" y="417210"/>
                  </a:lnTo>
                  <a:lnTo>
                    <a:pt x="5239281" y="412974"/>
                  </a:lnTo>
                  <a:lnTo>
                    <a:pt x="5256222" y="393914"/>
                  </a:lnTo>
                  <a:lnTo>
                    <a:pt x="5275282" y="376971"/>
                  </a:lnTo>
                  <a:lnTo>
                    <a:pt x="5285871" y="349440"/>
                  </a:lnTo>
                  <a:lnTo>
                    <a:pt x="5290106" y="343086"/>
                  </a:lnTo>
                  <a:lnTo>
                    <a:pt x="5285871" y="332497"/>
                  </a:lnTo>
                  <a:lnTo>
                    <a:pt x="5285871" y="324026"/>
                  </a:lnTo>
                  <a:lnTo>
                    <a:pt x="5283753" y="319790"/>
                  </a:lnTo>
                  <a:lnTo>
                    <a:pt x="5283753" y="309201"/>
                  </a:lnTo>
                  <a:lnTo>
                    <a:pt x="5283753" y="302848"/>
                  </a:lnTo>
                  <a:lnTo>
                    <a:pt x="5285871" y="290141"/>
                  </a:lnTo>
                  <a:lnTo>
                    <a:pt x="5315519" y="258373"/>
                  </a:lnTo>
                  <a:lnTo>
                    <a:pt x="5353638" y="224488"/>
                  </a:lnTo>
                  <a:lnTo>
                    <a:pt x="5400229" y="190603"/>
                  </a:lnTo>
                  <a:lnTo>
                    <a:pt x="5448936" y="165190"/>
                  </a:lnTo>
                  <a:lnTo>
                    <a:pt x="5489173" y="146129"/>
                  </a:lnTo>
                  <a:lnTo>
                    <a:pt x="5556941" y="146129"/>
                  </a:lnTo>
                  <a:lnTo>
                    <a:pt x="5578118" y="135540"/>
                  </a:lnTo>
                  <a:lnTo>
                    <a:pt x="5592943" y="124951"/>
                  </a:lnTo>
                  <a:lnTo>
                    <a:pt x="5603531" y="110126"/>
                  </a:lnTo>
                  <a:lnTo>
                    <a:pt x="5616238" y="101655"/>
                  </a:lnTo>
                  <a:lnTo>
                    <a:pt x="5631062" y="95302"/>
                  </a:lnTo>
                  <a:lnTo>
                    <a:pt x="5656475" y="86830"/>
                  </a:lnTo>
                  <a:close/>
                  <a:moveTo>
                    <a:pt x="847095" y="31767"/>
                  </a:moveTo>
                  <a:lnTo>
                    <a:pt x="880978" y="31767"/>
                  </a:lnTo>
                  <a:lnTo>
                    <a:pt x="891567" y="46592"/>
                  </a:lnTo>
                  <a:lnTo>
                    <a:pt x="906391" y="61416"/>
                  </a:lnTo>
                  <a:lnTo>
                    <a:pt x="921215" y="72006"/>
                  </a:lnTo>
                  <a:lnTo>
                    <a:pt x="914862" y="80477"/>
                  </a:lnTo>
                  <a:lnTo>
                    <a:pt x="910627" y="84712"/>
                  </a:lnTo>
                  <a:lnTo>
                    <a:pt x="906391" y="86830"/>
                  </a:lnTo>
                  <a:lnTo>
                    <a:pt x="902156" y="95302"/>
                  </a:lnTo>
                  <a:lnTo>
                    <a:pt x="900038" y="101655"/>
                  </a:lnTo>
                  <a:lnTo>
                    <a:pt x="895803" y="114362"/>
                  </a:lnTo>
                  <a:lnTo>
                    <a:pt x="885214" y="114362"/>
                  </a:lnTo>
                  <a:lnTo>
                    <a:pt x="870390" y="114362"/>
                  </a:lnTo>
                  <a:lnTo>
                    <a:pt x="861919" y="110126"/>
                  </a:lnTo>
                  <a:lnTo>
                    <a:pt x="851330" y="110126"/>
                  </a:lnTo>
                  <a:lnTo>
                    <a:pt x="840741" y="105891"/>
                  </a:lnTo>
                  <a:lnTo>
                    <a:pt x="840741" y="91066"/>
                  </a:lnTo>
                  <a:lnTo>
                    <a:pt x="842859" y="80477"/>
                  </a:lnTo>
                  <a:lnTo>
                    <a:pt x="847095" y="65652"/>
                  </a:lnTo>
                  <a:lnTo>
                    <a:pt x="847095" y="50828"/>
                  </a:lnTo>
                  <a:lnTo>
                    <a:pt x="847095" y="31767"/>
                  </a:lnTo>
                  <a:close/>
                  <a:moveTo>
                    <a:pt x="6702637" y="0"/>
                  </a:moveTo>
                  <a:lnTo>
                    <a:pt x="6742874" y="0"/>
                  </a:lnTo>
                  <a:lnTo>
                    <a:pt x="6751345" y="10589"/>
                  </a:lnTo>
                  <a:lnTo>
                    <a:pt x="6753462" y="14825"/>
                  </a:lnTo>
                  <a:lnTo>
                    <a:pt x="6757698" y="21178"/>
                  </a:lnTo>
                  <a:lnTo>
                    <a:pt x="6766169" y="29649"/>
                  </a:lnTo>
                  <a:lnTo>
                    <a:pt x="6768286" y="40238"/>
                  </a:lnTo>
                  <a:lnTo>
                    <a:pt x="6757698" y="44474"/>
                  </a:lnTo>
                  <a:lnTo>
                    <a:pt x="6753462" y="46592"/>
                  </a:lnTo>
                  <a:lnTo>
                    <a:pt x="6747109" y="50828"/>
                  </a:lnTo>
                  <a:lnTo>
                    <a:pt x="6742874" y="57181"/>
                  </a:lnTo>
                  <a:lnTo>
                    <a:pt x="6738638" y="61417"/>
                  </a:lnTo>
                  <a:lnTo>
                    <a:pt x="6736520" y="72006"/>
                  </a:lnTo>
                  <a:lnTo>
                    <a:pt x="6766169" y="80477"/>
                  </a:lnTo>
                  <a:lnTo>
                    <a:pt x="6780993" y="86830"/>
                  </a:lnTo>
                  <a:lnTo>
                    <a:pt x="6795817" y="101654"/>
                  </a:lnTo>
                  <a:lnTo>
                    <a:pt x="6810641" y="120715"/>
                  </a:lnTo>
                  <a:lnTo>
                    <a:pt x="6836054" y="110126"/>
                  </a:lnTo>
                  <a:lnTo>
                    <a:pt x="6861467" y="105891"/>
                  </a:lnTo>
                  <a:lnTo>
                    <a:pt x="6891115" y="101655"/>
                  </a:lnTo>
                  <a:lnTo>
                    <a:pt x="6924999" y="91066"/>
                  </a:lnTo>
                  <a:lnTo>
                    <a:pt x="6927117" y="86830"/>
                  </a:lnTo>
                  <a:lnTo>
                    <a:pt x="6931352" y="91065"/>
                  </a:lnTo>
                  <a:lnTo>
                    <a:pt x="6931352" y="95302"/>
                  </a:lnTo>
                  <a:lnTo>
                    <a:pt x="6931352" y="99537"/>
                  </a:lnTo>
                  <a:lnTo>
                    <a:pt x="6961000" y="114362"/>
                  </a:lnTo>
                  <a:lnTo>
                    <a:pt x="6984296" y="131305"/>
                  </a:lnTo>
                  <a:lnTo>
                    <a:pt x="7001237" y="154601"/>
                  </a:lnTo>
                  <a:lnTo>
                    <a:pt x="7020297" y="180014"/>
                  </a:lnTo>
                  <a:lnTo>
                    <a:pt x="7020297" y="228724"/>
                  </a:lnTo>
                  <a:lnTo>
                    <a:pt x="6994884" y="247784"/>
                  </a:lnTo>
                  <a:lnTo>
                    <a:pt x="6984296" y="264727"/>
                  </a:lnTo>
                  <a:lnTo>
                    <a:pt x="6975825" y="283787"/>
                  </a:lnTo>
                  <a:lnTo>
                    <a:pt x="6965236" y="302848"/>
                  </a:lnTo>
                  <a:lnTo>
                    <a:pt x="6935588" y="319790"/>
                  </a:lnTo>
                  <a:lnTo>
                    <a:pt x="6901704" y="338850"/>
                  </a:lnTo>
                  <a:lnTo>
                    <a:pt x="6867820" y="362146"/>
                  </a:lnTo>
                  <a:lnTo>
                    <a:pt x="6842407" y="391796"/>
                  </a:lnTo>
                  <a:lnTo>
                    <a:pt x="6850878" y="391796"/>
                  </a:lnTo>
                  <a:lnTo>
                    <a:pt x="6876291" y="376971"/>
                  </a:lnTo>
                  <a:lnTo>
                    <a:pt x="6905939" y="372736"/>
                  </a:lnTo>
                  <a:lnTo>
                    <a:pt x="6939823" y="376971"/>
                  </a:lnTo>
                  <a:lnTo>
                    <a:pt x="6939823" y="383325"/>
                  </a:lnTo>
                  <a:lnTo>
                    <a:pt x="6935588" y="391796"/>
                  </a:lnTo>
                  <a:lnTo>
                    <a:pt x="6935588" y="393914"/>
                  </a:lnTo>
                  <a:lnTo>
                    <a:pt x="6935588" y="398149"/>
                  </a:lnTo>
                  <a:lnTo>
                    <a:pt x="6935588" y="402385"/>
                  </a:lnTo>
                  <a:lnTo>
                    <a:pt x="6939823" y="402385"/>
                  </a:lnTo>
                  <a:lnTo>
                    <a:pt x="6946176" y="406621"/>
                  </a:lnTo>
                  <a:lnTo>
                    <a:pt x="6956765" y="393914"/>
                  </a:lnTo>
                  <a:lnTo>
                    <a:pt x="6971589" y="383325"/>
                  </a:lnTo>
                  <a:lnTo>
                    <a:pt x="6986413" y="372736"/>
                  </a:lnTo>
                  <a:lnTo>
                    <a:pt x="7005473" y="364264"/>
                  </a:lnTo>
                  <a:lnTo>
                    <a:pt x="7005473" y="376971"/>
                  </a:lnTo>
                  <a:lnTo>
                    <a:pt x="6999120" y="387560"/>
                  </a:lnTo>
                  <a:lnTo>
                    <a:pt x="6994884" y="398149"/>
                  </a:lnTo>
                  <a:lnTo>
                    <a:pt x="6990649" y="412974"/>
                  </a:lnTo>
                  <a:lnTo>
                    <a:pt x="6986413" y="432034"/>
                  </a:lnTo>
                  <a:lnTo>
                    <a:pt x="6990649" y="436270"/>
                  </a:lnTo>
                  <a:lnTo>
                    <a:pt x="6994884" y="436270"/>
                  </a:lnTo>
                  <a:lnTo>
                    <a:pt x="6994884" y="438388"/>
                  </a:lnTo>
                  <a:lnTo>
                    <a:pt x="7013944" y="438388"/>
                  </a:lnTo>
                  <a:lnTo>
                    <a:pt x="7013944" y="412974"/>
                  </a:lnTo>
                  <a:lnTo>
                    <a:pt x="7049945" y="408738"/>
                  </a:lnTo>
                  <a:lnTo>
                    <a:pt x="7083829" y="408738"/>
                  </a:lnTo>
                  <a:lnTo>
                    <a:pt x="7109242" y="412974"/>
                  </a:lnTo>
                  <a:lnTo>
                    <a:pt x="7134655" y="432034"/>
                  </a:lnTo>
                  <a:lnTo>
                    <a:pt x="7134655" y="436270"/>
                  </a:lnTo>
                  <a:lnTo>
                    <a:pt x="7134655" y="446859"/>
                  </a:lnTo>
                  <a:lnTo>
                    <a:pt x="7138890" y="457448"/>
                  </a:lnTo>
                  <a:lnTo>
                    <a:pt x="7138890" y="468037"/>
                  </a:lnTo>
                  <a:lnTo>
                    <a:pt x="7143126" y="478626"/>
                  </a:lnTo>
                  <a:lnTo>
                    <a:pt x="7249013" y="487098"/>
                  </a:lnTo>
                  <a:lnTo>
                    <a:pt x="7257484" y="463802"/>
                  </a:lnTo>
                  <a:lnTo>
                    <a:pt x="7257484" y="457448"/>
                  </a:lnTo>
                  <a:lnTo>
                    <a:pt x="7257484" y="453213"/>
                  </a:lnTo>
                  <a:lnTo>
                    <a:pt x="7257484" y="446859"/>
                  </a:lnTo>
                  <a:lnTo>
                    <a:pt x="7257484" y="436270"/>
                  </a:lnTo>
                  <a:lnTo>
                    <a:pt x="7257484" y="423563"/>
                  </a:lnTo>
                  <a:lnTo>
                    <a:pt x="7263837" y="421445"/>
                  </a:lnTo>
                  <a:lnTo>
                    <a:pt x="7268072" y="421445"/>
                  </a:lnTo>
                  <a:lnTo>
                    <a:pt x="7268072" y="417210"/>
                  </a:lnTo>
                  <a:lnTo>
                    <a:pt x="7272308" y="412974"/>
                  </a:lnTo>
                  <a:lnTo>
                    <a:pt x="7293485" y="423563"/>
                  </a:lnTo>
                  <a:lnTo>
                    <a:pt x="7316780" y="436270"/>
                  </a:lnTo>
                  <a:lnTo>
                    <a:pt x="7337958" y="446859"/>
                  </a:lnTo>
                  <a:lnTo>
                    <a:pt x="7361253" y="427799"/>
                  </a:lnTo>
                  <a:lnTo>
                    <a:pt x="7386666" y="417210"/>
                  </a:lnTo>
                  <a:lnTo>
                    <a:pt x="7426903" y="412974"/>
                  </a:lnTo>
                  <a:lnTo>
                    <a:pt x="7426903" y="423563"/>
                  </a:lnTo>
                  <a:lnTo>
                    <a:pt x="7433256" y="423563"/>
                  </a:lnTo>
                  <a:lnTo>
                    <a:pt x="7452315" y="497687"/>
                  </a:lnTo>
                  <a:lnTo>
                    <a:pt x="7426903" y="523099"/>
                  </a:lnTo>
                  <a:lnTo>
                    <a:pt x="7412078" y="561221"/>
                  </a:lnTo>
                  <a:lnTo>
                    <a:pt x="7416314" y="567575"/>
                  </a:lnTo>
                  <a:lnTo>
                    <a:pt x="7420549" y="576046"/>
                  </a:lnTo>
                  <a:lnTo>
                    <a:pt x="7420549" y="582399"/>
                  </a:lnTo>
                  <a:lnTo>
                    <a:pt x="7422667" y="590871"/>
                  </a:lnTo>
                  <a:lnTo>
                    <a:pt x="7426903" y="601460"/>
                  </a:lnTo>
                  <a:lnTo>
                    <a:pt x="7445962" y="620519"/>
                  </a:lnTo>
                  <a:lnTo>
                    <a:pt x="7471375" y="635345"/>
                  </a:lnTo>
                  <a:lnTo>
                    <a:pt x="7492552" y="650169"/>
                  </a:lnTo>
                  <a:lnTo>
                    <a:pt x="7496788" y="645933"/>
                  </a:lnTo>
                  <a:lnTo>
                    <a:pt x="7496788" y="645934"/>
                  </a:lnTo>
                  <a:lnTo>
                    <a:pt x="7501023" y="641699"/>
                  </a:lnTo>
                  <a:lnTo>
                    <a:pt x="7511612" y="624756"/>
                  </a:lnTo>
                  <a:lnTo>
                    <a:pt x="7520083" y="601460"/>
                  </a:lnTo>
                  <a:lnTo>
                    <a:pt x="7526436" y="580281"/>
                  </a:lnTo>
                  <a:lnTo>
                    <a:pt x="7541260" y="561221"/>
                  </a:lnTo>
                  <a:lnTo>
                    <a:pt x="7541260" y="580281"/>
                  </a:lnTo>
                  <a:lnTo>
                    <a:pt x="7545496" y="595106"/>
                  </a:lnTo>
                  <a:lnTo>
                    <a:pt x="7551849" y="605695"/>
                  </a:lnTo>
                  <a:lnTo>
                    <a:pt x="7564555" y="612049"/>
                  </a:lnTo>
                  <a:lnTo>
                    <a:pt x="7579380" y="616284"/>
                  </a:lnTo>
                  <a:lnTo>
                    <a:pt x="7596321" y="620520"/>
                  </a:lnTo>
                  <a:lnTo>
                    <a:pt x="7623852" y="576046"/>
                  </a:lnTo>
                  <a:lnTo>
                    <a:pt x="7634441" y="586635"/>
                  </a:lnTo>
                  <a:lnTo>
                    <a:pt x="7645029" y="595106"/>
                  </a:lnTo>
                  <a:lnTo>
                    <a:pt x="7651383" y="605695"/>
                  </a:lnTo>
                  <a:lnTo>
                    <a:pt x="7664089" y="612049"/>
                  </a:lnTo>
                  <a:lnTo>
                    <a:pt x="7678913" y="620520"/>
                  </a:lnTo>
                  <a:lnTo>
                    <a:pt x="7685266" y="612049"/>
                  </a:lnTo>
                  <a:lnTo>
                    <a:pt x="7693737" y="605695"/>
                  </a:lnTo>
                  <a:lnTo>
                    <a:pt x="7700091" y="605695"/>
                  </a:lnTo>
                  <a:lnTo>
                    <a:pt x="7704326" y="605695"/>
                  </a:lnTo>
                  <a:lnTo>
                    <a:pt x="7714915" y="605695"/>
                  </a:lnTo>
                  <a:lnTo>
                    <a:pt x="7723386" y="609931"/>
                  </a:lnTo>
                  <a:lnTo>
                    <a:pt x="7738210" y="609931"/>
                  </a:lnTo>
                  <a:lnTo>
                    <a:pt x="7733974" y="571810"/>
                  </a:lnTo>
                  <a:lnTo>
                    <a:pt x="7725503" y="546396"/>
                  </a:lnTo>
                  <a:lnTo>
                    <a:pt x="7719150" y="512511"/>
                  </a:lnTo>
                  <a:lnTo>
                    <a:pt x="7744563" y="506158"/>
                  </a:lnTo>
                  <a:lnTo>
                    <a:pt x="7767858" y="497687"/>
                  </a:lnTo>
                  <a:lnTo>
                    <a:pt x="7803860" y="497687"/>
                  </a:lnTo>
                  <a:lnTo>
                    <a:pt x="7844097" y="501922"/>
                  </a:lnTo>
                  <a:lnTo>
                    <a:pt x="7884334" y="512511"/>
                  </a:lnTo>
                  <a:lnTo>
                    <a:pt x="7922453" y="523100"/>
                  </a:lnTo>
                  <a:lnTo>
                    <a:pt x="7956337" y="535807"/>
                  </a:lnTo>
                  <a:lnTo>
                    <a:pt x="7971161" y="546396"/>
                  </a:lnTo>
                  <a:lnTo>
                    <a:pt x="7977514" y="552749"/>
                  </a:lnTo>
                  <a:lnTo>
                    <a:pt x="7981750" y="565457"/>
                  </a:lnTo>
                  <a:lnTo>
                    <a:pt x="7981750" y="571810"/>
                  </a:lnTo>
                  <a:lnTo>
                    <a:pt x="7985985" y="576045"/>
                  </a:lnTo>
                  <a:lnTo>
                    <a:pt x="7985985" y="582399"/>
                  </a:lnTo>
                  <a:lnTo>
                    <a:pt x="7992338" y="586635"/>
                  </a:lnTo>
                  <a:lnTo>
                    <a:pt x="8000809" y="590871"/>
                  </a:lnTo>
                  <a:lnTo>
                    <a:pt x="8011398" y="595106"/>
                  </a:lnTo>
                  <a:lnTo>
                    <a:pt x="8032575" y="586635"/>
                  </a:lnTo>
                  <a:lnTo>
                    <a:pt x="8057988" y="586635"/>
                  </a:lnTo>
                  <a:lnTo>
                    <a:pt x="8085519" y="586635"/>
                  </a:lnTo>
                  <a:lnTo>
                    <a:pt x="8096107" y="609931"/>
                  </a:lnTo>
                  <a:lnTo>
                    <a:pt x="8110931" y="631109"/>
                  </a:lnTo>
                  <a:lnTo>
                    <a:pt x="8132109" y="650169"/>
                  </a:lnTo>
                  <a:lnTo>
                    <a:pt x="8159639" y="660758"/>
                  </a:lnTo>
                  <a:lnTo>
                    <a:pt x="8185052" y="650169"/>
                  </a:lnTo>
                  <a:lnTo>
                    <a:pt x="8221054" y="650169"/>
                  </a:lnTo>
                  <a:lnTo>
                    <a:pt x="8254938" y="654405"/>
                  </a:lnTo>
                  <a:lnTo>
                    <a:pt x="8288821" y="660758"/>
                  </a:lnTo>
                  <a:lnTo>
                    <a:pt x="8314234" y="667112"/>
                  </a:lnTo>
                  <a:lnTo>
                    <a:pt x="8324823" y="700997"/>
                  </a:lnTo>
                  <a:lnTo>
                    <a:pt x="8329058" y="730646"/>
                  </a:lnTo>
                  <a:lnTo>
                    <a:pt x="8335412" y="756060"/>
                  </a:lnTo>
                  <a:lnTo>
                    <a:pt x="8343882" y="760296"/>
                  </a:lnTo>
                  <a:lnTo>
                    <a:pt x="8348118" y="768767"/>
                  </a:lnTo>
                  <a:lnTo>
                    <a:pt x="8354471" y="770885"/>
                  </a:lnTo>
                  <a:lnTo>
                    <a:pt x="8424356" y="764531"/>
                  </a:lnTo>
                  <a:lnTo>
                    <a:pt x="8494242" y="764531"/>
                  </a:lnTo>
                  <a:lnTo>
                    <a:pt x="8566245" y="764531"/>
                  </a:lnTo>
                  <a:lnTo>
                    <a:pt x="8572598" y="779356"/>
                  </a:lnTo>
                  <a:lnTo>
                    <a:pt x="8583187" y="789945"/>
                  </a:lnTo>
                  <a:lnTo>
                    <a:pt x="8595893" y="804770"/>
                  </a:lnTo>
                  <a:lnTo>
                    <a:pt x="8606482" y="813241"/>
                  </a:lnTo>
                  <a:lnTo>
                    <a:pt x="8621306" y="823830"/>
                  </a:lnTo>
                  <a:lnTo>
                    <a:pt x="8621306" y="813241"/>
                  </a:lnTo>
                  <a:lnTo>
                    <a:pt x="8625541" y="809006"/>
                  </a:lnTo>
                  <a:lnTo>
                    <a:pt x="8627659" y="800534"/>
                  </a:lnTo>
                  <a:lnTo>
                    <a:pt x="8627659" y="794181"/>
                  </a:lnTo>
                  <a:lnTo>
                    <a:pt x="8631895" y="783592"/>
                  </a:lnTo>
                  <a:lnTo>
                    <a:pt x="8625541" y="770885"/>
                  </a:lnTo>
                  <a:lnTo>
                    <a:pt x="8621306" y="764531"/>
                  </a:lnTo>
                  <a:lnTo>
                    <a:pt x="8617071" y="760296"/>
                  </a:lnTo>
                  <a:lnTo>
                    <a:pt x="8617071" y="753942"/>
                  </a:lnTo>
                  <a:lnTo>
                    <a:pt x="8621306" y="745471"/>
                  </a:lnTo>
                  <a:lnTo>
                    <a:pt x="8621306" y="734882"/>
                  </a:lnTo>
                  <a:lnTo>
                    <a:pt x="8621306" y="724293"/>
                  </a:lnTo>
                  <a:lnTo>
                    <a:pt x="8657308" y="730646"/>
                  </a:lnTo>
                  <a:lnTo>
                    <a:pt x="8682720" y="745471"/>
                  </a:lnTo>
                  <a:lnTo>
                    <a:pt x="8712369" y="756060"/>
                  </a:lnTo>
                  <a:lnTo>
                    <a:pt x="8725075" y="756060"/>
                  </a:lnTo>
                  <a:lnTo>
                    <a:pt x="8735664" y="756060"/>
                  </a:lnTo>
                  <a:lnTo>
                    <a:pt x="8746252" y="753942"/>
                  </a:lnTo>
                  <a:lnTo>
                    <a:pt x="8754723" y="745471"/>
                  </a:lnTo>
                  <a:lnTo>
                    <a:pt x="8761077" y="741235"/>
                  </a:lnTo>
                  <a:lnTo>
                    <a:pt x="8769548" y="739118"/>
                  </a:lnTo>
                  <a:lnTo>
                    <a:pt x="8890259" y="789945"/>
                  </a:lnTo>
                  <a:lnTo>
                    <a:pt x="8958026" y="859833"/>
                  </a:lnTo>
                  <a:lnTo>
                    <a:pt x="8968615" y="868304"/>
                  </a:lnTo>
                  <a:lnTo>
                    <a:pt x="8979203" y="868304"/>
                  </a:lnTo>
                  <a:lnTo>
                    <a:pt x="8989792" y="870422"/>
                  </a:lnTo>
                  <a:lnTo>
                    <a:pt x="9002499" y="870422"/>
                  </a:lnTo>
                  <a:lnTo>
                    <a:pt x="9013087" y="878893"/>
                  </a:lnTo>
                  <a:lnTo>
                    <a:pt x="9034265" y="897954"/>
                  </a:lnTo>
                  <a:lnTo>
                    <a:pt x="9049089" y="919132"/>
                  </a:lnTo>
                  <a:lnTo>
                    <a:pt x="9063913" y="938192"/>
                  </a:lnTo>
                  <a:lnTo>
                    <a:pt x="9082973" y="953017"/>
                  </a:lnTo>
                  <a:lnTo>
                    <a:pt x="9118974" y="959370"/>
                  </a:lnTo>
                  <a:lnTo>
                    <a:pt x="9123210" y="957253"/>
                  </a:lnTo>
                  <a:lnTo>
                    <a:pt x="9127445" y="957253"/>
                  </a:lnTo>
                  <a:lnTo>
                    <a:pt x="9131681" y="953017"/>
                  </a:lnTo>
                  <a:lnTo>
                    <a:pt x="9133798" y="953017"/>
                  </a:lnTo>
                  <a:lnTo>
                    <a:pt x="9142269" y="953017"/>
                  </a:lnTo>
                  <a:lnTo>
                    <a:pt x="9163447" y="978431"/>
                  </a:lnTo>
                  <a:lnTo>
                    <a:pt x="9186742" y="1003845"/>
                  </a:lnTo>
                  <a:lnTo>
                    <a:pt x="9205801" y="1031376"/>
                  </a:lnTo>
                  <a:lnTo>
                    <a:pt x="9216390" y="1067379"/>
                  </a:lnTo>
                  <a:lnTo>
                    <a:pt x="9142269" y="1067379"/>
                  </a:lnTo>
                  <a:lnTo>
                    <a:pt x="9138034" y="1073732"/>
                  </a:lnTo>
                  <a:lnTo>
                    <a:pt x="9131681" y="1082204"/>
                  </a:lnTo>
                  <a:lnTo>
                    <a:pt x="9127445" y="1086440"/>
                  </a:lnTo>
                  <a:lnTo>
                    <a:pt x="9123210" y="1097028"/>
                  </a:lnTo>
                  <a:lnTo>
                    <a:pt x="9118974" y="1107617"/>
                  </a:lnTo>
                  <a:lnTo>
                    <a:pt x="9127445" y="1111853"/>
                  </a:lnTo>
                  <a:lnTo>
                    <a:pt x="9131681" y="1116089"/>
                  </a:lnTo>
                  <a:lnTo>
                    <a:pt x="9133798" y="1118206"/>
                  </a:lnTo>
                  <a:lnTo>
                    <a:pt x="9138034" y="1126678"/>
                  </a:lnTo>
                  <a:lnTo>
                    <a:pt x="9138034" y="1130913"/>
                  </a:lnTo>
                  <a:lnTo>
                    <a:pt x="9133798" y="1137267"/>
                  </a:lnTo>
                  <a:lnTo>
                    <a:pt x="9127445" y="1147856"/>
                  </a:lnTo>
                  <a:lnTo>
                    <a:pt x="9123210" y="1152091"/>
                  </a:lnTo>
                  <a:lnTo>
                    <a:pt x="9116856" y="1156327"/>
                  </a:lnTo>
                  <a:lnTo>
                    <a:pt x="9108385" y="1156327"/>
                  </a:lnTo>
                  <a:lnTo>
                    <a:pt x="9102032" y="1156327"/>
                  </a:lnTo>
                  <a:lnTo>
                    <a:pt x="9087208" y="1156327"/>
                  </a:lnTo>
                  <a:lnTo>
                    <a:pt x="9072384" y="1133031"/>
                  </a:lnTo>
                  <a:lnTo>
                    <a:pt x="9049089" y="1122442"/>
                  </a:lnTo>
                  <a:lnTo>
                    <a:pt x="9019440" y="1116089"/>
                  </a:lnTo>
                  <a:lnTo>
                    <a:pt x="9019440" y="1088557"/>
                  </a:lnTo>
                  <a:lnTo>
                    <a:pt x="9013087" y="1086439"/>
                  </a:lnTo>
                  <a:lnTo>
                    <a:pt x="9004616" y="1082204"/>
                  </a:lnTo>
                  <a:lnTo>
                    <a:pt x="9002499" y="1077968"/>
                  </a:lnTo>
                  <a:lnTo>
                    <a:pt x="8994028" y="1073732"/>
                  </a:lnTo>
                  <a:lnTo>
                    <a:pt x="8979203" y="1073732"/>
                  </a:lnTo>
                  <a:lnTo>
                    <a:pt x="8974968" y="1073732"/>
                  </a:lnTo>
                  <a:lnTo>
                    <a:pt x="8972850" y="1077968"/>
                  </a:lnTo>
                  <a:lnTo>
                    <a:pt x="8968615" y="1077968"/>
                  </a:lnTo>
                  <a:lnTo>
                    <a:pt x="8964379" y="1077968"/>
                  </a:lnTo>
                  <a:lnTo>
                    <a:pt x="8958026" y="1082204"/>
                  </a:lnTo>
                  <a:lnTo>
                    <a:pt x="8949555" y="1067379"/>
                  </a:lnTo>
                  <a:lnTo>
                    <a:pt x="8938966" y="1052554"/>
                  </a:lnTo>
                  <a:lnTo>
                    <a:pt x="8930496" y="1041965"/>
                  </a:lnTo>
                  <a:lnTo>
                    <a:pt x="8930496" y="1067379"/>
                  </a:lnTo>
                  <a:lnTo>
                    <a:pt x="8924142" y="1097028"/>
                  </a:lnTo>
                  <a:lnTo>
                    <a:pt x="8915671" y="1122442"/>
                  </a:lnTo>
                  <a:lnTo>
                    <a:pt x="8898729" y="1137267"/>
                  </a:lnTo>
                  <a:lnTo>
                    <a:pt x="8890259" y="1141503"/>
                  </a:lnTo>
                  <a:lnTo>
                    <a:pt x="8883905" y="1141503"/>
                  </a:lnTo>
                  <a:lnTo>
                    <a:pt x="8879670" y="1141503"/>
                  </a:lnTo>
                  <a:lnTo>
                    <a:pt x="8875434" y="1141503"/>
                  </a:lnTo>
                  <a:lnTo>
                    <a:pt x="8871199" y="1137268"/>
                  </a:lnTo>
                  <a:lnTo>
                    <a:pt x="8869081" y="1137268"/>
                  </a:lnTo>
                  <a:lnTo>
                    <a:pt x="8864846" y="1137268"/>
                  </a:lnTo>
                  <a:lnTo>
                    <a:pt x="8860610" y="1141504"/>
                  </a:lnTo>
                  <a:lnTo>
                    <a:pt x="8856375" y="1145739"/>
                  </a:lnTo>
                  <a:lnTo>
                    <a:pt x="8850022" y="1156327"/>
                  </a:lnTo>
                  <a:lnTo>
                    <a:pt x="8871199" y="1181741"/>
                  </a:lnTo>
                  <a:lnTo>
                    <a:pt x="8894494" y="1226215"/>
                  </a:lnTo>
                  <a:lnTo>
                    <a:pt x="8905083" y="1277043"/>
                  </a:lnTo>
                  <a:lnTo>
                    <a:pt x="8898729" y="1277043"/>
                  </a:lnTo>
                  <a:lnTo>
                    <a:pt x="8894494" y="1281278"/>
                  </a:lnTo>
                  <a:lnTo>
                    <a:pt x="8886023" y="1281278"/>
                  </a:lnTo>
                  <a:lnTo>
                    <a:pt x="8875434" y="1285514"/>
                  </a:lnTo>
                  <a:lnTo>
                    <a:pt x="8860610" y="1274925"/>
                  </a:lnTo>
                  <a:lnTo>
                    <a:pt x="8850022" y="1266454"/>
                  </a:lnTo>
                  <a:lnTo>
                    <a:pt x="8835197" y="1264336"/>
                  </a:lnTo>
                  <a:lnTo>
                    <a:pt x="8816138" y="1260100"/>
                  </a:lnTo>
                  <a:lnTo>
                    <a:pt x="8805549" y="1289750"/>
                  </a:lnTo>
                  <a:lnTo>
                    <a:pt x="8784372" y="1304574"/>
                  </a:lnTo>
                  <a:lnTo>
                    <a:pt x="8756841" y="1315163"/>
                  </a:lnTo>
                  <a:lnTo>
                    <a:pt x="8727193" y="1325752"/>
                  </a:lnTo>
                  <a:lnTo>
                    <a:pt x="8725075" y="1355402"/>
                  </a:lnTo>
                  <a:lnTo>
                    <a:pt x="8716604" y="1378698"/>
                  </a:lnTo>
                  <a:lnTo>
                    <a:pt x="8701780" y="1399876"/>
                  </a:lnTo>
                  <a:lnTo>
                    <a:pt x="8672132" y="1404112"/>
                  </a:lnTo>
                  <a:lnTo>
                    <a:pt x="8650954" y="1410465"/>
                  </a:lnTo>
                  <a:lnTo>
                    <a:pt x="8636130" y="1418936"/>
                  </a:lnTo>
                  <a:lnTo>
                    <a:pt x="8621306" y="1423172"/>
                  </a:lnTo>
                  <a:lnTo>
                    <a:pt x="8610717" y="1414701"/>
                  </a:lnTo>
                  <a:lnTo>
                    <a:pt x="8598011" y="1404112"/>
                  </a:lnTo>
                  <a:lnTo>
                    <a:pt x="8591658" y="1393523"/>
                  </a:lnTo>
                  <a:lnTo>
                    <a:pt x="8576834" y="1395640"/>
                  </a:lnTo>
                  <a:lnTo>
                    <a:pt x="8557774" y="1399876"/>
                  </a:lnTo>
                  <a:lnTo>
                    <a:pt x="8542950" y="1408347"/>
                  </a:lnTo>
                  <a:lnTo>
                    <a:pt x="8532361" y="1414701"/>
                  </a:lnTo>
                  <a:lnTo>
                    <a:pt x="8532361" y="1429525"/>
                  </a:lnTo>
                  <a:lnTo>
                    <a:pt x="8521772" y="1433761"/>
                  </a:lnTo>
                  <a:lnTo>
                    <a:pt x="8502713" y="1433761"/>
                  </a:lnTo>
                  <a:lnTo>
                    <a:pt x="8477300" y="1433761"/>
                  </a:lnTo>
                  <a:lnTo>
                    <a:pt x="8454005" y="1437997"/>
                  </a:lnTo>
                  <a:lnTo>
                    <a:pt x="8443416" y="1440115"/>
                  </a:lnTo>
                  <a:lnTo>
                    <a:pt x="8424356" y="1484589"/>
                  </a:lnTo>
                  <a:lnTo>
                    <a:pt x="8422239" y="1533298"/>
                  </a:lnTo>
                  <a:lnTo>
                    <a:pt x="8422239" y="1588362"/>
                  </a:lnTo>
                  <a:lnTo>
                    <a:pt x="8428592" y="1637071"/>
                  </a:lnTo>
                  <a:lnTo>
                    <a:pt x="8418003" y="1637071"/>
                  </a:lnTo>
                  <a:lnTo>
                    <a:pt x="8413768" y="1637071"/>
                  </a:lnTo>
                  <a:lnTo>
                    <a:pt x="8409532" y="1637071"/>
                  </a:lnTo>
                  <a:lnTo>
                    <a:pt x="8407415" y="1641307"/>
                  </a:lnTo>
                  <a:lnTo>
                    <a:pt x="8403179" y="1643425"/>
                  </a:lnTo>
                  <a:lnTo>
                    <a:pt x="8398944" y="1656132"/>
                  </a:lnTo>
                  <a:lnTo>
                    <a:pt x="8394708" y="1666721"/>
                  </a:lnTo>
                  <a:lnTo>
                    <a:pt x="8394708" y="1681545"/>
                  </a:lnTo>
                  <a:lnTo>
                    <a:pt x="8394708" y="1698488"/>
                  </a:lnTo>
                  <a:lnTo>
                    <a:pt x="8369295" y="1698488"/>
                  </a:lnTo>
                  <a:lnTo>
                    <a:pt x="8354471" y="1721784"/>
                  </a:lnTo>
                  <a:lnTo>
                    <a:pt x="8343882" y="1736609"/>
                  </a:lnTo>
                  <a:lnTo>
                    <a:pt x="8339647" y="1751433"/>
                  </a:lnTo>
                  <a:lnTo>
                    <a:pt x="8335412" y="1781083"/>
                  </a:lnTo>
                  <a:lnTo>
                    <a:pt x="8329058" y="1781083"/>
                  </a:lnTo>
                  <a:lnTo>
                    <a:pt x="8320587" y="1781083"/>
                  </a:lnTo>
                  <a:lnTo>
                    <a:pt x="8318470" y="1781083"/>
                  </a:lnTo>
                  <a:lnTo>
                    <a:pt x="8314234" y="1781083"/>
                  </a:lnTo>
                  <a:lnTo>
                    <a:pt x="8305763" y="1781083"/>
                  </a:lnTo>
                  <a:lnTo>
                    <a:pt x="8290939" y="1810732"/>
                  </a:lnTo>
                  <a:lnTo>
                    <a:pt x="8280350" y="1846735"/>
                  </a:lnTo>
                  <a:lnTo>
                    <a:pt x="8254938" y="1846735"/>
                  </a:lnTo>
                  <a:lnTo>
                    <a:pt x="8246467" y="1886974"/>
                  </a:lnTo>
                  <a:lnTo>
                    <a:pt x="8233760" y="1886974"/>
                  </a:lnTo>
                  <a:lnTo>
                    <a:pt x="8233760" y="1876385"/>
                  </a:lnTo>
                  <a:lnTo>
                    <a:pt x="8204112" y="1836146"/>
                  </a:lnTo>
                  <a:lnTo>
                    <a:pt x="8185052" y="1787436"/>
                  </a:lnTo>
                  <a:lnTo>
                    <a:pt x="8180817" y="1732373"/>
                  </a:lnTo>
                  <a:lnTo>
                    <a:pt x="8185052" y="1666721"/>
                  </a:lnTo>
                  <a:lnTo>
                    <a:pt x="8195641" y="1658250"/>
                  </a:lnTo>
                  <a:lnTo>
                    <a:pt x="8204112" y="1651896"/>
                  </a:lnTo>
                  <a:lnTo>
                    <a:pt x="8214701" y="1643425"/>
                  </a:lnTo>
                  <a:lnTo>
                    <a:pt x="8218936" y="1632836"/>
                  </a:lnTo>
                  <a:lnTo>
                    <a:pt x="8225289" y="1618011"/>
                  </a:lnTo>
                  <a:lnTo>
                    <a:pt x="8214701" y="1598951"/>
                  </a:lnTo>
                  <a:lnTo>
                    <a:pt x="8210465" y="1573537"/>
                  </a:lnTo>
                  <a:lnTo>
                    <a:pt x="8225289" y="1543887"/>
                  </a:lnTo>
                  <a:lnTo>
                    <a:pt x="8240113" y="1533298"/>
                  </a:lnTo>
                  <a:lnTo>
                    <a:pt x="8259173" y="1524827"/>
                  </a:lnTo>
                  <a:lnTo>
                    <a:pt x="8280350" y="1518474"/>
                  </a:lnTo>
                  <a:lnTo>
                    <a:pt x="8295175" y="1503649"/>
                  </a:lnTo>
                  <a:lnTo>
                    <a:pt x="8324823" y="1459175"/>
                  </a:lnTo>
                  <a:lnTo>
                    <a:pt x="8354471" y="1414701"/>
                  </a:lnTo>
                  <a:lnTo>
                    <a:pt x="8377766" y="1395640"/>
                  </a:lnTo>
                  <a:lnTo>
                    <a:pt x="8403179" y="1378698"/>
                  </a:lnTo>
                  <a:lnTo>
                    <a:pt x="8428592" y="1359638"/>
                  </a:lnTo>
                  <a:lnTo>
                    <a:pt x="8439181" y="1334224"/>
                  </a:lnTo>
                  <a:lnTo>
                    <a:pt x="8447652" y="1304574"/>
                  </a:lnTo>
                  <a:lnTo>
                    <a:pt x="8458240" y="1277043"/>
                  </a:lnTo>
                  <a:lnTo>
                    <a:pt x="8458240" y="1274925"/>
                  </a:lnTo>
                  <a:lnTo>
                    <a:pt x="8454005" y="1274925"/>
                  </a:lnTo>
                  <a:lnTo>
                    <a:pt x="8454005" y="1270689"/>
                  </a:lnTo>
                  <a:lnTo>
                    <a:pt x="8449769" y="1266453"/>
                  </a:lnTo>
                  <a:lnTo>
                    <a:pt x="8443416" y="1270689"/>
                  </a:lnTo>
                  <a:lnTo>
                    <a:pt x="8439181" y="1274924"/>
                  </a:lnTo>
                  <a:lnTo>
                    <a:pt x="8439181" y="1274925"/>
                  </a:lnTo>
                  <a:lnTo>
                    <a:pt x="8437063" y="1277043"/>
                  </a:lnTo>
                  <a:lnTo>
                    <a:pt x="8418003" y="1304574"/>
                  </a:lnTo>
                  <a:lnTo>
                    <a:pt x="8398944" y="1334224"/>
                  </a:lnTo>
                  <a:lnTo>
                    <a:pt x="8379884" y="1359638"/>
                  </a:lnTo>
                  <a:lnTo>
                    <a:pt x="8354471" y="1378698"/>
                  </a:lnTo>
                  <a:lnTo>
                    <a:pt x="8320587" y="1393523"/>
                  </a:lnTo>
                  <a:lnTo>
                    <a:pt x="8318470" y="1380816"/>
                  </a:lnTo>
                  <a:lnTo>
                    <a:pt x="8318470" y="1378698"/>
                  </a:lnTo>
                  <a:lnTo>
                    <a:pt x="8314234" y="1370227"/>
                  </a:lnTo>
                  <a:lnTo>
                    <a:pt x="8314234" y="1359638"/>
                  </a:lnTo>
                  <a:lnTo>
                    <a:pt x="8318470" y="1355402"/>
                  </a:lnTo>
                  <a:lnTo>
                    <a:pt x="8318470" y="1351166"/>
                  </a:lnTo>
                  <a:lnTo>
                    <a:pt x="8318470" y="1349048"/>
                  </a:lnTo>
                  <a:lnTo>
                    <a:pt x="8320587" y="1340577"/>
                  </a:lnTo>
                  <a:lnTo>
                    <a:pt x="8320587" y="1334224"/>
                  </a:lnTo>
                  <a:lnTo>
                    <a:pt x="8309999" y="1325752"/>
                  </a:lnTo>
                  <a:lnTo>
                    <a:pt x="8299410" y="1321517"/>
                  </a:lnTo>
                  <a:lnTo>
                    <a:pt x="8290939" y="1319399"/>
                  </a:lnTo>
                  <a:lnTo>
                    <a:pt x="8280350" y="1315163"/>
                  </a:lnTo>
                  <a:lnTo>
                    <a:pt x="8273997" y="1319399"/>
                  </a:lnTo>
                  <a:lnTo>
                    <a:pt x="8254938" y="1329988"/>
                  </a:lnTo>
                  <a:lnTo>
                    <a:pt x="8229525" y="1351166"/>
                  </a:lnTo>
                  <a:lnTo>
                    <a:pt x="8206230" y="1378698"/>
                  </a:lnTo>
                  <a:lnTo>
                    <a:pt x="8185052" y="1404112"/>
                  </a:lnTo>
                  <a:lnTo>
                    <a:pt x="8174464" y="1423172"/>
                  </a:lnTo>
                  <a:lnTo>
                    <a:pt x="8174464" y="1429525"/>
                  </a:lnTo>
                  <a:lnTo>
                    <a:pt x="8174464" y="1437997"/>
                  </a:lnTo>
                  <a:lnTo>
                    <a:pt x="8176581" y="1444350"/>
                  </a:lnTo>
                  <a:lnTo>
                    <a:pt x="8180817" y="1454939"/>
                  </a:lnTo>
                  <a:lnTo>
                    <a:pt x="8185052" y="1463410"/>
                  </a:lnTo>
                  <a:lnTo>
                    <a:pt x="8185052" y="1469764"/>
                  </a:lnTo>
                  <a:lnTo>
                    <a:pt x="8161757" y="1480353"/>
                  </a:lnTo>
                  <a:lnTo>
                    <a:pt x="8136344" y="1484589"/>
                  </a:lnTo>
                  <a:lnTo>
                    <a:pt x="8102461" y="1488824"/>
                  </a:lnTo>
                  <a:lnTo>
                    <a:pt x="8070694" y="1488824"/>
                  </a:lnTo>
                  <a:lnTo>
                    <a:pt x="8070694" y="1448586"/>
                  </a:lnTo>
                  <a:lnTo>
                    <a:pt x="8036811" y="1454939"/>
                  </a:lnTo>
                  <a:lnTo>
                    <a:pt x="8007162" y="1467646"/>
                  </a:lnTo>
                  <a:lnTo>
                    <a:pt x="7981750" y="1463410"/>
                  </a:lnTo>
                  <a:lnTo>
                    <a:pt x="7962690" y="1440115"/>
                  </a:lnTo>
                  <a:lnTo>
                    <a:pt x="7888569" y="1429525"/>
                  </a:lnTo>
                  <a:lnTo>
                    <a:pt x="7863156" y="1454938"/>
                  </a:lnTo>
                  <a:lnTo>
                    <a:pt x="7833508" y="1474000"/>
                  </a:lnTo>
                  <a:lnTo>
                    <a:pt x="7808095" y="1495178"/>
                  </a:lnTo>
                  <a:lnTo>
                    <a:pt x="7793271" y="1522709"/>
                  </a:lnTo>
                  <a:lnTo>
                    <a:pt x="7778447" y="1548123"/>
                  </a:lnTo>
                  <a:lnTo>
                    <a:pt x="7763623" y="1573537"/>
                  </a:lnTo>
                  <a:lnTo>
                    <a:pt x="7744563" y="1592597"/>
                  </a:lnTo>
                  <a:lnTo>
                    <a:pt x="7685266" y="1611658"/>
                  </a:lnTo>
                  <a:lnTo>
                    <a:pt x="7670442" y="1626482"/>
                  </a:lnTo>
                  <a:lnTo>
                    <a:pt x="7659854" y="1643425"/>
                  </a:lnTo>
                  <a:lnTo>
                    <a:pt x="7649265" y="1658250"/>
                  </a:lnTo>
                  <a:lnTo>
                    <a:pt x="7623852" y="1677310"/>
                  </a:lnTo>
                  <a:lnTo>
                    <a:pt x="7623852" y="1698488"/>
                  </a:lnTo>
                  <a:lnTo>
                    <a:pt x="7655618" y="1698488"/>
                  </a:lnTo>
                  <a:lnTo>
                    <a:pt x="7659854" y="1711195"/>
                  </a:lnTo>
                  <a:lnTo>
                    <a:pt x="7664089" y="1717548"/>
                  </a:lnTo>
                  <a:lnTo>
                    <a:pt x="7666207" y="1726020"/>
                  </a:lnTo>
                  <a:lnTo>
                    <a:pt x="7674678" y="1732373"/>
                  </a:lnTo>
                  <a:lnTo>
                    <a:pt x="7681031" y="1736609"/>
                  </a:lnTo>
                  <a:lnTo>
                    <a:pt x="7695855" y="1740844"/>
                  </a:lnTo>
                  <a:lnTo>
                    <a:pt x="7704326" y="1732373"/>
                  </a:lnTo>
                  <a:lnTo>
                    <a:pt x="7710679" y="1728137"/>
                  </a:lnTo>
                  <a:lnTo>
                    <a:pt x="7723386" y="1726020"/>
                  </a:lnTo>
                  <a:lnTo>
                    <a:pt x="7733974" y="1726020"/>
                  </a:lnTo>
                  <a:lnTo>
                    <a:pt x="7753034" y="1726020"/>
                  </a:lnTo>
                  <a:lnTo>
                    <a:pt x="7767858" y="1742962"/>
                  </a:lnTo>
                  <a:lnTo>
                    <a:pt x="7778447" y="1757787"/>
                  </a:lnTo>
                  <a:lnTo>
                    <a:pt x="7784800" y="1776847"/>
                  </a:lnTo>
                  <a:lnTo>
                    <a:pt x="7793271" y="1806497"/>
                  </a:lnTo>
                  <a:lnTo>
                    <a:pt x="7797506" y="1825557"/>
                  </a:lnTo>
                  <a:lnTo>
                    <a:pt x="7793271" y="1836146"/>
                  </a:lnTo>
                  <a:lnTo>
                    <a:pt x="7782682" y="1846735"/>
                  </a:lnTo>
                  <a:lnTo>
                    <a:pt x="7778447" y="1865795"/>
                  </a:lnTo>
                  <a:lnTo>
                    <a:pt x="7778447" y="1886974"/>
                  </a:lnTo>
                  <a:lnTo>
                    <a:pt x="7784800" y="1906034"/>
                  </a:lnTo>
                  <a:lnTo>
                    <a:pt x="7793271" y="1925094"/>
                  </a:lnTo>
                  <a:lnTo>
                    <a:pt x="7799624" y="1950508"/>
                  </a:lnTo>
                  <a:lnTo>
                    <a:pt x="7778447" y="1973804"/>
                  </a:lnTo>
                  <a:lnTo>
                    <a:pt x="7763623" y="1999218"/>
                  </a:lnTo>
                  <a:lnTo>
                    <a:pt x="7753034" y="2024632"/>
                  </a:lnTo>
                  <a:lnTo>
                    <a:pt x="7738210" y="2058517"/>
                  </a:lnTo>
                  <a:lnTo>
                    <a:pt x="7729739" y="2064870"/>
                  </a:lnTo>
                  <a:lnTo>
                    <a:pt x="7710679" y="2088166"/>
                  </a:lnTo>
                  <a:lnTo>
                    <a:pt x="7689502" y="2113580"/>
                  </a:lnTo>
                  <a:lnTo>
                    <a:pt x="7666207" y="2143229"/>
                  </a:lnTo>
                  <a:lnTo>
                    <a:pt x="7640794" y="2168642"/>
                  </a:lnTo>
                  <a:lnTo>
                    <a:pt x="7619617" y="2194057"/>
                  </a:lnTo>
                  <a:lnTo>
                    <a:pt x="7604792" y="2213117"/>
                  </a:lnTo>
                  <a:lnTo>
                    <a:pt x="7596321" y="2221588"/>
                  </a:lnTo>
                  <a:lnTo>
                    <a:pt x="7570909" y="2227942"/>
                  </a:lnTo>
                  <a:lnTo>
                    <a:pt x="7545496" y="2223706"/>
                  </a:lnTo>
                  <a:lnTo>
                    <a:pt x="7522201" y="2223706"/>
                  </a:lnTo>
                  <a:lnTo>
                    <a:pt x="7501023" y="2227942"/>
                  </a:lnTo>
                  <a:lnTo>
                    <a:pt x="7481964" y="2247001"/>
                  </a:lnTo>
                  <a:lnTo>
                    <a:pt x="7467140" y="2268180"/>
                  </a:lnTo>
                  <a:lnTo>
                    <a:pt x="7456551" y="2291476"/>
                  </a:lnTo>
                  <a:lnTo>
                    <a:pt x="7441727" y="2312654"/>
                  </a:lnTo>
                  <a:lnTo>
                    <a:pt x="7420549" y="2327479"/>
                  </a:lnTo>
                  <a:lnTo>
                    <a:pt x="7416314" y="2327479"/>
                  </a:lnTo>
                  <a:lnTo>
                    <a:pt x="7412078" y="2331715"/>
                  </a:lnTo>
                  <a:lnTo>
                    <a:pt x="7407843" y="2331715"/>
                  </a:lnTo>
                  <a:lnTo>
                    <a:pt x="7401490" y="2331715"/>
                  </a:lnTo>
                  <a:lnTo>
                    <a:pt x="7393019" y="2335950"/>
                  </a:lnTo>
                  <a:lnTo>
                    <a:pt x="7401490" y="2357129"/>
                  </a:lnTo>
                  <a:lnTo>
                    <a:pt x="7416314" y="2380425"/>
                  </a:lnTo>
                  <a:lnTo>
                    <a:pt x="7426903" y="2405838"/>
                  </a:lnTo>
                  <a:lnTo>
                    <a:pt x="7441727" y="2431252"/>
                  </a:lnTo>
                  <a:lnTo>
                    <a:pt x="7448080" y="2454548"/>
                  </a:lnTo>
                  <a:lnTo>
                    <a:pt x="7452315" y="2479962"/>
                  </a:lnTo>
                  <a:lnTo>
                    <a:pt x="7445962" y="2496904"/>
                  </a:lnTo>
                  <a:lnTo>
                    <a:pt x="7431138" y="2511728"/>
                  </a:lnTo>
                  <a:lnTo>
                    <a:pt x="7401490" y="2524436"/>
                  </a:lnTo>
                  <a:lnTo>
                    <a:pt x="7352782" y="2530789"/>
                  </a:lnTo>
                  <a:lnTo>
                    <a:pt x="7352782" y="2511729"/>
                  </a:lnTo>
                  <a:lnTo>
                    <a:pt x="7348546" y="2494787"/>
                  </a:lnTo>
                  <a:lnTo>
                    <a:pt x="7348546" y="2469373"/>
                  </a:lnTo>
                  <a:lnTo>
                    <a:pt x="7352782" y="2439723"/>
                  </a:lnTo>
                  <a:lnTo>
                    <a:pt x="7352782" y="2416427"/>
                  </a:lnTo>
                  <a:lnTo>
                    <a:pt x="7342193" y="2416427"/>
                  </a:lnTo>
                  <a:lnTo>
                    <a:pt x="7333722" y="2416427"/>
                  </a:lnTo>
                  <a:lnTo>
                    <a:pt x="7327369" y="2416427"/>
                  </a:lnTo>
                  <a:lnTo>
                    <a:pt x="7323133" y="2416427"/>
                  </a:lnTo>
                  <a:lnTo>
                    <a:pt x="7318898" y="2412192"/>
                  </a:lnTo>
                  <a:lnTo>
                    <a:pt x="7312545" y="2410074"/>
                  </a:lnTo>
                  <a:lnTo>
                    <a:pt x="7304074" y="2397367"/>
                  </a:lnTo>
                  <a:lnTo>
                    <a:pt x="7312545" y="2386778"/>
                  </a:lnTo>
                  <a:lnTo>
                    <a:pt x="7318898" y="2376189"/>
                  </a:lnTo>
                  <a:lnTo>
                    <a:pt x="7323133" y="2365600"/>
                  </a:lnTo>
                  <a:lnTo>
                    <a:pt x="7331604" y="2350775"/>
                  </a:lnTo>
                  <a:lnTo>
                    <a:pt x="7312545" y="2350775"/>
                  </a:lnTo>
                  <a:lnTo>
                    <a:pt x="7289250" y="2346540"/>
                  </a:lnTo>
                  <a:lnTo>
                    <a:pt x="7263837" y="2352893"/>
                  </a:lnTo>
                  <a:lnTo>
                    <a:pt x="7234188" y="2365600"/>
                  </a:lnTo>
                  <a:lnTo>
                    <a:pt x="7208776" y="2376189"/>
                  </a:lnTo>
                  <a:lnTo>
                    <a:pt x="7208776" y="2367718"/>
                  </a:lnTo>
                  <a:lnTo>
                    <a:pt x="7213011" y="2357129"/>
                  </a:lnTo>
                  <a:lnTo>
                    <a:pt x="7217247" y="2350775"/>
                  </a:lnTo>
                  <a:lnTo>
                    <a:pt x="7219364" y="2338068"/>
                  </a:lnTo>
                  <a:lnTo>
                    <a:pt x="7223600" y="2331715"/>
                  </a:lnTo>
                  <a:lnTo>
                    <a:pt x="7229953" y="2316890"/>
                  </a:lnTo>
                  <a:lnTo>
                    <a:pt x="7223600" y="2316890"/>
                  </a:lnTo>
                  <a:lnTo>
                    <a:pt x="7217247" y="2312654"/>
                  </a:lnTo>
                  <a:lnTo>
                    <a:pt x="7208776" y="2312654"/>
                  </a:lnTo>
                  <a:lnTo>
                    <a:pt x="7198187" y="2308419"/>
                  </a:lnTo>
                  <a:lnTo>
                    <a:pt x="7174892" y="2331714"/>
                  </a:lnTo>
                  <a:lnTo>
                    <a:pt x="7149479" y="2350775"/>
                  </a:lnTo>
                  <a:lnTo>
                    <a:pt x="7124066" y="2371953"/>
                  </a:lnTo>
                  <a:lnTo>
                    <a:pt x="7109242" y="2397367"/>
                  </a:lnTo>
                  <a:lnTo>
                    <a:pt x="7124066" y="2405838"/>
                  </a:lnTo>
                  <a:lnTo>
                    <a:pt x="7134655" y="2412192"/>
                  </a:lnTo>
                  <a:lnTo>
                    <a:pt x="7143126" y="2420663"/>
                  </a:lnTo>
                  <a:lnTo>
                    <a:pt x="7149479" y="2427016"/>
                  </a:lnTo>
                  <a:lnTo>
                    <a:pt x="7157950" y="2439723"/>
                  </a:lnTo>
                  <a:lnTo>
                    <a:pt x="7179127" y="2427017"/>
                  </a:lnTo>
                  <a:lnTo>
                    <a:pt x="7198187" y="2420663"/>
                  </a:lnTo>
                  <a:lnTo>
                    <a:pt x="7217247" y="2420663"/>
                  </a:lnTo>
                  <a:lnTo>
                    <a:pt x="7238424" y="2431252"/>
                  </a:lnTo>
                  <a:lnTo>
                    <a:pt x="7249013" y="2431252"/>
                  </a:lnTo>
                  <a:lnTo>
                    <a:pt x="7249013" y="2456666"/>
                  </a:lnTo>
                  <a:lnTo>
                    <a:pt x="7208776" y="2456666"/>
                  </a:lnTo>
                  <a:lnTo>
                    <a:pt x="7193951" y="2475726"/>
                  </a:lnTo>
                  <a:lnTo>
                    <a:pt x="7179127" y="2490550"/>
                  </a:lnTo>
                  <a:lnTo>
                    <a:pt x="7168539" y="2505376"/>
                  </a:lnTo>
                  <a:lnTo>
                    <a:pt x="7157950" y="2530789"/>
                  </a:lnTo>
                  <a:lnTo>
                    <a:pt x="7187598" y="2549850"/>
                  </a:lnTo>
                  <a:lnTo>
                    <a:pt x="7204540" y="2579499"/>
                  </a:lnTo>
                  <a:lnTo>
                    <a:pt x="7219364" y="2619738"/>
                  </a:lnTo>
                  <a:lnTo>
                    <a:pt x="7227835" y="2659976"/>
                  </a:lnTo>
                  <a:lnTo>
                    <a:pt x="7229953" y="2704450"/>
                  </a:lnTo>
                  <a:lnTo>
                    <a:pt x="7229953" y="2742571"/>
                  </a:lnTo>
                  <a:lnTo>
                    <a:pt x="7204540" y="2759514"/>
                  </a:lnTo>
                  <a:lnTo>
                    <a:pt x="7189716" y="2789163"/>
                  </a:lnTo>
                  <a:lnTo>
                    <a:pt x="7174892" y="2816695"/>
                  </a:lnTo>
                  <a:lnTo>
                    <a:pt x="7157950" y="2846344"/>
                  </a:lnTo>
                  <a:lnTo>
                    <a:pt x="7119831" y="2886582"/>
                  </a:lnTo>
                  <a:lnTo>
                    <a:pt x="7071123" y="2916232"/>
                  </a:lnTo>
                  <a:lnTo>
                    <a:pt x="7020297" y="2937410"/>
                  </a:lnTo>
                  <a:lnTo>
                    <a:pt x="6961000" y="2956470"/>
                  </a:lnTo>
                  <a:lnTo>
                    <a:pt x="6905939" y="2967059"/>
                  </a:lnTo>
                  <a:lnTo>
                    <a:pt x="6905939" y="2981884"/>
                  </a:lnTo>
                  <a:lnTo>
                    <a:pt x="6905939" y="2990355"/>
                  </a:lnTo>
                  <a:lnTo>
                    <a:pt x="6905939" y="2996709"/>
                  </a:lnTo>
                  <a:lnTo>
                    <a:pt x="6905939" y="3000945"/>
                  </a:lnTo>
                  <a:lnTo>
                    <a:pt x="6910175" y="3005181"/>
                  </a:lnTo>
                  <a:lnTo>
                    <a:pt x="6910175" y="3015769"/>
                  </a:lnTo>
                  <a:lnTo>
                    <a:pt x="6912293" y="3026358"/>
                  </a:lnTo>
                  <a:lnTo>
                    <a:pt x="6905939" y="3034830"/>
                  </a:lnTo>
                  <a:lnTo>
                    <a:pt x="6897468" y="3041183"/>
                  </a:lnTo>
                  <a:lnTo>
                    <a:pt x="6895351" y="3045419"/>
                  </a:lnTo>
                  <a:lnTo>
                    <a:pt x="6886880" y="3051772"/>
                  </a:lnTo>
                  <a:lnTo>
                    <a:pt x="6872056" y="3060243"/>
                  </a:lnTo>
                  <a:lnTo>
                    <a:pt x="6867820" y="3060243"/>
                  </a:lnTo>
                  <a:lnTo>
                    <a:pt x="6865702" y="3064479"/>
                  </a:lnTo>
                  <a:lnTo>
                    <a:pt x="6861467" y="3064479"/>
                  </a:lnTo>
                  <a:lnTo>
                    <a:pt x="6857231" y="3064479"/>
                  </a:lnTo>
                  <a:lnTo>
                    <a:pt x="6850878" y="3066597"/>
                  </a:lnTo>
                  <a:lnTo>
                    <a:pt x="6846643" y="3056008"/>
                  </a:lnTo>
                  <a:lnTo>
                    <a:pt x="6842407" y="3045419"/>
                  </a:lnTo>
                  <a:lnTo>
                    <a:pt x="6842407" y="3034830"/>
                  </a:lnTo>
                  <a:lnTo>
                    <a:pt x="6842407" y="3015769"/>
                  </a:lnTo>
                  <a:lnTo>
                    <a:pt x="6850878" y="3011534"/>
                  </a:lnTo>
                  <a:lnTo>
                    <a:pt x="6857231" y="3011534"/>
                  </a:lnTo>
                  <a:lnTo>
                    <a:pt x="6865702" y="3007298"/>
                  </a:lnTo>
                  <a:lnTo>
                    <a:pt x="6867820" y="3000945"/>
                  </a:lnTo>
                  <a:lnTo>
                    <a:pt x="6872056" y="2992473"/>
                  </a:lnTo>
                  <a:lnTo>
                    <a:pt x="6867820" y="2986120"/>
                  </a:lnTo>
                  <a:lnTo>
                    <a:pt x="6861467" y="2975531"/>
                  </a:lnTo>
                  <a:lnTo>
                    <a:pt x="6857231" y="2967059"/>
                  </a:lnTo>
                  <a:lnTo>
                    <a:pt x="6850878" y="2962824"/>
                  </a:lnTo>
                  <a:lnTo>
                    <a:pt x="6846643" y="2962824"/>
                  </a:lnTo>
                  <a:lnTo>
                    <a:pt x="6836054" y="2960706"/>
                  </a:lnTo>
                  <a:lnTo>
                    <a:pt x="6823348" y="2960706"/>
                  </a:lnTo>
                  <a:lnTo>
                    <a:pt x="6810641" y="2977649"/>
                  </a:lnTo>
                  <a:lnTo>
                    <a:pt x="6795817" y="2990355"/>
                  </a:lnTo>
                  <a:lnTo>
                    <a:pt x="6783111" y="3000945"/>
                  </a:lnTo>
                  <a:lnTo>
                    <a:pt x="6772522" y="3020005"/>
                  </a:lnTo>
                  <a:lnTo>
                    <a:pt x="6768286" y="3049654"/>
                  </a:lnTo>
                  <a:lnTo>
                    <a:pt x="6802170" y="3081422"/>
                  </a:lnTo>
                  <a:lnTo>
                    <a:pt x="6827583" y="3115307"/>
                  </a:lnTo>
                  <a:lnTo>
                    <a:pt x="6850878" y="3151309"/>
                  </a:lnTo>
                  <a:lnTo>
                    <a:pt x="6861467" y="3200019"/>
                  </a:lnTo>
                  <a:lnTo>
                    <a:pt x="6865702" y="3259318"/>
                  </a:lnTo>
                  <a:lnTo>
                    <a:pt x="6742874" y="3358855"/>
                  </a:lnTo>
                  <a:lnTo>
                    <a:pt x="6728049" y="3358855"/>
                  </a:lnTo>
                  <a:lnTo>
                    <a:pt x="6717461" y="3318617"/>
                  </a:lnTo>
                  <a:lnTo>
                    <a:pt x="6694166" y="3288967"/>
                  </a:lnTo>
                  <a:lnTo>
                    <a:pt x="6664517" y="3263554"/>
                  </a:lnTo>
                  <a:lnTo>
                    <a:pt x="6632751" y="3238140"/>
                  </a:lnTo>
                  <a:lnTo>
                    <a:pt x="6598867" y="3210608"/>
                  </a:lnTo>
                  <a:lnTo>
                    <a:pt x="6584043" y="3269907"/>
                  </a:lnTo>
                  <a:lnTo>
                    <a:pt x="6564984" y="3318617"/>
                  </a:lnTo>
                  <a:lnTo>
                    <a:pt x="6584043" y="3329206"/>
                  </a:lnTo>
                  <a:lnTo>
                    <a:pt x="6592514" y="3344031"/>
                  </a:lnTo>
                  <a:lnTo>
                    <a:pt x="6594632" y="3363091"/>
                  </a:lnTo>
                  <a:lnTo>
                    <a:pt x="6607338" y="3384269"/>
                  </a:lnTo>
                  <a:lnTo>
                    <a:pt x="6609456" y="3388505"/>
                  </a:lnTo>
                  <a:lnTo>
                    <a:pt x="6617927" y="3388505"/>
                  </a:lnTo>
                  <a:lnTo>
                    <a:pt x="6624280" y="3388505"/>
                  </a:lnTo>
                  <a:lnTo>
                    <a:pt x="6632751" y="3388505"/>
                  </a:lnTo>
                  <a:lnTo>
                    <a:pt x="6639104" y="3392740"/>
                  </a:lnTo>
                  <a:lnTo>
                    <a:pt x="6668753" y="3422389"/>
                  </a:lnTo>
                  <a:lnTo>
                    <a:pt x="6692048" y="3466864"/>
                  </a:lnTo>
                  <a:lnTo>
                    <a:pt x="6706872" y="3517691"/>
                  </a:lnTo>
                  <a:lnTo>
                    <a:pt x="6708990" y="3570637"/>
                  </a:lnTo>
                  <a:lnTo>
                    <a:pt x="6687812" y="3570637"/>
                  </a:lnTo>
                  <a:lnTo>
                    <a:pt x="6664517" y="3551577"/>
                  </a:lnTo>
                  <a:lnTo>
                    <a:pt x="6643340" y="3540987"/>
                  </a:lnTo>
                  <a:lnTo>
                    <a:pt x="6639104" y="3536751"/>
                  </a:lnTo>
                  <a:lnTo>
                    <a:pt x="6620045" y="3521927"/>
                  </a:lnTo>
                  <a:lnTo>
                    <a:pt x="6607338" y="3492278"/>
                  </a:lnTo>
                  <a:lnTo>
                    <a:pt x="6598867" y="3458393"/>
                  </a:lnTo>
                  <a:lnTo>
                    <a:pt x="6588279" y="3428743"/>
                  </a:lnTo>
                  <a:lnTo>
                    <a:pt x="6577690" y="3399094"/>
                  </a:lnTo>
                  <a:lnTo>
                    <a:pt x="6558630" y="3373680"/>
                  </a:lnTo>
                  <a:lnTo>
                    <a:pt x="6558630" y="3367327"/>
                  </a:lnTo>
                  <a:lnTo>
                    <a:pt x="6539571" y="3373680"/>
                  </a:lnTo>
                  <a:lnTo>
                    <a:pt x="6539571" y="3367327"/>
                  </a:lnTo>
                  <a:lnTo>
                    <a:pt x="6533218" y="3337677"/>
                  </a:lnTo>
                  <a:lnTo>
                    <a:pt x="6533218" y="3299556"/>
                  </a:lnTo>
                  <a:lnTo>
                    <a:pt x="6533218" y="3259318"/>
                  </a:lnTo>
                  <a:lnTo>
                    <a:pt x="6533218" y="3214844"/>
                  </a:lnTo>
                  <a:lnTo>
                    <a:pt x="6528982" y="3174605"/>
                  </a:lnTo>
                  <a:lnTo>
                    <a:pt x="6514158" y="3140720"/>
                  </a:lnTo>
                  <a:lnTo>
                    <a:pt x="6490863" y="3115307"/>
                  </a:lnTo>
                  <a:lnTo>
                    <a:pt x="6484510" y="3121660"/>
                  </a:lnTo>
                  <a:lnTo>
                    <a:pt x="6473921" y="3130131"/>
                  </a:lnTo>
                  <a:lnTo>
                    <a:pt x="6465450" y="3134367"/>
                  </a:lnTo>
                  <a:lnTo>
                    <a:pt x="6450626" y="3136485"/>
                  </a:lnTo>
                  <a:lnTo>
                    <a:pt x="6435802" y="3136485"/>
                  </a:lnTo>
                  <a:lnTo>
                    <a:pt x="6431566" y="3136485"/>
                  </a:lnTo>
                  <a:lnTo>
                    <a:pt x="6431566" y="3134367"/>
                  </a:lnTo>
                  <a:lnTo>
                    <a:pt x="6429449" y="3134367"/>
                  </a:lnTo>
                  <a:lnTo>
                    <a:pt x="6425213" y="3130131"/>
                  </a:lnTo>
                  <a:lnTo>
                    <a:pt x="6425213" y="3085657"/>
                  </a:lnTo>
                  <a:lnTo>
                    <a:pt x="6414624" y="3049654"/>
                  </a:lnTo>
                  <a:lnTo>
                    <a:pt x="6399800" y="3020005"/>
                  </a:lnTo>
                  <a:lnTo>
                    <a:pt x="6376505" y="2992473"/>
                  </a:lnTo>
                  <a:lnTo>
                    <a:pt x="6359563" y="2962824"/>
                  </a:lnTo>
                  <a:lnTo>
                    <a:pt x="6336268" y="2926821"/>
                  </a:lnTo>
                  <a:lnTo>
                    <a:pt x="6329915" y="2933174"/>
                  </a:lnTo>
                  <a:lnTo>
                    <a:pt x="6325679" y="2937410"/>
                  </a:lnTo>
                  <a:lnTo>
                    <a:pt x="6321444" y="2945881"/>
                  </a:lnTo>
                  <a:lnTo>
                    <a:pt x="6317208" y="2947999"/>
                  </a:lnTo>
                  <a:lnTo>
                    <a:pt x="6315091" y="2952235"/>
                  </a:lnTo>
                  <a:lnTo>
                    <a:pt x="6281207" y="2956470"/>
                  </a:lnTo>
                  <a:lnTo>
                    <a:pt x="6251559" y="2952235"/>
                  </a:lnTo>
                  <a:lnTo>
                    <a:pt x="6221910" y="2952235"/>
                  </a:lnTo>
                  <a:lnTo>
                    <a:pt x="6213439" y="2981884"/>
                  </a:lnTo>
                  <a:lnTo>
                    <a:pt x="6202851" y="2996709"/>
                  </a:lnTo>
                  <a:lnTo>
                    <a:pt x="6196498" y="3000945"/>
                  </a:lnTo>
                  <a:lnTo>
                    <a:pt x="6181673" y="3000945"/>
                  </a:lnTo>
                  <a:lnTo>
                    <a:pt x="6166849" y="3005180"/>
                  </a:lnTo>
                  <a:lnTo>
                    <a:pt x="6152025" y="3015769"/>
                  </a:lnTo>
                  <a:lnTo>
                    <a:pt x="6126612" y="3081422"/>
                  </a:lnTo>
                  <a:lnTo>
                    <a:pt x="6092728" y="3081422"/>
                  </a:lnTo>
                  <a:lnTo>
                    <a:pt x="6073669" y="3096246"/>
                  </a:lnTo>
                  <a:lnTo>
                    <a:pt x="6054609" y="3115306"/>
                  </a:lnTo>
                  <a:lnTo>
                    <a:pt x="6029196" y="3130131"/>
                  </a:lnTo>
                  <a:lnTo>
                    <a:pt x="6022843" y="3204255"/>
                  </a:lnTo>
                  <a:lnTo>
                    <a:pt x="6003783" y="3267789"/>
                  </a:lnTo>
                  <a:lnTo>
                    <a:pt x="5978371" y="3318617"/>
                  </a:lnTo>
                  <a:lnTo>
                    <a:pt x="5938134" y="3367327"/>
                  </a:lnTo>
                  <a:lnTo>
                    <a:pt x="5933898" y="3367327"/>
                  </a:lnTo>
                  <a:lnTo>
                    <a:pt x="5929663" y="3363092"/>
                  </a:lnTo>
                  <a:lnTo>
                    <a:pt x="5925427" y="3363092"/>
                  </a:lnTo>
                  <a:lnTo>
                    <a:pt x="5925427" y="3363091"/>
                  </a:lnTo>
                  <a:lnTo>
                    <a:pt x="5923309" y="3358855"/>
                  </a:lnTo>
                  <a:lnTo>
                    <a:pt x="5900014" y="3333442"/>
                  </a:lnTo>
                  <a:lnTo>
                    <a:pt x="5878837" y="3293203"/>
                  </a:lnTo>
                  <a:lnTo>
                    <a:pt x="5866131" y="3259318"/>
                  </a:lnTo>
                  <a:lnTo>
                    <a:pt x="5864013" y="3252965"/>
                  </a:lnTo>
                  <a:lnTo>
                    <a:pt x="5866131" y="3244493"/>
                  </a:lnTo>
                  <a:lnTo>
                    <a:pt x="5870366" y="3238140"/>
                  </a:lnTo>
                  <a:lnTo>
                    <a:pt x="5874602" y="3233904"/>
                  </a:lnTo>
                  <a:lnTo>
                    <a:pt x="5874602" y="3229669"/>
                  </a:lnTo>
                  <a:lnTo>
                    <a:pt x="5836482" y="3174605"/>
                  </a:lnTo>
                  <a:lnTo>
                    <a:pt x="5811069" y="3115307"/>
                  </a:lnTo>
                  <a:lnTo>
                    <a:pt x="5794128" y="3051772"/>
                  </a:lnTo>
                  <a:lnTo>
                    <a:pt x="5785657" y="2975531"/>
                  </a:lnTo>
                  <a:lnTo>
                    <a:pt x="5760244" y="2977649"/>
                  </a:lnTo>
                  <a:lnTo>
                    <a:pt x="5741184" y="2977649"/>
                  </a:lnTo>
                  <a:lnTo>
                    <a:pt x="5720007" y="2975531"/>
                  </a:lnTo>
                  <a:lnTo>
                    <a:pt x="5711536" y="2967060"/>
                  </a:lnTo>
                  <a:lnTo>
                    <a:pt x="5700947" y="2960706"/>
                  </a:lnTo>
                  <a:lnTo>
                    <a:pt x="5692476" y="2952235"/>
                  </a:lnTo>
                  <a:lnTo>
                    <a:pt x="5686123" y="2945882"/>
                  </a:lnTo>
                  <a:lnTo>
                    <a:pt x="5692476" y="2918350"/>
                  </a:lnTo>
                  <a:lnTo>
                    <a:pt x="5677652" y="2897172"/>
                  </a:lnTo>
                  <a:lnTo>
                    <a:pt x="5652239" y="2878111"/>
                  </a:lnTo>
                  <a:lnTo>
                    <a:pt x="5626826" y="2861169"/>
                  </a:lnTo>
                  <a:lnTo>
                    <a:pt x="5603531" y="2837874"/>
                  </a:lnTo>
                  <a:lnTo>
                    <a:pt x="5542117" y="2846344"/>
                  </a:lnTo>
                  <a:lnTo>
                    <a:pt x="5478585" y="2846344"/>
                  </a:lnTo>
                  <a:lnTo>
                    <a:pt x="5415053" y="2842108"/>
                  </a:lnTo>
                  <a:lnTo>
                    <a:pt x="5353638" y="2837873"/>
                  </a:lnTo>
                  <a:lnTo>
                    <a:pt x="5343050" y="2816695"/>
                  </a:lnTo>
                  <a:lnTo>
                    <a:pt x="5328225" y="2789163"/>
                  </a:lnTo>
                  <a:lnTo>
                    <a:pt x="5304930" y="2797634"/>
                  </a:lnTo>
                  <a:lnTo>
                    <a:pt x="5290106" y="2801870"/>
                  </a:lnTo>
                  <a:lnTo>
                    <a:pt x="5271047" y="2803988"/>
                  </a:lnTo>
                  <a:lnTo>
                    <a:pt x="5245634" y="2803988"/>
                  </a:lnTo>
                  <a:lnTo>
                    <a:pt x="5224456" y="2789163"/>
                  </a:lnTo>
                  <a:lnTo>
                    <a:pt x="5201161" y="2778574"/>
                  </a:lnTo>
                  <a:lnTo>
                    <a:pt x="5175748" y="2763749"/>
                  </a:lnTo>
                  <a:lnTo>
                    <a:pt x="5156689" y="2748924"/>
                  </a:lnTo>
                  <a:lnTo>
                    <a:pt x="5150336" y="2727746"/>
                  </a:lnTo>
                  <a:lnTo>
                    <a:pt x="5139747" y="2708686"/>
                  </a:lnTo>
                  <a:lnTo>
                    <a:pt x="5116452" y="2689626"/>
                  </a:lnTo>
                  <a:lnTo>
                    <a:pt x="5112216" y="2689626"/>
                  </a:lnTo>
                  <a:lnTo>
                    <a:pt x="5110099" y="2689626"/>
                  </a:lnTo>
                  <a:lnTo>
                    <a:pt x="5105863" y="2689626"/>
                  </a:lnTo>
                  <a:lnTo>
                    <a:pt x="5097392" y="2689626"/>
                  </a:lnTo>
                  <a:lnTo>
                    <a:pt x="5082568" y="2689626"/>
                  </a:lnTo>
                  <a:lnTo>
                    <a:pt x="5091039" y="2719275"/>
                  </a:lnTo>
                  <a:lnTo>
                    <a:pt x="5101628" y="2753160"/>
                  </a:lnTo>
                  <a:lnTo>
                    <a:pt x="5120687" y="2787045"/>
                  </a:lnTo>
                  <a:lnTo>
                    <a:pt x="5135511" y="2816695"/>
                  </a:lnTo>
                  <a:lnTo>
                    <a:pt x="5150336" y="2837873"/>
                  </a:lnTo>
                  <a:lnTo>
                    <a:pt x="5154571" y="2827284"/>
                  </a:lnTo>
                  <a:lnTo>
                    <a:pt x="5156689" y="2823048"/>
                  </a:lnTo>
                  <a:lnTo>
                    <a:pt x="5156689" y="2818812"/>
                  </a:lnTo>
                  <a:lnTo>
                    <a:pt x="5160924" y="2818812"/>
                  </a:lnTo>
                  <a:lnTo>
                    <a:pt x="5165160" y="2818812"/>
                  </a:lnTo>
                  <a:lnTo>
                    <a:pt x="5175748" y="2823048"/>
                  </a:lnTo>
                  <a:lnTo>
                    <a:pt x="5179984" y="2833637"/>
                  </a:lnTo>
                  <a:lnTo>
                    <a:pt x="5184219" y="2846344"/>
                  </a:lnTo>
                  <a:lnTo>
                    <a:pt x="5184219" y="2856933"/>
                  </a:lnTo>
                  <a:lnTo>
                    <a:pt x="5186337" y="2867522"/>
                  </a:lnTo>
                  <a:lnTo>
                    <a:pt x="5190573" y="2878111"/>
                  </a:lnTo>
                  <a:lnTo>
                    <a:pt x="5205397" y="2875993"/>
                  </a:lnTo>
                  <a:lnTo>
                    <a:pt x="5224456" y="2871758"/>
                  </a:lnTo>
                  <a:lnTo>
                    <a:pt x="5245634" y="2871758"/>
                  </a:lnTo>
                  <a:lnTo>
                    <a:pt x="5279518" y="2833637"/>
                  </a:lnTo>
                  <a:lnTo>
                    <a:pt x="5319755" y="2803988"/>
                  </a:lnTo>
                  <a:lnTo>
                    <a:pt x="5323990" y="2842108"/>
                  </a:lnTo>
                  <a:lnTo>
                    <a:pt x="5328225" y="2871758"/>
                  </a:lnTo>
                  <a:lnTo>
                    <a:pt x="5383287" y="2901407"/>
                  </a:lnTo>
                  <a:lnTo>
                    <a:pt x="5427759" y="2937410"/>
                  </a:lnTo>
                  <a:lnTo>
                    <a:pt x="5412935" y="2956470"/>
                  </a:lnTo>
                  <a:lnTo>
                    <a:pt x="5400229" y="2975531"/>
                  </a:lnTo>
                  <a:lnTo>
                    <a:pt x="5387522" y="2990355"/>
                  </a:lnTo>
                  <a:lnTo>
                    <a:pt x="5359992" y="3000945"/>
                  </a:lnTo>
                  <a:lnTo>
                    <a:pt x="5359992" y="3041183"/>
                  </a:lnTo>
                  <a:lnTo>
                    <a:pt x="5323990" y="3064479"/>
                  </a:lnTo>
                  <a:lnTo>
                    <a:pt x="5285871" y="3089893"/>
                  </a:lnTo>
                  <a:lnTo>
                    <a:pt x="5285871" y="3106835"/>
                  </a:lnTo>
                  <a:lnTo>
                    <a:pt x="5239281" y="3106835"/>
                  </a:lnTo>
                  <a:lnTo>
                    <a:pt x="5211750" y="3121660"/>
                  </a:lnTo>
                  <a:lnTo>
                    <a:pt x="5190573" y="3144956"/>
                  </a:lnTo>
                  <a:lnTo>
                    <a:pt x="5165160" y="3164016"/>
                  </a:lnTo>
                  <a:lnTo>
                    <a:pt x="5131276" y="3178841"/>
                  </a:lnTo>
                  <a:lnTo>
                    <a:pt x="5097392" y="3185194"/>
                  </a:lnTo>
                  <a:lnTo>
                    <a:pt x="5061391" y="3195784"/>
                  </a:lnTo>
                  <a:lnTo>
                    <a:pt x="5031742" y="3208490"/>
                  </a:lnTo>
                  <a:lnTo>
                    <a:pt x="5006329" y="3223315"/>
                  </a:lnTo>
                  <a:lnTo>
                    <a:pt x="4980917" y="3229669"/>
                  </a:lnTo>
                  <a:lnTo>
                    <a:pt x="4961857" y="3229669"/>
                  </a:lnTo>
                  <a:lnTo>
                    <a:pt x="4953386" y="3225433"/>
                  </a:lnTo>
                  <a:lnTo>
                    <a:pt x="4951268" y="3225433"/>
                  </a:lnTo>
                  <a:lnTo>
                    <a:pt x="4947033" y="3223315"/>
                  </a:lnTo>
                  <a:lnTo>
                    <a:pt x="4942797" y="3219079"/>
                  </a:lnTo>
                  <a:lnTo>
                    <a:pt x="4938562" y="3210608"/>
                  </a:lnTo>
                  <a:lnTo>
                    <a:pt x="4927973" y="3189430"/>
                  </a:lnTo>
                  <a:lnTo>
                    <a:pt x="4923738" y="3166134"/>
                  </a:lnTo>
                  <a:lnTo>
                    <a:pt x="4923738" y="3144956"/>
                  </a:lnTo>
                  <a:lnTo>
                    <a:pt x="4921620" y="3121660"/>
                  </a:lnTo>
                  <a:lnTo>
                    <a:pt x="4902560" y="3085657"/>
                  </a:lnTo>
                  <a:lnTo>
                    <a:pt x="4877148" y="3051772"/>
                  </a:lnTo>
                  <a:lnTo>
                    <a:pt x="4849617" y="3022123"/>
                  </a:lnTo>
                  <a:lnTo>
                    <a:pt x="4824204" y="2992473"/>
                  </a:lnTo>
                  <a:lnTo>
                    <a:pt x="4817851" y="2971295"/>
                  </a:lnTo>
                  <a:lnTo>
                    <a:pt x="4813615" y="2945881"/>
                  </a:lnTo>
                  <a:lnTo>
                    <a:pt x="4809380" y="2918350"/>
                  </a:lnTo>
                  <a:lnTo>
                    <a:pt x="4798791" y="2897172"/>
                  </a:lnTo>
                  <a:lnTo>
                    <a:pt x="4758554" y="2871758"/>
                  </a:lnTo>
                  <a:lnTo>
                    <a:pt x="4747966" y="2846344"/>
                  </a:lnTo>
                  <a:lnTo>
                    <a:pt x="4735259" y="2818812"/>
                  </a:lnTo>
                  <a:lnTo>
                    <a:pt x="4724671" y="2793399"/>
                  </a:lnTo>
                  <a:lnTo>
                    <a:pt x="4709846" y="2772220"/>
                  </a:lnTo>
                  <a:lnTo>
                    <a:pt x="4688669" y="2757396"/>
                  </a:lnTo>
                  <a:lnTo>
                    <a:pt x="4675963" y="2753160"/>
                  </a:lnTo>
                  <a:lnTo>
                    <a:pt x="4673845" y="2744689"/>
                  </a:lnTo>
                  <a:lnTo>
                    <a:pt x="4665374" y="2742571"/>
                  </a:lnTo>
                  <a:lnTo>
                    <a:pt x="4659021" y="2738335"/>
                  </a:lnTo>
                  <a:lnTo>
                    <a:pt x="4650550" y="2734100"/>
                  </a:lnTo>
                  <a:lnTo>
                    <a:pt x="4644197" y="2727747"/>
                  </a:lnTo>
                  <a:lnTo>
                    <a:pt x="4635726" y="2715039"/>
                  </a:lnTo>
                  <a:lnTo>
                    <a:pt x="4629372" y="2700215"/>
                  </a:lnTo>
                  <a:lnTo>
                    <a:pt x="4620901" y="2700215"/>
                  </a:lnTo>
                  <a:lnTo>
                    <a:pt x="4620901" y="2715039"/>
                  </a:lnTo>
                  <a:lnTo>
                    <a:pt x="4646314" y="2748924"/>
                  </a:lnTo>
                  <a:lnTo>
                    <a:pt x="4669609" y="2787045"/>
                  </a:lnTo>
                  <a:lnTo>
                    <a:pt x="4684434" y="2831519"/>
                  </a:lnTo>
                  <a:lnTo>
                    <a:pt x="4699258" y="2871758"/>
                  </a:lnTo>
                  <a:lnTo>
                    <a:pt x="4718317" y="2911996"/>
                  </a:lnTo>
                  <a:lnTo>
                    <a:pt x="4724671" y="2918350"/>
                  </a:lnTo>
                  <a:lnTo>
                    <a:pt x="4735259" y="2926821"/>
                  </a:lnTo>
                  <a:lnTo>
                    <a:pt x="4743730" y="2933174"/>
                  </a:lnTo>
                  <a:lnTo>
                    <a:pt x="4754319" y="2941646"/>
                  </a:lnTo>
                  <a:lnTo>
                    <a:pt x="4758554" y="2952235"/>
                  </a:lnTo>
                  <a:lnTo>
                    <a:pt x="4758554" y="3026358"/>
                  </a:lnTo>
                  <a:lnTo>
                    <a:pt x="4764908" y="3034830"/>
                  </a:lnTo>
                  <a:lnTo>
                    <a:pt x="4773378" y="3045419"/>
                  </a:lnTo>
                  <a:lnTo>
                    <a:pt x="4783967" y="3051772"/>
                  </a:lnTo>
                  <a:lnTo>
                    <a:pt x="4794556" y="3060243"/>
                  </a:lnTo>
                  <a:lnTo>
                    <a:pt x="4798791" y="3066597"/>
                  </a:lnTo>
                  <a:lnTo>
                    <a:pt x="4805145" y="3089893"/>
                  </a:lnTo>
                  <a:lnTo>
                    <a:pt x="4809380" y="3106835"/>
                  </a:lnTo>
                  <a:lnTo>
                    <a:pt x="4817851" y="3130131"/>
                  </a:lnTo>
                  <a:lnTo>
                    <a:pt x="4839028" y="3155545"/>
                  </a:lnTo>
                  <a:lnTo>
                    <a:pt x="4872912" y="3178841"/>
                  </a:lnTo>
                  <a:lnTo>
                    <a:pt x="4908914" y="3200019"/>
                  </a:lnTo>
                  <a:lnTo>
                    <a:pt x="4938562" y="3223315"/>
                  </a:lnTo>
                  <a:lnTo>
                    <a:pt x="4947033" y="3233904"/>
                  </a:lnTo>
                  <a:lnTo>
                    <a:pt x="4947033" y="3248729"/>
                  </a:lnTo>
                  <a:lnTo>
                    <a:pt x="4947033" y="3259318"/>
                  </a:lnTo>
                  <a:lnTo>
                    <a:pt x="4951268" y="3269907"/>
                  </a:lnTo>
                  <a:lnTo>
                    <a:pt x="4961857" y="3282614"/>
                  </a:lnTo>
                  <a:lnTo>
                    <a:pt x="4993623" y="3284732"/>
                  </a:lnTo>
                  <a:lnTo>
                    <a:pt x="5031742" y="3267789"/>
                  </a:lnTo>
                  <a:lnTo>
                    <a:pt x="5082568" y="3255082"/>
                  </a:lnTo>
                  <a:lnTo>
                    <a:pt x="5131276" y="3244493"/>
                  </a:lnTo>
                  <a:lnTo>
                    <a:pt x="5175748" y="3238140"/>
                  </a:lnTo>
                  <a:lnTo>
                    <a:pt x="5175748" y="3244493"/>
                  </a:lnTo>
                  <a:lnTo>
                    <a:pt x="5165160" y="3263554"/>
                  </a:lnTo>
                  <a:lnTo>
                    <a:pt x="5165160" y="3284732"/>
                  </a:lnTo>
                  <a:lnTo>
                    <a:pt x="5156689" y="3310146"/>
                  </a:lnTo>
                  <a:lnTo>
                    <a:pt x="5141865" y="3348266"/>
                  </a:lnTo>
                  <a:lnTo>
                    <a:pt x="5120687" y="3392740"/>
                  </a:lnTo>
                  <a:lnTo>
                    <a:pt x="5095274" y="3437215"/>
                  </a:lnTo>
                  <a:lnTo>
                    <a:pt x="5067744" y="3473217"/>
                  </a:lnTo>
                  <a:lnTo>
                    <a:pt x="5027507" y="3513454"/>
                  </a:lnTo>
                  <a:lnTo>
                    <a:pt x="4983034" y="3551577"/>
                  </a:lnTo>
                  <a:lnTo>
                    <a:pt x="4936444" y="3587579"/>
                  </a:lnTo>
                  <a:lnTo>
                    <a:pt x="4891972" y="3629936"/>
                  </a:lnTo>
                  <a:lnTo>
                    <a:pt x="4853852" y="3674410"/>
                  </a:lnTo>
                  <a:lnTo>
                    <a:pt x="4824204" y="3725237"/>
                  </a:lnTo>
                  <a:lnTo>
                    <a:pt x="4813615" y="3773947"/>
                  </a:lnTo>
                  <a:lnTo>
                    <a:pt x="4819969" y="3818421"/>
                  </a:lnTo>
                  <a:lnTo>
                    <a:pt x="4834793" y="3862895"/>
                  </a:lnTo>
                  <a:lnTo>
                    <a:pt x="4849617" y="3903134"/>
                  </a:lnTo>
                  <a:lnTo>
                    <a:pt x="4864441" y="3947608"/>
                  </a:lnTo>
                  <a:lnTo>
                    <a:pt x="4877148" y="3992082"/>
                  </a:lnTo>
                  <a:lnTo>
                    <a:pt x="4872912" y="4036556"/>
                  </a:lnTo>
                  <a:lnTo>
                    <a:pt x="4849617" y="4083148"/>
                  </a:lnTo>
                  <a:lnTo>
                    <a:pt x="4817851" y="4106444"/>
                  </a:lnTo>
                  <a:lnTo>
                    <a:pt x="4779732" y="4123387"/>
                  </a:lnTo>
                  <a:lnTo>
                    <a:pt x="4743730" y="4142447"/>
                  </a:lnTo>
                  <a:lnTo>
                    <a:pt x="4714082" y="4167861"/>
                  </a:lnTo>
                  <a:lnTo>
                    <a:pt x="4695022" y="4205982"/>
                  </a:lnTo>
                  <a:lnTo>
                    <a:pt x="4714082" y="4227160"/>
                  </a:lnTo>
                  <a:lnTo>
                    <a:pt x="4728906" y="4261045"/>
                  </a:lnTo>
                  <a:lnTo>
                    <a:pt x="4735259" y="4301283"/>
                  </a:lnTo>
                  <a:lnTo>
                    <a:pt x="4724671" y="4309754"/>
                  </a:lnTo>
                  <a:lnTo>
                    <a:pt x="4718317" y="4316108"/>
                  </a:lnTo>
                  <a:lnTo>
                    <a:pt x="4714082" y="4320343"/>
                  </a:lnTo>
                  <a:lnTo>
                    <a:pt x="4705611" y="4326697"/>
                  </a:lnTo>
                  <a:lnTo>
                    <a:pt x="4703493" y="4335168"/>
                  </a:lnTo>
                  <a:lnTo>
                    <a:pt x="4695022" y="4341522"/>
                  </a:lnTo>
                  <a:lnTo>
                    <a:pt x="4654785" y="4349993"/>
                  </a:lnTo>
                  <a:lnTo>
                    <a:pt x="4644197" y="4375407"/>
                  </a:lnTo>
                  <a:lnTo>
                    <a:pt x="4639961" y="4405056"/>
                  </a:lnTo>
                  <a:lnTo>
                    <a:pt x="4635726" y="4434706"/>
                  </a:lnTo>
                  <a:lnTo>
                    <a:pt x="4629372" y="4464355"/>
                  </a:lnTo>
                  <a:lnTo>
                    <a:pt x="4580664" y="4504594"/>
                  </a:lnTo>
                  <a:lnTo>
                    <a:pt x="4565840" y="4538479"/>
                  </a:lnTo>
                  <a:lnTo>
                    <a:pt x="4546781" y="4572364"/>
                  </a:lnTo>
                  <a:lnTo>
                    <a:pt x="4510779" y="4604131"/>
                  </a:lnTo>
                  <a:lnTo>
                    <a:pt x="4466307" y="4631662"/>
                  </a:lnTo>
                  <a:lnTo>
                    <a:pt x="4411245" y="4646487"/>
                  </a:lnTo>
                  <a:lnTo>
                    <a:pt x="4356184" y="4661312"/>
                  </a:lnTo>
                  <a:lnTo>
                    <a:pt x="4299005" y="4671901"/>
                  </a:lnTo>
                  <a:lnTo>
                    <a:pt x="4248180" y="4682490"/>
                  </a:lnTo>
                  <a:lnTo>
                    <a:pt x="4237591" y="4676137"/>
                  </a:lnTo>
                  <a:lnTo>
                    <a:pt x="4229120" y="4667666"/>
                  </a:lnTo>
                  <a:lnTo>
                    <a:pt x="4222767" y="4663430"/>
                  </a:lnTo>
                  <a:lnTo>
                    <a:pt x="4214296" y="4652841"/>
                  </a:lnTo>
                  <a:lnTo>
                    <a:pt x="4207943" y="4646488"/>
                  </a:lnTo>
                  <a:lnTo>
                    <a:pt x="4203707" y="4627427"/>
                  </a:lnTo>
                  <a:lnTo>
                    <a:pt x="4203707" y="4604131"/>
                  </a:lnTo>
                  <a:lnTo>
                    <a:pt x="4203707" y="4578717"/>
                  </a:lnTo>
                  <a:lnTo>
                    <a:pt x="4199472" y="4553303"/>
                  </a:lnTo>
                  <a:lnTo>
                    <a:pt x="4178294" y="4517300"/>
                  </a:lnTo>
                  <a:lnTo>
                    <a:pt x="4148646" y="4483415"/>
                  </a:lnTo>
                  <a:lnTo>
                    <a:pt x="4118998" y="4445295"/>
                  </a:lnTo>
                  <a:lnTo>
                    <a:pt x="4099938" y="4409292"/>
                  </a:lnTo>
                  <a:lnTo>
                    <a:pt x="4108409" y="4383878"/>
                  </a:lnTo>
                  <a:lnTo>
                    <a:pt x="4108409" y="4379642"/>
                  </a:lnTo>
                  <a:lnTo>
                    <a:pt x="4099938" y="4371171"/>
                  </a:lnTo>
                  <a:lnTo>
                    <a:pt x="4093585" y="4369053"/>
                  </a:lnTo>
                  <a:lnTo>
                    <a:pt x="4089350" y="4360582"/>
                  </a:lnTo>
                  <a:lnTo>
                    <a:pt x="4085114" y="4360582"/>
                  </a:lnTo>
                  <a:lnTo>
                    <a:pt x="4080879" y="4349993"/>
                  </a:lnTo>
                  <a:lnTo>
                    <a:pt x="4085114" y="4339404"/>
                  </a:lnTo>
                  <a:lnTo>
                    <a:pt x="4085114" y="4330933"/>
                  </a:lnTo>
                  <a:lnTo>
                    <a:pt x="4089350" y="4324579"/>
                  </a:lnTo>
                  <a:lnTo>
                    <a:pt x="4093585" y="4316108"/>
                  </a:lnTo>
                  <a:lnTo>
                    <a:pt x="4078761" y="4309754"/>
                  </a:lnTo>
                  <a:lnTo>
                    <a:pt x="4078761" y="4301283"/>
                  </a:lnTo>
                  <a:lnTo>
                    <a:pt x="4078761" y="4294930"/>
                  </a:lnTo>
                  <a:lnTo>
                    <a:pt x="4080879" y="4284341"/>
                  </a:lnTo>
                  <a:lnTo>
                    <a:pt x="4085114" y="4275869"/>
                  </a:lnTo>
                  <a:lnTo>
                    <a:pt x="4085114" y="4265280"/>
                  </a:lnTo>
                  <a:lnTo>
                    <a:pt x="4085114" y="4254691"/>
                  </a:lnTo>
                  <a:lnTo>
                    <a:pt x="4070290" y="4225042"/>
                  </a:lnTo>
                  <a:lnTo>
                    <a:pt x="4049113" y="4191157"/>
                  </a:lnTo>
                  <a:lnTo>
                    <a:pt x="4025817" y="4161507"/>
                  </a:lnTo>
                  <a:lnTo>
                    <a:pt x="4010993" y="4131858"/>
                  </a:lnTo>
                  <a:lnTo>
                    <a:pt x="4006758" y="4095855"/>
                  </a:lnTo>
                  <a:lnTo>
                    <a:pt x="4015229" y="4053499"/>
                  </a:lnTo>
                  <a:lnTo>
                    <a:pt x="4030053" y="4017496"/>
                  </a:lnTo>
                  <a:lnTo>
                    <a:pt x="4051230" y="3977257"/>
                  </a:lnTo>
                  <a:lnTo>
                    <a:pt x="4066054" y="3943372"/>
                  </a:lnTo>
                  <a:lnTo>
                    <a:pt x="4078761" y="3913723"/>
                  </a:lnTo>
                  <a:lnTo>
                    <a:pt x="4063937" y="3884074"/>
                  </a:lnTo>
                  <a:lnTo>
                    <a:pt x="4059701" y="3858660"/>
                  </a:lnTo>
                  <a:lnTo>
                    <a:pt x="4059701" y="3833246"/>
                  </a:lnTo>
                  <a:lnTo>
                    <a:pt x="4051230" y="3799361"/>
                  </a:lnTo>
                  <a:lnTo>
                    <a:pt x="4030053" y="3754887"/>
                  </a:lnTo>
                  <a:lnTo>
                    <a:pt x="3996169" y="3710413"/>
                  </a:lnTo>
                  <a:lnTo>
                    <a:pt x="3964403" y="3670174"/>
                  </a:lnTo>
                  <a:lnTo>
                    <a:pt x="3930519" y="3636290"/>
                  </a:lnTo>
                  <a:lnTo>
                    <a:pt x="3941108" y="3591815"/>
                  </a:lnTo>
                  <a:lnTo>
                    <a:pt x="3951697" y="3551577"/>
                  </a:lnTo>
                  <a:lnTo>
                    <a:pt x="3964403" y="3507102"/>
                  </a:lnTo>
                  <a:lnTo>
                    <a:pt x="3951697" y="3500749"/>
                  </a:lnTo>
                  <a:lnTo>
                    <a:pt x="3945343" y="3496513"/>
                  </a:lnTo>
                  <a:lnTo>
                    <a:pt x="3936872" y="3488042"/>
                  </a:lnTo>
                  <a:lnTo>
                    <a:pt x="3930519" y="3485924"/>
                  </a:lnTo>
                  <a:lnTo>
                    <a:pt x="3919931" y="3485924"/>
                  </a:lnTo>
                  <a:lnTo>
                    <a:pt x="3905106" y="3481689"/>
                  </a:lnTo>
                  <a:lnTo>
                    <a:pt x="3896635" y="3488042"/>
                  </a:lnTo>
                  <a:lnTo>
                    <a:pt x="3892400" y="3492277"/>
                  </a:lnTo>
                  <a:lnTo>
                    <a:pt x="3881811" y="3496513"/>
                  </a:lnTo>
                  <a:lnTo>
                    <a:pt x="3871223" y="3496513"/>
                  </a:lnTo>
                  <a:lnTo>
                    <a:pt x="3856398" y="3496513"/>
                  </a:lnTo>
                  <a:lnTo>
                    <a:pt x="3816161" y="3432979"/>
                  </a:lnTo>
                  <a:lnTo>
                    <a:pt x="3788631" y="3428743"/>
                  </a:lnTo>
                  <a:lnTo>
                    <a:pt x="3763218" y="3426625"/>
                  </a:lnTo>
                  <a:lnTo>
                    <a:pt x="3733570" y="3422390"/>
                  </a:lnTo>
                  <a:lnTo>
                    <a:pt x="3697568" y="3437215"/>
                  </a:lnTo>
                  <a:lnTo>
                    <a:pt x="3659449" y="3452039"/>
                  </a:lnTo>
                  <a:lnTo>
                    <a:pt x="3629801" y="3462628"/>
                  </a:lnTo>
                  <a:lnTo>
                    <a:pt x="3557798" y="3447804"/>
                  </a:lnTo>
                  <a:lnTo>
                    <a:pt x="3549327" y="3473217"/>
                  </a:lnTo>
                  <a:lnTo>
                    <a:pt x="3523914" y="3473217"/>
                  </a:lnTo>
                  <a:lnTo>
                    <a:pt x="3500619" y="3466864"/>
                  </a:lnTo>
                  <a:lnTo>
                    <a:pt x="3483677" y="3462628"/>
                  </a:lnTo>
                  <a:lnTo>
                    <a:pt x="3475206" y="3466864"/>
                  </a:lnTo>
                  <a:lnTo>
                    <a:pt x="3468853" y="3473217"/>
                  </a:lnTo>
                  <a:lnTo>
                    <a:pt x="3456146" y="3477453"/>
                  </a:lnTo>
                  <a:lnTo>
                    <a:pt x="3441322" y="3481689"/>
                  </a:lnTo>
                  <a:lnTo>
                    <a:pt x="3420145" y="3456275"/>
                  </a:lnTo>
                  <a:lnTo>
                    <a:pt x="3390496" y="3441450"/>
                  </a:lnTo>
                  <a:lnTo>
                    <a:pt x="3360848" y="3426625"/>
                  </a:lnTo>
                  <a:lnTo>
                    <a:pt x="3331200" y="3411801"/>
                  </a:lnTo>
                  <a:lnTo>
                    <a:pt x="3305787" y="3392740"/>
                  </a:lnTo>
                  <a:lnTo>
                    <a:pt x="3286727" y="3344031"/>
                  </a:lnTo>
                  <a:lnTo>
                    <a:pt x="3265550" y="3318617"/>
                  </a:lnTo>
                  <a:lnTo>
                    <a:pt x="3231666" y="3293203"/>
                  </a:lnTo>
                  <a:lnTo>
                    <a:pt x="3202018" y="3267789"/>
                  </a:lnTo>
                  <a:lnTo>
                    <a:pt x="3182958" y="3244493"/>
                  </a:lnTo>
                  <a:lnTo>
                    <a:pt x="3182958" y="3195784"/>
                  </a:lnTo>
                  <a:lnTo>
                    <a:pt x="3176605" y="3174605"/>
                  </a:lnTo>
                  <a:lnTo>
                    <a:pt x="3178723" y="3140720"/>
                  </a:lnTo>
                  <a:lnTo>
                    <a:pt x="3187194" y="3111071"/>
                  </a:lnTo>
                  <a:lnTo>
                    <a:pt x="3193547" y="3085657"/>
                  </a:lnTo>
                  <a:lnTo>
                    <a:pt x="3197782" y="3066597"/>
                  </a:lnTo>
                  <a:lnTo>
                    <a:pt x="3197782" y="3036947"/>
                  </a:lnTo>
                  <a:lnTo>
                    <a:pt x="3191429" y="3020005"/>
                  </a:lnTo>
                  <a:lnTo>
                    <a:pt x="3178723" y="3000945"/>
                  </a:lnTo>
                  <a:lnTo>
                    <a:pt x="3172370" y="2986120"/>
                  </a:lnTo>
                  <a:lnTo>
                    <a:pt x="3172370" y="2962824"/>
                  </a:lnTo>
                  <a:lnTo>
                    <a:pt x="3178723" y="2933174"/>
                  </a:lnTo>
                  <a:lnTo>
                    <a:pt x="3193547" y="2901407"/>
                  </a:lnTo>
                  <a:lnTo>
                    <a:pt x="3208371" y="2863287"/>
                  </a:lnTo>
                  <a:lnTo>
                    <a:pt x="3223195" y="2831519"/>
                  </a:lnTo>
                  <a:lnTo>
                    <a:pt x="3238019" y="2803988"/>
                  </a:lnTo>
                  <a:lnTo>
                    <a:pt x="3246490" y="2789163"/>
                  </a:lnTo>
                  <a:lnTo>
                    <a:pt x="3271903" y="2767985"/>
                  </a:lnTo>
                  <a:lnTo>
                    <a:pt x="3301551" y="2748924"/>
                  </a:lnTo>
                  <a:lnTo>
                    <a:pt x="3331200" y="2734100"/>
                  </a:lnTo>
                  <a:lnTo>
                    <a:pt x="3360848" y="2715039"/>
                  </a:lnTo>
                  <a:lnTo>
                    <a:pt x="3367201" y="2698097"/>
                  </a:lnTo>
                  <a:lnTo>
                    <a:pt x="3367201" y="2674801"/>
                  </a:lnTo>
                  <a:lnTo>
                    <a:pt x="3365084" y="2649387"/>
                  </a:lnTo>
                  <a:lnTo>
                    <a:pt x="3367201" y="2628209"/>
                  </a:lnTo>
                  <a:lnTo>
                    <a:pt x="3386261" y="2598560"/>
                  </a:lnTo>
                  <a:lnTo>
                    <a:pt x="3411674" y="2575264"/>
                  </a:lnTo>
                  <a:lnTo>
                    <a:pt x="3439204" y="2554085"/>
                  </a:lnTo>
                  <a:lnTo>
                    <a:pt x="3464617" y="2530789"/>
                  </a:lnTo>
                  <a:lnTo>
                    <a:pt x="3485795" y="2505376"/>
                  </a:lnTo>
                  <a:lnTo>
                    <a:pt x="3498501" y="2471491"/>
                  </a:lnTo>
                  <a:lnTo>
                    <a:pt x="3498501" y="2469373"/>
                  </a:lnTo>
                  <a:lnTo>
                    <a:pt x="3494266" y="2469373"/>
                  </a:lnTo>
                  <a:lnTo>
                    <a:pt x="3494266" y="2465137"/>
                  </a:lnTo>
                  <a:lnTo>
                    <a:pt x="3494266" y="2460902"/>
                  </a:lnTo>
                  <a:lnTo>
                    <a:pt x="3490030" y="2456666"/>
                  </a:lnTo>
                  <a:lnTo>
                    <a:pt x="3483677" y="2454548"/>
                  </a:lnTo>
                  <a:lnTo>
                    <a:pt x="3475206" y="2450312"/>
                  </a:lnTo>
                  <a:lnTo>
                    <a:pt x="3468853" y="2450312"/>
                  </a:lnTo>
                  <a:lnTo>
                    <a:pt x="3456146" y="2446077"/>
                  </a:lnTo>
                  <a:lnTo>
                    <a:pt x="3449793" y="2454548"/>
                  </a:lnTo>
                  <a:lnTo>
                    <a:pt x="3441322" y="2454548"/>
                  </a:lnTo>
                  <a:lnTo>
                    <a:pt x="3430733" y="2456666"/>
                  </a:lnTo>
                  <a:lnTo>
                    <a:pt x="3415909" y="2456666"/>
                  </a:lnTo>
                  <a:lnTo>
                    <a:pt x="3415909" y="2446077"/>
                  </a:lnTo>
                  <a:lnTo>
                    <a:pt x="3409556" y="2446077"/>
                  </a:lnTo>
                  <a:lnTo>
                    <a:pt x="3409556" y="2416427"/>
                  </a:lnTo>
                  <a:lnTo>
                    <a:pt x="3405321" y="2376189"/>
                  </a:lnTo>
                  <a:lnTo>
                    <a:pt x="3401085" y="2327479"/>
                  </a:lnTo>
                  <a:lnTo>
                    <a:pt x="3401085" y="2280887"/>
                  </a:lnTo>
                  <a:lnTo>
                    <a:pt x="3401085" y="2238531"/>
                  </a:lnTo>
                  <a:lnTo>
                    <a:pt x="3409556" y="2213117"/>
                  </a:lnTo>
                  <a:lnTo>
                    <a:pt x="3411674" y="2202528"/>
                  </a:lnTo>
                  <a:lnTo>
                    <a:pt x="3415909" y="2194057"/>
                  </a:lnTo>
                  <a:lnTo>
                    <a:pt x="3420145" y="2191939"/>
                  </a:lnTo>
                  <a:lnTo>
                    <a:pt x="3424380" y="2191939"/>
                  </a:lnTo>
                  <a:lnTo>
                    <a:pt x="3430733" y="2191939"/>
                  </a:lnTo>
                  <a:lnTo>
                    <a:pt x="3439204" y="2187703"/>
                  </a:lnTo>
                  <a:lnTo>
                    <a:pt x="3449793" y="2187703"/>
                  </a:lnTo>
                  <a:lnTo>
                    <a:pt x="3479441" y="2198292"/>
                  </a:lnTo>
                  <a:lnTo>
                    <a:pt x="3513325" y="2206764"/>
                  </a:lnTo>
                  <a:lnTo>
                    <a:pt x="3549327" y="2206764"/>
                  </a:lnTo>
                  <a:lnTo>
                    <a:pt x="3585328" y="2198292"/>
                  </a:lnTo>
                  <a:lnTo>
                    <a:pt x="3612859" y="2187703"/>
                  </a:lnTo>
                  <a:lnTo>
                    <a:pt x="3614977" y="2183468"/>
                  </a:lnTo>
                  <a:lnTo>
                    <a:pt x="3614977" y="2179232"/>
                  </a:lnTo>
                  <a:lnTo>
                    <a:pt x="3619212" y="2179232"/>
                  </a:lnTo>
                  <a:lnTo>
                    <a:pt x="3619212" y="2177114"/>
                  </a:lnTo>
                  <a:lnTo>
                    <a:pt x="3619212" y="2172879"/>
                  </a:lnTo>
                  <a:lnTo>
                    <a:pt x="3627683" y="2143229"/>
                  </a:lnTo>
                  <a:lnTo>
                    <a:pt x="3627683" y="2109344"/>
                  </a:lnTo>
                  <a:lnTo>
                    <a:pt x="3623447" y="2077577"/>
                  </a:lnTo>
                  <a:lnTo>
                    <a:pt x="3619212" y="2039456"/>
                  </a:lnTo>
                  <a:lnTo>
                    <a:pt x="3593799" y="2033103"/>
                  </a:lnTo>
                  <a:lnTo>
                    <a:pt x="3568386" y="2024632"/>
                  </a:lnTo>
                  <a:lnTo>
                    <a:pt x="3542973" y="2009807"/>
                  </a:lnTo>
                  <a:lnTo>
                    <a:pt x="3523914" y="1990748"/>
                  </a:lnTo>
                  <a:lnTo>
                    <a:pt x="3530267" y="1988629"/>
                  </a:lnTo>
                  <a:lnTo>
                    <a:pt x="3538738" y="1984393"/>
                  </a:lnTo>
                  <a:lnTo>
                    <a:pt x="3542973" y="1980158"/>
                  </a:lnTo>
                  <a:lnTo>
                    <a:pt x="3549327" y="1980158"/>
                  </a:lnTo>
                  <a:lnTo>
                    <a:pt x="3557798" y="1975922"/>
                  </a:lnTo>
                  <a:lnTo>
                    <a:pt x="3570504" y="1975922"/>
                  </a:lnTo>
                  <a:lnTo>
                    <a:pt x="3578975" y="1973804"/>
                  </a:lnTo>
                  <a:lnTo>
                    <a:pt x="3589564" y="1969568"/>
                  </a:lnTo>
                  <a:lnTo>
                    <a:pt x="3600152" y="1969568"/>
                  </a:lnTo>
                  <a:lnTo>
                    <a:pt x="3612859" y="1969568"/>
                  </a:lnTo>
                  <a:lnTo>
                    <a:pt x="3612859" y="1929330"/>
                  </a:lnTo>
                  <a:lnTo>
                    <a:pt x="3623447" y="1929330"/>
                  </a:lnTo>
                  <a:lnTo>
                    <a:pt x="3634036" y="1931448"/>
                  </a:lnTo>
                  <a:lnTo>
                    <a:pt x="3638272" y="1935684"/>
                  </a:lnTo>
                  <a:lnTo>
                    <a:pt x="3644625" y="1935684"/>
                  </a:lnTo>
                  <a:lnTo>
                    <a:pt x="3653096" y="1939919"/>
                  </a:lnTo>
                  <a:lnTo>
                    <a:pt x="3659449" y="1944155"/>
                  </a:lnTo>
                  <a:lnTo>
                    <a:pt x="3667920" y="1935684"/>
                  </a:lnTo>
                  <a:lnTo>
                    <a:pt x="3678509" y="1931448"/>
                  </a:lnTo>
                  <a:lnTo>
                    <a:pt x="3686980" y="1929330"/>
                  </a:lnTo>
                  <a:lnTo>
                    <a:pt x="3697568" y="1925094"/>
                  </a:lnTo>
                  <a:lnTo>
                    <a:pt x="3701804" y="1920858"/>
                  </a:lnTo>
                  <a:lnTo>
                    <a:pt x="3703921" y="1914505"/>
                  </a:lnTo>
                  <a:lnTo>
                    <a:pt x="3703921" y="1906034"/>
                  </a:lnTo>
                  <a:lnTo>
                    <a:pt x="3703921" y="1899680"/>
                  </a:lnTo>
                  <a:lnTo>
                    <a:pt x="3703921" y="1891209"/>
                  </a:lnTo>
                  <a:lnTo>
                    <a:pt x="3708157" y="1884856"/>
                  </a:lnTo>
                  <a:lnTo>
                    <a:pt x="3712392" y="1876385"/>
                  </a:lnTo>
                  <a:lnTo>
                    <a:pt x="3782278" y="1855206"/>
                  </a:lnTo>
                  <a:lnTo>
                    <a:pt x="3797102" y="1831910"/>
                  </a:lnTo>
                  <a:lnTo>
                    <a:pt x="3801337" y="1810732"/>
                  </a:lnTo>
                  <a:lnTo>
                    <a:pt x="3811926" y="1787436"/>
                  </a:lnTo>
                  <a:lnTo>
                    <a:pt x="3833103" y="1772612"/>
                  </a:lnTo>
                  <a:lnTo>
                    <a:pt x="3860634" y="1762022"/>
                  </a:lnTo>
                  <a:lnTo>
                    <a:pt x="3892400" y="1751433"/>
                  </a:lnTo>
                  <a:lnTo>
                    <a:pt x="3922048" y="1740844"/>
                  </a:lnTo>
                  <a:lnTo>
                    <a:pt x="3926284" y="1736608"/>
                  </a:lnTo>
                  <a:lnTo>
                    <a:pt x="3926284" y="1736609"/>
                  </a:lnTo>
                  <a:lnTo>
                    <a:pt x="3926284" y="1732373"/>
                  </a:lnTo>
                  <a:lnTo>
                    <a:pt x="3926284" y="1728137"/>
                  </a:lnTo>
                  <a:lnTo>
                    <a:pt x="3930519" y="1726020"/>
                  </a:lnTo>
                  <a:lnTo>
                    <a:pt x="3915695" y="1687899"/>
                  </a:lnTo>
                  <a:lnTo>
                    <a:pt x="3907224" y="1643425"/>
                  </a:lnTo>
                  <a:lnTo>
                    <a:pt x="3907224" y="1603186"/>
                  </a:lnTo>
                  <a:lnTo>
                    <a:pt x="3905106" y="1569301"/>
                  </a:lnTo>
                  <a:lnTo>
                    <a:pt x="3936872" y="1567183"/>
                  </a:lnTo>
                  <a:lnTo>
                    <a:pt x="3960168" y="1558712"/>
                  </a:lnTo>
                  <a:lnTo>
                    <a:pt x="3985580" y="1552359"/>
                  </a:lnTo>
                  <a:lnTo>
                    <a:pt x="3985580" y="1569301"/>
                  </a:lnTo>
                  <a:lnTo>
                    <a:pt x="3981345" y="1584126"/>
                  </a:lnTo>
                  <a:lnTo>
                    <a:pt x="3977109" y="1611658"/>
                  </a:lnTo>
                  <a:lnTo>
                    <a:pt x="3974992" y="1647660"/>
                  </a:lnTo>
                  <a:lnTo>
                    <a:pt x="3970756" y="1681545"/>
                  </a:lnTo>
                  <a:lnTo>
                    <a:pt x="3970756" y="1706959"/>
                  </a:lnTo>
                  <a:lnTo>
                    <a:pt x="3981345" y="1713313"/>
                  </a:lnTo>
                  <a:lnTo>
                    <a:pt x="3989816" y="1717548"/>
                  </a:lnTo>
                  <a:lnTo>
                    <a:pt x="3991934" y="1721784"/>
                  </a:lnTo>
                  <a:lnTo>
                    <a:pt x="4000405" y="1726020"/>
                  </a:lnTo>
                  <a:lnTo>
                    <a:pt x="4010993" y="1732373"/>
                  </a:lnTo>
                  <a:lnTo>
                    <a:pt x="4034288" y="1721784"/>
                  </a:lnTo>
                  <a:lnTo>
                    <a:pt x="4049113" y="1721784"/>
                  </a:lnTo>
                  <a:lnTo>
                    <a:pt x="4059701" y="1728137"/>
                  </a:lnTo>
                  <a:lnTo>
                    <a:pt x="4074525" y="1740844"/>
                  </a:lnTo>
                  <a:lnTo>
                    <a:pt x="4093585" y="1740844"/>
                  </a:lnTo>
                  <a:lnTo>
                    <a:pt x="4114762" y="1732373"/>
                  </a:lnTo>
                  <a:lnTo>
                    <a:pt x="4133822" y="1721784"/>
                  </a:lnTo>
                  <a:lnTo>
                    <a:pt x="4144411" y="1711195"/>
                  </a:lnTo>
                  <a:lnTo>
                    <a:pt x="4159235" y="1702724"/>
                  </a:lnTo>
                  <a:lnTo>
                    <a:pt x="4178294" y="1696370"/>
                  </a:lnTo>
                  <a:lnTo>
                    <a:pt x="4207943" y="1698488"/>
                  </a:lnTo>
                  <a:lnTo>
                    <a:pt x="4248180" y="1706959"/>
                  </a:lnTo>
                  <a:lnTo>
                    <a:pt x="4252415" y="1696370"/>
                  </a:lnTo>
                  <a:lnTo>
                    <a:pt x="4254533" y="1692135"/>
                  </a:lnTo>
                  <a:lnTo>
                    <a:pt x="4263004" y="1683664"/>
                  </a:lnTo>
                  <a:lnTo>
                    <a:pt x="4269357" y="1681545"/>
                  </a:lnTo>
                  <a:lnTo>
                    <a:pt x="4277828" y="1681545"/>
                  </a:lnTo>
                  <a:lnTo>
                    <a:pt x="4288417" y="1677310"/>
                  </a:lnTo>
                  <a:lnTo>
                    <a:pt x="4288417" y="1613775"/>
                  </a:lnTo>
                  <a:lnTo>
                    <a:pt x="4296888" y="1562948"/>
                  </a:lnTo>
                  <a:lnTo>
                    <a:pt x="4303241" y="1554477"/>
                  </a:lnTo>
                  <a:lnTo>
                    <a:pt x="4311712" y="1552359"/>
                  </a:lnTo>
                  <a:lnTo>
                    <a:pt x="4318065" y="1543887"/>
                  </a:lnTo>
                  <a:lnTo>
                    <a:pt x="4326536" y="1539652"/>
                  </a:lnTo>
                  <a:lnTo>
                    <a:pt x="4337125" y="1537534"/>
                  </a:lnTo>
                  <a:lnTo>
                    <a:pt x="4337125" y="1543887"/>
                  </a:lnTo>
                  <a:lnTo>
                    <a:pt x="4343478" y="1552359"/>
                  </a:lnTo>
                  <a:lnTo>
                    <a:pt x="4347713" y="1558712"/>
                  </a:lnTo>
                  <a:lnTo>
                    <a:pt x="4351949" y="1567183"/>
                  </a:lnTo>
                  <a:lnTo>
                    <a:pt x="4356184" y="1569301"/>
                  </a:lnTo>
                  <a:lnTo>
                    <a:pt x="4366773" y="1573537"/>
                  </a:lnTo>
                  <a:lnTo>
                    <a:pt x="4377362" y="1577773"/>
                  </a:lnTo>
                  <a:lnTo>
                    <a:pt x="4373126" y="1543887"/>
                  </a:lnTo>
                  <a:lnTo>
                    <a:pt x="4371008" y="1522709"/>
                  </a:lnTo>
                  <a:lnTo>
                    <a:pt x="4362538" y="1507885"/>
                  </a:lnTo>
                  <a:lnTo>
                    <a:pt x="4358302" y="1488824"/>
                  </a:lnTo>
                  <a:lnTo>
                    <a:pt x="4351949" y="1454939"/>
                  </a:lnTo>
                  <a:lnTo>
                    <a:pt x="4371008" y="1452821"/>
                  </a:lnTo>
                  <a:lnTo>
                    <a:pt x="4383715" y="1444350"/>
                  </a:lnTo>
                  <a:lnTo>
                    <a:pt x="4396421" y="1437997"/>
                  </a:lnTo>
                  <a:lnTo>
                    <a:pt x="4411245" y="1429525"/>
                  </a:lnTo>
                  <a:lnTo>
                    <a:pt x="4436658" y="1429525"/>
                  </a:lnTo>
                  <a:lnTo>
                    <a:pt x="4462071" y="1433761"/>
                  </a:lnTo>
                  <a:lnTo>
                    <a:pt x="4481131" y="1437997"/>
                  </a:lnTo>
                  <a:lnTo>
                    <a:pt x="4500190" y="1429525"/>
                  </a:lnTo>
                  <a:lnTo>
                    <a:pt x="4515015" y="1408347"/>
                  </a:lnTo>
                  <a:lnTo>
                    <a:pt x="4502308" y="1404112"/>
                  </a:lnTo>
                  <a:lnTo>
                    <a:pt x="4491719" y="1399876"/>
                  </a:lnTo>
                  <a:lnTo>
                    <a:pt x="4485366" y="1395640"/>
                  </a:lnTo>
                  <a:lnTo>
                    <a:pt x="4472660" y="1393523"/>
                  </a:lnTo>
                  <a:lnTo>
                    <a:pt x="4457836" y="1393523"/>
                  </a:lnTo>
                  <a:lnTo>
                    <a:pt x="4421834" y="1410465"/>
                  </a:lnTo>
                  <a:lnTo>
                    <a:pt x="4381597" y="1423172"/>
                  </a:lnTo>
                  <a:lnTo>
                    <a:pt x="4337125" y="1429525"/>
                  </a:lnTo>
                  <a:lnTo>
                    <a:pt x="4328654" y="1410465"/>
                  </a:lnTo>
                  <a:lnTo>
                    <a:pt x="4318065" y="1395640"/>
                  </a:lnTo>
                  <a:lnTo>
                    <a:pt x="4307476" y="1380816"/>
                  </a:lnTo>
                  <a:lnTo>
                    <a:pt x="4299005" y="1363873"/>
                  </a:lnTo>
                  <a:lnTo>
                    <a:pt x="4296888" y="1334224"/>
                  </a:lnTo>
                  <a:lnTo>
                    <a:pt x="4299005" y="1310928"/>
                  </a:lnTo>
                  <a:lnTo>
                    <a:pt x="4296888" y="1285514"/>
                  </a:lnTo>
                  <a:lnTo>
                    <a:pt x="4292652" y="1255865"/>
                  </a:lnTo>
                  <a:lnTo>
                    <a:pt x="4296888" y="1230451"/>
                  </a:lnTo>
                  <a:lnTo>
                    <a:pt x="4313830" y="1192330"/>
                  </a:lnTo>
                  <a:lnTo>
                    <a:pt x="4343478" y="1166916"/>
                  </a:lnTo>
                  <a:lnTo>
                    <a:pt x="4373126" y="1137268"/>
                  </a:lnTo>
                  <a:lnTo>
                    <a:pt x="4398539" y="1107617"/>
                  </a:lnTo>
                  <a:lnTo>
                    <a:pt x="4417599" y="1073732"/>
                  </a:lnTo>
                  <a:lnTo>
                    <a:pt x="4407010" y="1063143"/>
                  </a:lnTo>
                  <a:lnTo>
                    <a:pt x="4396421" y="1052554"/>
                  </a:lnTo>
                  <a:lnTo>
                    <a:pt x="4383715" y="1041965"/>
                  </a:lnTo>
                  <a:lnTo>
                    <a:pt x="4356184" y="1046201"/>
                  </a:lnTo>
                  <a:lnTo>
                    <a:pt x="4322301" y="1048319"/>
                  </a:lnTo>
                  <a:lnTo>
                    <a:pt x="4311712" y="1101264"/>
                  </a:lnTo>
                  <a:lnTo>
                    <a:pt x="4292652" y="1141503"/>
                  </a:lnTo>
                  <a:lnTo>
                    <a:pt x="4267239" y="1175388"/>
                  </a:lnTo>
                  <a:lnTo>
                    <a:pt x="4237591" y="1207155"/>
                  </a:lnTo>
                  <a:lnTo>
                    <a:pt x="4210061" y="1245275"/>
                  </a:lnTo>
                  <a:lnTo>
                    <a:pt x="4193119" y="1289750"/>
                  </a:lnTo>
                  <a:lnTo>
                    <a:pt x="4180412" y="1340577"/>
                  </a:lnTo>
                  <a:lnTo>
                    <a:pt x="4203707" y="1359638"/>
                  </a:lnTo>
                  <a:lnTo>
                    <a:pt x="4224885" y="1380816"/>
                  </a:lnTo>
                  <a:lnTo>
                    <a:pt x="4239709" y="1408347"/>
                  </a:lnTo>
                  <a:lnTo>
                    <a:pt x="4248180" y="1440115"/>
                  </a:lnTo>
                  <a:lnTo>
                    <a:pt x="4237591" y="1444350"/>
                  </a:lnTo>
                  <a:lnTo>
                    <a:pt x="4233356" y="1448585"/>
                  </a:lnTo>
                  <a:lnTo>
                    <a:pt x="4229120" y="1452821"/>
                  </a:lnTo>
                  <a:lnTo>
                    <a:pt x="4229120" y="1454939"/>
                  </a:lnTo>
                  <a:lnTo>
                    <a:pt x="4224885" y="1459174"/>
                  </a:lnTo>
                  <a:lnTo>
                    <a:pt x="4224885" y="1467646"/>
                  </a:lnTo>
                  <a:lnTo>
                    <a:pt x="4222767" y="1469764"/>
                  </a:lnTo>
                  <a:lnTo>
                    <a:pt x="4174059" y="1488824"/>
                  </a:lnTo>
                  <a:lnTo>
                    <a:pt x="4167706" y="1533298"/>
                  </a:lnTo>
                  <a:lnTo>
                    <a:pt x="4152882" y="1567183"/>
                  </a:lnTo>
                  <a:lnTo>
                    <a:pt x="4138057" y="1592597"/>
                  </a:lnTo>
                  <a:lnTo>
                    <a:pt x="4114762" y="1613775"/>
                  </a:lnTo>
                  <a:lnTo>
                    <a:pt x="4095703" y="1637071"/>
                  </a:lnTo>
                  <a:lnTo>
                    <a:pt x="4078761" y="1666721"/>
                  </a:lnTo>
                  <a:lnTo>
                    <a:pt x="4066054" y="1666721"/>
                  </a:lnTo>
                  <a:lnTo>
                    <a:pt x="4066054" y="1658250"/>
                  </a:lnTo>
                  <a:lnTo>
                    <a:pt x="4036406" y="1618011"/>
                  </a:lnTo>
                  <a:lnTo>
                    <a:pt x="4019464" y="1573537"/>
                  </a:lnTo>
                  <a:lnTo>
                    <a:pt x="4006758" y="1524827"/>
                  </a:lnTo>
                  <a:lnTo>
                    <a:pt x="3985580" y="1469764"/>
                  </a:lnTo>
                  <a:lnTo>
                    <a:pt x="3955932" y="1484589"/>
                  </a:lnTo>
                  <a:lnTo>
                    <a:pt x="3936872" y="1503649"/>
                  </a:lnTo>
                  <a:lnTo>
                    <a:pt x="3915695" y="1518474"/>
                  </a:lnTo>
                  <a:lnTo>
                    <a:pt x="3892400" y="1529063"/>
                  </a:lnTo>
                  <a:lnTo>
                    <a:pt x="3856398" y="1537534"/>
                  </a:lnTo>
                  <a:lnTo>
                    <a:pt x="3852163" y="1533299"/>
                  </a:lnTo>
                  <a:lnTo>
                    <a:pt x="3847928" y="1533299"/>
                  </a:lnTo>
                  <a:lnTo>
                    <a:pt x="3845810" y="1533299"/>
                  </a:lnTo>
                  <a:lnTo>
                    <a:pt x="3841574" y="1529063"/>
                  </a:lnTo>
                  <a:lnTo>
                    <a:pt x="3833103" y="1529063"/>
                  </a:lnTo>
                  <a:lnTo>
                    <a:pt x="3830986" y="1484589"/>
                  </a:lnTo>
                  <a:lnTo>
                    <a:pt x="3826750" y="1448586"/>
                  </a:lnTo>
                  <a:lnTo>
                    <a:pt x="3818279" y="1418936"/>
                  </a:lnTo>
                  <a:lnTo>
                    <a:pt x="3811926" y="1385051"/>
                  </a:lnTo>
                  <a:lnTo>
                    <a:pt x="3807691" y="1340577"/>
                  </a:lnTo>
                  <a:lnTo>
                    <a:pt x="3826750" y="1321518"/>
                  </a:lnTo>
                  <a:lnTo>
                    <a:pt x="3833103" y="1304574"/>
                  </a:lnTo>
                  <a:lnTo>
                    <a:pt x="3837339" y="1281278"/>
                  </a:lnTo>
                  <a:lnTo>
                    <a:pt x="3847928" y="1251629"/>
                  </a:lnTo>
                  <a:lnTo>
                    <a:pt x="3856398" y="1245275"/>
                  </a:lnTo>
                  <a:lnTo>
                    <a:pt x="3866987" y="1234686"/>
                  </a:lnTo>
                  <a:lnTo>
                    <a:pt x="3877576" y="1221980"/>
                  </a:lnTo>
                  <a:lnTo>
                    <a:pt x="3890282" y="1211390"/>
                  </a:lnTo>
                  <a:lnTo>
                    <a:pt x="3896635" y="1215626"/>
                  </a:lnTo>
                  <a:lnTo>
                    <a:pt x="3900871" y="1219862"/>
                  </a:lnTo>
                  <a:lnTo>
                    <a:pt x="3905106" y="1221980"/>
                  </a:lnTo>
                  <a:lnTo>
                    <a:pt x="3907224" y="1226215"/>
                  </a:lnTo>
                  <a:lnTo>
                    <a:pt x="3915695" y="1219862"/>
                  </a:lnTo>
                  <a:lnTo>
                    <a:pt x="3919931" y="1211390"/>
                  </a:lnTo>
                  <a:lnTo>
                    <a:pt x="3922048" y="1205037"/>
                  </a:lnTo>
                  <a:lnTo>
                    <a:pt x="3926284" y="1192330"/>
                  </a:lnTo>
                  <a:lnTo>
                    <a:pt x="3930519" y="1185977"/>
                  </a:lnTo>
                  <a:lnTo>
                    <a:pt x="3955932" y="1171152"/>
                  </a:lnTo>
                  <a:lnTo>
                    <a:pt x="3977109" y="1162681"/>
                  </a:lnTo>
                  <a:lnTo>
                    <a:pt x="3996169" y="1145738"/>
                  </a:lnTo>
                  <a:lnTo>
                    <a:pt x="3989816" y="1141503"/>
                  </a:lnTo>
                  <a:lnTo>
                    <a:pt x="3985580" y="1141503"/>
                  </a:lnTo>
                  <a:lnTo>
                    <a:pt x="3981345" y="1141503"/>
                  </a:lnTo>
                  <a:lnTo>
                    <a:pt x="3981345" y="1137267"/>
                  </a:lnTo>
                  <a:lnTo>
                    <a:pt x="3981345" y="1130913"/>
                  </a:lnTo>
                  <a:lnTo>
                    <a:pt x="3977109" y="1122442"/>
                  </a:lnTo>
                  <a:lnTo>
                    <a:pt x="4004640" y="1088557"/>
                  </a:lnTo>
                  <a:lnTo>
                    <a:pt x="4030053" y="1048319"/>
                  </a:lnTo>
                  <a:lnTo>
                    <a:pt x="4051230" y="1001727"/>
                  </a:lnTo>
                  <a:lnTo>
                    <a:pt x="4074525" y="953017"/>
                  </a:lnTo>
                  <a:lnTo>
                    <a:pt x="4095703" y="904307"/>
                  </a:lnTo>
                  <a:lnTo>
                    <a:pt x="4123233" y="859833"/>
                  </a:lnTo>
                  <a:lnTo>
                    <a:pt x="4148646" y="830184"/>
                  </a:lnTo>
                  <a:lnTo>
                    <a:pt x="4180412" y="813241"/>
                  </a:lnTo>
                  <a:lnTo>
                    <a:pt x="4180412" y="783592"/>
                  </a:lnTo>
                  <a:lnTo>
                    <a:pt x="4214296" y="783592"/>
                  </a:lnTo>
                  <a:lnTo>
                    <a:pt x="4233356" y="749707"/>
                  </a:lnTo>
                  <a:lnTo>
                    <a:pt x="4263004" y="726411"/>
                  </a:lnTo>
                  <a:lnTo>
                    <a:pt x="4303241" y="715822"/>
                  </a:lnTo>
                  <a:lnTo>
                    <a:pt x="4307476" y="720057"/>
                  </a:lnTo>
                  <a:lnTo>
                    <a:pt x="4311712" y="720057"/>
                  </a:lnTo>
                  <a:lnTo>
                    <a:pt x="4313830" y="720057"/>
                  </a:lnTo>
                  <a:lnTo>
                    <a:pt x="4322301" y="724293"/>
                  </a:lnTo>
                  <a:lnTo>
                    <a:pt x="4322301" y="696761"/>
                  </a:lnTo>
                  <a:lnTo>
                    <a:pt x="4332889" y="696761"/>
                  </a:lnTo>
                  <a:lnTo>
                    <a:pt x="4341360" y="696761"/>
                  </a:lnTo>
                  <a:lnTo>
                    <a:pt x="4347713" y="696761"/>
                  </a:lnTo>
                  <a:lnTo>
                    <a:pt x="4351949" y="696761"/>
                  </a:lnTo>
                  <a:lnTo>
                    <a:pt x="4356184" y="700996"/>
                  </a:lnTo>
                  <a:lnTo>
                    <a:pt x="4358302" y="700996"/>
                  </a:lnTo>
                  <a:lnTo>
                    <a:pt x="4371008" y="709468"/>
                  </a:lnTo>
                  <a:lnTo>
                    <a:pt x="4383715" y="679819"/>
                  </a:lnTo>
                  <a:lnTo>
                    <a:pt x="4407010" y="660758"/>
                  </a:lnTo>
                  <a:lnTo>
                    <a:pt x="4432423" y="654405"/>
                  </a:lnTo>
                  <a:lnTo>
                    <a:pt x="4466307" y="645934"/>
                  </a:lnTo>
                  <a:lnTo>
                    <a:pt x="4500190" y="641698"/>
                  </a:lnTo>
                  <a:lnTo>
                    <a:pt x="4515015" y="656523"/>
                  </a:lnTo>
                  <a:lnTo>
                    <a:pt x="4531956" y="664994"/>
                  </a:lnTo>
                  <a:lnTo>
                    <a:pt x="4546781" y="667112"/>
                  </a:lnTo>
                  <a:lnTo>
                    <a:pt x="4561605" y="671348"/>
                  </a:lnTo>
                  <a:lnTo>
                    <a:pt x="4574311" y="686172"/>
                  </a:lnTo>
                  <a:lnTo>
                    <a:pt x="4580664" y="715822"/>
                  </a:lnTo>
                  <a:lnTo>
                    <a:pt x="4576429" y="720057"/>
                  </a:lnTo>
                  <a:lnTo>
                    <a:pt x="4574311" y="724293"/>
                  </a:lnTo>
                  <a:lnTo>
                    <a:pt x="4570076" y="724293"/>
                  </a:lnTo>
                  <a:lnTo>
                    <a:pt x="4570076" y="726411"/>
                  </a:lnTo>
                  <a:lnTo>
                    <a:pt x="4565840" y="730647"/>
                  </a:lnTo>
                  <a:lnTo>
                    <a:pt x="4565840" y="739118"/>
                  </a:lnTo>
                  <a:lnTo>
                    <a:pt x="4570076" y="745471"/>
                  </a:lnTo>
                  <a:lnTo>
                    <a:pt x="4574311" y="745471"/>
                  </a:lnTo>
                  <a:lnTo>
                    <a:pt x="4576429" y="749707"/>
                  </a:lnTo>
                  <a:lnTo>
                    <a:pt x="4580664" y="756060"/>
                  </a:lnTo>
                  <a:lnTo>
                    <a:pt x="4606077" y="745471"/>
                  </a:lnTo>
                  <a:lnTo>
                    <a:pt x="4620901" y="741235"/>
                  </a:lnTo>
                  <a:lnTo>
                    <a:pt x="4631490" y="741235"/>
                  </a:lnTo>
                  <a:lnTo>
                    <a:pt x="4635726" y="749707"/>
                  </a:lnTo>
                  <a:lnTo>
                    <a:pt x="4639961" y="760296"/>
                  </a:lnTo>
                  <a:lnTo>
                    <a:pt x="4650550" y="770885"/>
                  </a:lnTo>
                  <a:lnTo>
                    <a:pt x="4661138" y="783592"/>
                  </a:lnTo>
                  <a:lnTo>
                    <a:pt x="4728906" y="789945"/>
                  </a:lnTo>
                  <a:lnTo>
                    <a:pt x="4754319" y="804770"/>
                  </a:lnTo>
                  <a:lnTo>
                    <a:pt x="4783967" y="828066"/>
                  </a:lnTo>
                  <a:lnTo>
                    <a:pt x="4813615" y="857714"/>
                  </a:lnTo>
                  <a:lnTo>
                    <a:pt x="4839028" y="889482"/>
                  </a:lnTo>
                  <a:lnTo>
                    <a:pt x="4862323" y="923368"/>
                  </a:lnTo>
                  <a:lnTo>
                    <a:pt x="4868677" y="957253"/>
                  </a:lnTo>
                  <a:lnTo>
                    <a:pt x="4864441" y="989020"/>
                  </a:lnTo>
                  <a:lnTo>
                    <a:pt x="4839028" y="1016551"/>
                  </a:lnTo>
                  <a:lnTo>
                    <a:pt x="4805145" y="1033494"/>
                  </a:lnTo>
                  <a:lnTo>
                    <a:pt x="4769143" y="1033494"/>
                  </a:lnTo>
                  <a:lnTo>
                    <a:pt x="4735259" y="1018669"/>
                  </a:lnTo>
                  <a:lnTo>
                    <a:pt x="4705611" y="1003845"/>
                  </a:lnTo>
                  <a:lnTo>
                    <a:pt x="4675963" y="993255"/>
                  </a:lnTo>
                  <a:lnTo>
                    <a:pt x="4680198" y="1018669"/>
                  </a:lnTo>
                  <a:lnTo>
                    <a:pt x="4684434" y="1052554"/>
                  </a:lnTo>
                  <a:lnTo>
                    <a:pt x="4688669" y="1088557"/>
                  </a:lnTo>
                  <a:lnTo>
                    <a:pt x="4695022" y="1118207"/>
                  </a:lnTo>
                  <a:lnTo>
                    <a:pt x="4703493" y="1137267"/>
                  </a:lnTo>
                  <a:lnTo>
                    <a:pt x="4709846" y="1147856"/>
                  </a:lnTo>
                  <a:lnTo>
                    <a:pt x="4720435" y="1152092"/>
                  </a:lnTo>
                  <a:lnTo>
                    <a:pt x="4728906" y="1160563"/>
                  </a:lnTo>
                  <a:lnTo>
                    <a:pt x="4743730" y="1162681"/>
                  </a:lnTo>
                  <a:lnTo>
                    <a:pt x="4739495" y="1137267"/>
                  </a:lnTo>
                  <a:lnTo>
                    <a:pt x="4735259" y="1118207"/>
                  </a:lnTo>
                  <a:lnTo>
                    <a:pt x="4735259" y="1097028"/>
                  </a:lnTo>
                  <a:lnTo>
                    <a:pt x="4743730" y="1097028"/>
                  </a:lnTo>
                  <a:lnTo>
                    <a:pt x="4743730" y="1088557"/>
                  </a:lnTo>
                  <a:lnTo>
                    <a:pt x="4769143" y="1103382"/>
                  </a:lnTo>
                  <a:lnTo>
                    <a:pt x="4794556" y="1118207"/>
                  </a:lnTo>
                  <a:lnTo>
                    <a:pt x="4824204" y="1130913"/>
                  </a:lnTo>
                  <a:lnTo>
                    <a:pt x="4828440" y="1122442"/>
                  </a:lnTo>
                  <a:lnTo>
                    <a:pt x="4832675" y="1116089"/>
                  </a:lnTo>
                  <a:lnTo>
                    <a:pt x="4834793" y="1111853"/>
                  </a:lnTo>
                  <a:lnTo>
                    <a:pt x="4839028" y="1101264"/>
                  </a:lnTo>
                  <a:lnTo>
                    <a:pt x="4839028" y="1088557"/>
                  </a:lnTo>
                  <a:lnTo>
                    <a:pt x="4834793" y="1086439"/>
                  </a:lnTo>
                  <a:lnTo>
                    <a:pt x="4832675" y="1082204"/>
                  </a:lnTo>
                  <a:lnTo>
                    <a:pt x="4828440" y="1077969"/>
                  </a:lnTo>
                  <a:lnTo>
                    <a:pt x="4828440" y="1073732"/>
                  </a:lnTo>
                  <a:lnTo>
                    <a:pt x="4828440" y="1067379"/>
                  </a:lnTo>
                  <a:lnTo>
                    <a:pt x="4824204" y="1056790"/>
                  </a:lnTo>
                  <a:lnTo>
                    <a:pt x="4858088" y="1041965"/>
                  </a:lnTo>
                  <a:lnTo>
                    <a:pt x="4879265" y="1018669"/>
                  </a:lnTo>
                  <a:lnTo>
                    <a:pt x="4898325" y="993255"/>
                  </a:lnTo>
                  <a:lnTo>
                    <a:pt x="4908914" y="997491"/>
                  </a:lnTo>
                  <a:lnTo>
                    <a:pt x="4923738" y="1001727"/>
                  </a:lnTo>
                  <a:lnTo>
                    <a:pt x="4938562" y="1003845"/>
                  </a:lnTo>
                  <a:lnTo>
                    <a:pt x="4953386" y="1008080"/>
                  </a:lnTo>
                  <a:lnTo>
                    <a:pt x="4947033" y="927603"/>
                  </a:lnTo>
                  <a:lnTo>
                    <a:pt x="4932209" y="838655"/>
                  </a:lnTo>
                  <a:lnTo>
                    <a:pt x="4993623" y="838655"/>
                  </a:lnTo>
                  <a:lnTo>
                    <a:pt x="5008447" y="853479"/>
                  </a:lnTo>
                  <a:lnTo>
                    <a:pt x="5023271" y="874658"/>
                  </a:lnTo>
                  <a:lnTo>
                    <a:pt x="5035978" y="893718"/>
                  </a:lnTo>
                  <a:lnTo>
                    <a:pt x="5035978" y="912778"/>
                  </a:lnTo>
                  <a:lnTo>
                    <a:pt x="5027507" y="914896"/>
                  </a:lnTo>
                  <a:lnTo>
                    <a:pt x="5023271" y="914896"/>
                  </a:lnTo>
                  <a:lnTo>
                    <a:pt x="5016918" y="919132"/>
                  </a:lnTo>
                  <a:lnTo>
                    <a:pt x="5002094" y="919132"/>
                  </a:lnTo>
                  <a:lnTo>
                    <a:pt x="5002094" y="959370"/>
                  </a:lnTo>
                  <a:lnTo>
                    <a:pt x="5012683" y="963606"/>
                  </a:lnTo>
                  <a:lnTo>
                    <a:pt x="5016918" y="967841"/>
                  </a:lnTo>
                  <a:lnTo>
                    <a:pt x="5023271" y="972077"/>
                  </a:lnTo>
                  <a:lnTo>
                    <a:pt x="5031742" y="974195"/>
                  </a:lnTo>
                  <a:lnTo>
                    <a:pt x="5042331" y="974195"/>
                  </a:lnTo>
                  <a:lnTo>
                    <a:pt x="5046566" y="974195"/>
                  </a:lnTo>
                  <a:lnTo>
                    <a:pt x="5050802" y="972077"/>
                  </a:lnTo>
                  <a:lnTo>
                    <a:pt x="5052920" y="972077"/>
                  </a:lnTo>
                  <a:lnTo>
                    <a:pt x="5061391" y="967842"/>
                  </a:lnTo>
                  <a:lnTo>
                    <a:pt x="5065626" y="957253"/>
                  </a:lnTo>
                  <a:lnTo>
                    <a:pt x="5065626" y="948781"/>
                  </a:lnTo>
                  <a:lnTo>
                    <a:pt x="5065626" y="938192"/>
                  </a:lnTo>
                  <a:lnTo>
                    <a:pt x="5065626" y="929721"/>
                  </a:lnTo>
                  <a:lnTo>
                    <a:pt x="5061391" y="919132"/>
                  </a:lnTo>
                  <a:lnTo>
                    <a:pt x="5086803" y="885247"/>
                  </a:lnTo>
                  <a:lnTo>
                    <a:pt x="5116452" y="857715"/>
                  </a:lnTo>
                  <a:lnTo>
                    <a:pt x="5141865" y="823830"/>
                  </a:lnTo>
                  <a:lnTo>
                    <a:pt x="5154571" y="819595"/>
                  </a:lnTo>
                  <a:lnTo>
                    <a:pt x="5165160" y="819595"/>
                  </a:lnTo>
                  <a:lnTo>
                    <a:pt x="5169395" y="815360"/>
                  </a:lnTo>
                  <a:lnTo>
                    <a:pt x="5175748" y="819595"/>
                  </a:lnTo>
                  <a:lnTo>
                    <a:pt x="5184219" y="823830"/>
                  </a:lnTo>
                  <a:lnTo>
                    <a:pt x="5186337" y="830184"/>
                  </a:lnTo>
                  <a:lnTo>
                    <a:pt x="5190573" y="838655"/>
                  </a:lnTo>
                  <a:lnTo>
                    <a:pt x="5194808" y="842890"/>
                  </a:lnTo>
                  <a:lnTo>
                    <a:pt x="5196926" y="849244"/>
                  </a:lnTo>
                  <a:lnTo>
                    <a:pt x="5205397" y="853480"/>
                  </a:lnTo>
                  <a:lnTo>
                    <a:pt x="5205397" y="845008"/>
                  </a:lnTo>
                  <a:lnTo>
                    <a:pt x="5211750" y="838655"/>
                  </a:lnTo>
                  <a:lnTo>
                    <a:pt x="5215985" y="830184"/>
                  </a:lnTo>
                  <a:lnTo>
                    <a:pt x="5220221" y="823830"/>
                  </a:lnTo>
                  <a:lnTo>
                    <a:pt x="5220221" y="813241"/>
                  </a:lnTo>
                  <a:lnTo>
                    <a:pt x="5224456" y="798416"/>
                  </a:lnTo>
                  <a:lnTo>
                    <a:pt x="5256222" y="798416"/>
                  </a:lnTo>
                  <a:lnTo>
                    <a:pt x="5285871" y="804770"/>
                  </a:lnTo>
                  <a:lnTo>
                    <a:pt x="5313401" y="813241"/>
                  </a:lnTo>
                  <a:lnTo>
                    <a:pt x="5294342" y="828066"/>
                  </a:lnTo>
                  <a:lnTo>
                    <a:pt x="5275282" y="838655"/>
                  </a:lnTo>
                  <a:lnTo>
                    <a:pt x="5260458" y="849244"/>
                  </a:lnTo>
                  <a:lnTo>
                    <a:pt x="5245634" y="870422"/>
                  </a:lnTo>
                  <a:lnTo>
                    <a:pt x="5264693" y="870422"/>
                  </a:lnTo>
                  <a:lnTo>
                    <a:pt x="5275282" y="859833"/>
                  </a:lnTo>
                  <a:lnTo>
                    <a:pt x="5300695" y="849244"/>
                  </a:lnTo>
                  <a:lnTo>
                    <a:pt x="5328225" y="838655"/>
                  </a:lnTo>
                  <a:lnTo>
                    <a:pt x="5349403" y="830184"/>
                  </a:lnTo>
                  <a:lnTo>
                    <a:pt x="5372698" y="823830"/>
                  </a:lnTo>
                  <a:lnTo>
                    <a:pt x="5379051" y="823830"/>
                  </a:lnTo>
                  <a:lnTo>
                    <a:pt x="5383287" y="828066"/>
                  </a:lnTo>
                  <a:lnTo>
                    <a:pt x="5389640" y="834419"/>
                  </a:lnTo>
                  <a:lnTo>
                    <a:pt x="5393875" y="838654"/>
                  </a:lnTo>
                  <a:lnTo>
                    <a:pt x="5398111" y="842890"/>
                  </a:lnTo>
                  <a:lnTo>
                    <a:pt x="5404464" y="842890"/>
                  </a:lnTo>
                  <a:lnTo>
                    <a:pt x="5419288" y="845008"/>
                  </a:lnTo>
                  <a:lnTo>
                    <a:pt x="5423524" y="838655"/>
                  </a:lnTo>
                  <a:lnTo>
                    <a:pt x="5427759" y="830184"/>
                  </a:lnTo>
                  <a:lnTo>
                    <a:pt x="5429877" y="828066"/>
                  </a:lnTo>
                  <a:lnTo>
                    <a:pt x="5429877" y="819595"/>
                  </a:lnTo>
                  <a:lnTo>
                    <a:pt x="5434112" y="809006"/>
                  </a:lnTo>
                  <a:lnTo>
                    <a:pt x="5434112" y="798416"/>
                  </a:lnTo>
                  <a:lnTo>
                    <a:pt x="5427759" y="789945"/>
                  </a:lnTo>
                  <a:lnTo>
                    <a:pt x="5423524" y="783592"/>
                  </a:lnTo>
                  <a:lnTo>
                    <a:pt x="5419288" y="775120"/>
                  </a:lnTo>
                  <a:lnTo>
                    <a:pt x="5419288" y="764531"/>
                  </a:lnTo>
                  <a:lnTo>
                    <a:pt x="5419288" y="749707"/>
                  </a:lnTo>
                  <a:lnTo>
                    <a:pt x="5429877" y="741235"/>
                  </a:lnTo>
                  <a:lnTo>
                    <a:pt x="5438348" y="734882"/>
                  </a:lnTo>
                  <a:lnTo>
                    <a:pt x="5444701" y="730646"/>
                  </a:lnTo>
                  <a:lnTo>
                    <a:pt x="5459525" y="724293"/>
                  </a:lnTo>
                  <a:lnTo>
                    <a:pt x="5467996" y="726411"/>
                  </a:lnTo>
                  <a:lnTo>
                    <a:pt x="5478585" y="730646"/>
                  </a:lnTo>
                  <a:lnTo>
                    <a:pt x="5493409" y="730646"/>
                  </a:lnTo>
                  <a:lnTo>
                    <a:pt x="5508233" y="730646"/>
                  </a:lnTo>
                  <a:lnTo>
                    <a:pt x="5527293" y="753942"/>
                  </a:lnTo>
                  <a:lnTo>
                    <a:pt x="5552706" y="779355"/>
                  </a:lnTo>
                  <a:lnTo>
                    <a:pt x="5590825" y="804770"/>
                  </a:lnTo>
                  <a:lnTo>
                    <a:pt x="5622591" y="830184"/>
                  </a:lnTo>
                  <a:lnTo>
                    <a:pt x="5652239" y="845008"/>
                  </a:lnTo>
                  <a:lnTo>
                    <a:pt x="5671299" y="853480"/>
                  </a:lnTo>
                  <a:lnTo>
                    <a:pt x="5675534" y="849245"/>
                  </a:lnTo>
                  <a:lnTo>
                    <a:pt x="5675534" y="849244"/>
                  </a:lnTo>
                  <a:lnTo>
                    <a:pt x="5675534" y="845008"/>
                  </a:lnTo>
                  <a:lnTo>
                    <a:pt x="5677652" y="838655"/>
                  </a:lnTo>
                  <a:lnTo>
                    <a:pt x="5667063" y="828066"/>
                  </a:lnTo>
                  <a:lnTo>
                    <a:pt x="5660710" y="819595"/>
                  </a:lnTo>
                  <a:lnTo>
                    <a:pt x="5656475" y="809006"/>
                  </a:lnTo>
                  <a:lnTo>
                    <a:pt x="5648004" y="798416"/>
                  </a:lnTo>
                  <a:lnTo>
                    <a:pt x="5645886" y="783592"/>
                  </a:lnTo>
                  <a:lnTo>
                    <a:pt x="5612002" y="783592"/>
                  </a:lnTo>
                  <a:lnTo>
                    <a:pt x="5616238" y="739118"/>
                  </a:lnTo>
                  <a:lnTo>
                    <a:pt x="5607767" y="705233"/>
                  </a:lnTo>
                  <a:lnTo>
                    <a:pt x="5603531" y="675583"/>
                  </a:lnTo>
                  <a:lnTo>
                    <a:pt x="5597178" y="635345"/>
                  </a:lnTo>
                  <a:lnTo>
                    <a:pt x="5618355" y="620520"/>
                  </a:lnTo>
                  <a:lnTo>
                    <a:pt x="5633180" y="601460"/>
                  </a:lnTo>
                  <a:lnTo>
                    <a:pt x="5641650" y="580281"/>
                  </a:lnTo>
                  <a:lnTo>
                    <a:pt x="5648004" y="552750"/>
                  </a:lnTo>
                  <a:lnTo>
                    <a:pt x="5656475" y="531572"/>
                  </a:lnTo>
                  <a:lnTo>
                    <a:pt x="5667063" y="508276"/>
                  </a:lnTo>
                  <a:lnTo>
                    <a:pt x="5681887" y="491333"/>
                  </a:lnTo>
                  <a:lnTo>
                    <a:pt x="5700947" y="478626"/>
                  </a:lnTo>
                  <a:lnTo>
                    <a:pt x="5734831" y="476508"/>
                  </a:lnTo>
                  <a:lnTo>
                    <a:pt x="5775068" y="478626"/>
                  </a:lnTo>
                  <a:lnTo>
                    <a:pt x="5785657" y="497687"/>
                  </a:lnTo>
                  <a:lnTo>
                    <a:pt x="5800481" y="512511"/>
                  </a:lnTo>
                  <a:lnTo>
                    <a:pt x="5796245" y="542161"/>
                  </a:lnTo>
                  <a:lnTo>
                    <a:pt x="5789892" y="571810"/>
                  </a:lnTo>
                  <a:lnTo>
                    <a:pt x="5781421" y="597224"/>
                  </a:lnTo>
                  <a:lnTo>
                    <a:pt x="5779303" y="620520"/>
                  </a:lnTo>
                  <a:lnTo>
                    <a:pt x="5775068" y="635345"/>
                  </a:lnTo>
                  <a:lnTo>
                    <a:pt x="5781421" y="654405"/>
                  </a:lnTo>
                  <a:lnTo>
                    <a:pt x="5794128" y="679819"/>
                  </a:lnTo>
                  <a:lnTo>
                    <a:pt x="5800481" y="709468"/>
                  </a:lnTo>
                  <a:lnTo>
                    <a:pt x="5806834" y="730646"/>
                  </a:lnTo>
                  <a:lnTo>
                    <a:pt x="5806834" y="756060"/>
                  </a:lnTo>
                  <a:lnTo>
                    <a:pt x="5800481" y="779356"/>
                  </a:lnTo>
                  <a:lnTo>
                    <a:pt x="5794128" y="798416"/>
                  </a:lnTo>
                  <a:lnTo>
                    <a:pt x="5794128" y="813241"/>
                  </a:lnTo>
                  <a:lnTo>
                    <a:pt x="5796245" y="823830"/>
                  </a:lnTo>
                  <a:lnTo>
                    <a:pt x="5800481" y="830184"/>
                  </a:lnTo>
                  <a:lnTo>
                    <a:pt x="5806834" y="838655"/>
                  </a:lnTo>
                  <a:lnTo>
                    <a:pt x="5815305" y="845008"/>
                  </a:lnTo>
                  <a:lnTo>
                    <a:pt x="5819540" y="857715"/>
                  </a:lnTo>
                  <a:lnTo>
                    <a:pt x="5825894" y="870422"/>
                  </a:lnTo>
                  <a:lnTo>
                    <a:pt x="5815305" y="893718"/>
                  </a:lnTo>
                  <a:lnTo>
                    <a:pt x="5806834" y="919132"/>
                  </a:lnTo>
                  <a:lnTo>
                    <a:pt x="5806834" y="953017"/>
                  </a:lnTo>
                  <a:lnTo>
                    <a:pt x="5796245" y="959370"/>
                  </a:lnTo>
                  <a:lnTo>
                    <a:pt x="5789892" y="967842"/>
                  </a:lnTo>
                  <a:lnTo>
                    <a:pt x="5779303" y="972077"/>
                  </a:lnTo>
                  <a:lnTo>
                    <a:pt x="5766597" y="978431"/>
                  </a:lnTo>
                  <a:lnTo>
                    <a:pt x="5751773" y="982666"/>
                  </a:lnTo>
                  <a:lnTo>
                    <a:pt x="5751773" y="993255"/>
                  </a:lnTo>
                  <a:lnTo>
                    <a:pt x="5794128" y="993255"/>
                  </a:lnTo>
                  <a:lnTo>
                    <a:pt x="5796245" y="989020"/>
                  </a:lnTo>
                  <a:lnTo>
                    <a:pt x="5800481" y="986902"/>
                  </a:lnTo>
                  <a:lnTo>
                    <a:pt x="5806834" y="982666"/>
                  </a:lnTo>
                  <a:lnTo>
                    <a:pt x="5821658" y="957253"/>
                  </a:lnTo>
                  <a:lnTo>
                    <a:pt x="5836482" y="927603"/>
                  </a:lnTo>
                  <a:lnTo>
                    <a:pt x="5849189" y="904307"/>
                  </a:lnTo>
                  <a:lnTo>
                    <a:pt x="5855542" y="868304"/>
                  </a:lnTo>
                  <a:lnTo>
                    <a:pt x="5849189" y="834419"/>
                  </a:lnTo>
                  <a:lnTo>
                    <a:pt x="5844953" y="800534"/>
                  </a:lnTo>
                  <a:lnTo>
                    <a:pt x="5840718" y="770885"/>
                  </a:lnTo>
                  <a:lnTo>
                    <a:pt x="5880955" y="770885"/>
                  </a:lnTo>
                  <a:lnTo>
                    <a:pt x="5919074" y="770885"/>
                  </a:lnTo>
                  <a:lnTo>
                    <a:pt x="5955076" y="783592"/>
                  </a:lnTo>
                  <a:lnTo>
                    <a:pt x="5955076" y="770885"/>
                  </a:lnTo>
                  <a:lnTo>
                    <a:pt x="5919074" y="756060"/>
                  </a:lnTo>
                  <a:lnTo>
                    <a:pt x="5874602" y="739118"/>
                  </a:lnTo>
                  <a:lnTo>
                    <a:pt x="5834365" y="724293"/>
                  </a:lnTo>
                  <a:lnTo>
                    <a:pt x="5825894" y="686172"/>
                  </a:lnTo>
                  <a:lnTo>
                    <a:pt x="5815305" y="660758"/>
                  </a:lnTo>
                  <a:lnTo>
                    <a:pt x="5804716" y="639580"/>
                  </a:lnTo>
                  <a:lnTo>
                    <a:pt x="5794128" y="609931"/>
                  </a:lnTo>
                  <a:lnTo>
                    <a:pt x="5840718" y="567575"/>
                  </a:lnTo>
                  <a:lnTo>
                    <a:pt x="5840718" y="497687"/>
                  </a:lnTo>
                  <a:lnTo>
                    <a:pt x="5849189" y="497687"/>
                  </a:lnTo>
                  <a:lnTo>
                    <a:pt x="5855542" y="497687"/>
                  </a:lnTo>
                  <a:lnTo>
                    <a:pt x="5859777" y="497687"/>
                  </a:lnTo>
                  <a:lnTo>
                    <a:pt x="5859777" y="501922"/>
                  </a:lnTo>
                  <a:lnTo>
                    <a:pt x="5866131" y="506158"/>
                  </a:lnTo>
                  <a:lnTo>
                    <a:pt x="5874602" y="527336"/>
                  </a:lnTo>
                  <a:lnTo>
                    <a:pt x="5880955" y="550632"/>
                  </a:lnTo>
                  <a:lnTo>
                    <a:pt x="5895779" y="567575"/>
                  </a:lnTo>
                  <a:lnTo>
                    <a:pt x="5923309" y="552750"/>
                  </a:lnTo>
                  <a:lnTo>
                    <a:pt x="5955076" y="546396"/>
                  </a:lnTo>
                  <a:lnTo>
                    <a:pt x="5997430" y="546396"/>
                  </a:lnTo>
                  <a:lnTo>
                    <a:pt x="6018608" y="576046"/>
                  </a:lnTo>
                  <a:lnTo>
                    <a:pt x="6052491" y="605695"/>
                  </a:lnTo>
                  <a:lnTo>
                    <a:pt x="6084257" y="626873"/>
                  </a:lnTo>
                  <a:lnTo>
                    <a:pt x="6084257" y="609931"/>
                  </a:lnTo>
                  <a:lnTo>
                    <a:pt x="6058845" y="582399"/>
                  </a:lnTo>
                  <a:lnTo>
                    <a:pt x="6039785" y="550632"/>
                  </a:lnTo>
                  <a:lnTo>
                    <a:pt x="6029196" y="508276"/>
                  </a:lnTo>
                  <a:lnTo>
                    <a:pt x="6018608" y="468037"/>
                  </a:lnTo>
                  <a:lnTo>
                    <a:pt x="6010137" y="423563"/>
                  </a:lnTo>
                  <a:lnTo>
                    <a:pt x="6058845" y="408738"/>
                  </a:lnTo>
                  <a:lnTo>
                    <a:pt x="6111788" y="398149"/>
                  </a:lnTo>
                  <a:lnTo>
                    <a:pt x="6126612" y="432034"/>
                  </a:lnTo>
                  <a:lnTo>
                    <a:pt x="6132965" y="432034"/>
                  </a:lnTo>
                  <a:lnTo>
                    <a:pt x="6141436" y="398149"/>
                  </a:lnTo>
                  <a:lnTo>
                    <a:pt x="6147790" y="362146"/>
                  </a:lnTo>
                  <a:lnTo>
                    <a:pt x="6158378" y="324026"/>
                  </a:lnTo>
                  <a:lnTo>
                    <a:pt x="6192262" y="304965"/>
                  </a:lnTo>
                  <a:lnTo>
                    <a:pt x="6217675" y="283787"/>
                  </a:lnTo>
                  <a:lnTo>
                    <a:pt x="6247323" y="260491"/>
                  </a:lnTo>
                  <a:lnTo>
                    <a:pt x="6276971" y="247784"/>
                  </a:lnTo>
                  <a:lnTo>
                    <a:pt x="6310855" y="235078"/>
                  </a:lnTo>
                  <a:lnTo>
                    <a:pt x="6355328" y="235078"/>
                  </a:lnTo>
                  <a:lnTo>
                    <a:pt x="6359563" y="220253"/>
                  </a:lnTo>
                  <a:lnTo>
                    <a:pt x="6365916" y="209664"/>
                  </a:lnTo>
                  <a:lnTo>
                    <a:pt x="6370152" y="199075"/>
                  </a:lnTo>
                  <a:lnTo>
                    <a:pt x="6376505" y="188486"/>
                  </a:lnTo>
                  <a:lnTo>
                    <a:pt x="6399800" y="188486"/>
                  </a:lnTo>
                  <a:lnTo>
                    <a:pt x="6429449" y="188486"/>
                  </a:lnTo>
                  <a:lnTo>
                    <a:pt x="6459097" y="188486"/>
                  </a:lnTo>
                  <a:lnTo>
                    <a:pt x="6480274" y="188486"/>
                  </a:lnTo>
                  <a:lnTo>
                    <a:pt x="6490863" y="188486"/>
                  </a:lnTo>
                  <a:lnTo>
                    <a:pt x="6505687" y="175779"/>
                  </a:lnTo>
                  <a:lnTo>
                    <a:pt x="6520511" y="165190"/>
                  </a:lnTo>
                  <a:lnTo>
                    <a:pt x="6535335" y="150366"/>
                  </a:lnTo>
                  <a:lnTo>
                    <a:pt x="6548042" y="139776"/>
                  </a:lnTo>
                  <a:lnTo>
                    <a:pt x="6558630" y="144011"/>
                  </a:lnTo>
                  <a:lnTo>
                    <a:pt x="6564984" y="144011"/>
                  </a:lnTo>
                  <a:lnTo>
                    <a:pt x="6577690" y="146129"/>
                  </a:lnTo>
                  <a:lnTo>
                    <a:pt x="6588279" y="146129"/>
                  </a:lnTo>
                  <a:lnTo>
                    <a:pt x="6588279" y="105891"/>
                  </a:lnTo>
                  <a:lnTo>
                    <a:pt x="6620045" y="91066"/>
                  </a:lnTo>
                  <a:lnTo>
                    <a:pt x="6647575" y="76241"/>
                  </a:lnTo>
                  <a:lnTo>
                    <a:pt x="6672988" y="57181"/>
                  </a:lnTo>
                  <a:lnTo>
                    <a:pt x="6694166" y="36003"/>
                  </a:lnTo>
                  <a:lnTo>
                    <a:pt x="6702637" y="0"/>
                  </a:lnTo>
                  <a:close/>
                </a:path>
              </a:pathLst>
            </a:custGeom>
            <a:solidFill>
              <a:schemeClr val="accent6"/>
            </a:solidFill>
            <a:ln>
              <a:noFill/>
            </a:ln>
            <a:effectLst/>
          </p:spPr>
          <p:txBody>
            <a:bodyPr vert="horz" wrap="square" lIns="91440" tIns="45720" rIns="91440" bIns="45720" numCol="1" spcCol="215900" anchor="t"/>
            <a:lstStyle/>
            <a:p>
              <a:pPr>
                <a:defRPr lang="en-US"/>
              </a:pPr>
              <a:endParaRPr lang="en-US" cap="none">
                <a:solidFill>
                  <a:srgbClr val="DCDBCB"/>
                </a:solidFill>
              </a:endParaRPr>
            </a:p>
          </p:txBody>
        </p:sp>
        <p:sp>
          <p:nvSpPr>
            <p:cNvPr id="3" name="Freeform 11"/>
            <p:cNvSpPr/>
            <p:nvPr/>
          </p:nvSpPr>
          <p:spPr>
            <a:xfrm>
              <a:off x="2609215" y="363855"/>
              <a:ext cx="6073775" cy="2066925"/>
            </a:xfrm>
            <a:custGeom>
              <a:avLst/>
              <a:gdLst/>
              <a:ahLst/>
              <a:cxnLst/>
              <a:rect l="0" t="0" r="6073775" b="2066925"/>
              <a:pathLst>
                <a:path w="6073775" h="2066925">
                  <a:moveTo>
                    <a:pt x="14824" y="514613"/>
                  </a:moveTo>
                  <a:lnTo>
                    <a:pt x="52944" y="525202"/>
                  </a:lnTo>
                  <a:lnTo>
                    <a:pt x="78357" y="544262"/>
                  </a:lnTo>
                  <a:lnTo>
                    <a:pt x="99535" y="561204"/>
                  </a:lnTo>
                  <a:lnTo>
                    <a:pt x="122830" y="584499"/>
                  </a:lnTo>
                  <a:lnTo>
                    <a:pt x="144008" y="601441"/>
                  </a:lnTo>
                  <a:lnTo>
                    <a:pt x="144008" y="595088"/>
                  </a:lnTo>
                  <a:lnTo>
                    <a:pt x="156715" y="595088"/>
                  </a:lnTo>
                  <a:lnTo>
                    <a:pt x="156715" y="601441"/>
                  </a:lnTo>
                  <a:lnTo>
                    <a:pt x="158833" y="609912"/>
                  </a:lnTo>
                  <a:lnTo>
                    <a:pt x="167304" y="620501"/>
                  </a:lnTo>
                  <a:lnTo>
                    <a:pt x="171539" y="635325"/>
                  </a:lnTo>
                  <a:lnTo>
                    <a:pt x="156715" y="635325"/>
                  </a:lnTo>
                  <a:lnTo>
                    <a:pt x="148244" y="635325"/>
                  </a:lnTo>
                  <a:lnTo>
                    <a:pt x="148244" y="639560"/>
                  </a:lnTo>
                  <a:lnTo>
                    <a:pt x="144008" y="639560"/>
                  </a:lnTo>
                  <a:lnTo>
                    <a:pt x="137655" y="639560"/>
                  </a:lnTo>
                  <a:lnTo>
                    <a:pt x="129184" y="643796"/>
                  </a:lnTo>
                  <a:lnTo>
                    <a:pt x="99535" y="620501"/>
                  </a:lnTo>
                  <a:lnTo>
                    <a:pt x="69886" y="609912"/>
                  </a:lnTo>
                  <a:lnTo>
                    <a:pt x="33884" y="601441"/>
                  </a:lnTo>
                  <a:lnTo>
                    <a:pt x="0" y="584499"/>
                  </a:lnTo>
                  <a:lnTo>
                    <a:pt x="12706" y="573910"/>
                  </a:lnTo>
                  <a:lnTo>
                    <a:pt x="14824" y="561204"/>
                  </a:lnTo>
                  <a:lnTo>
                    <a:pt x="12706" y="550615"/>
                  </a:lnTo>
                  <a:lnTo>
                    <a:pt x="12706" y="535791"/>
                  </a:lnTo>
                  <a:lnTo>
                    <a:pt x="14824" y="514613"/>
                  </a:lnTo>
                  <a:close/>
                  <a:moveTo>
                    <a:pt x="2587919" y="499789"/>
                  </a:moveTo>
                  <a:lnTo>
                    <a:pt x="2596390" y="499789"/>
                  </a:lnTo>
                  <a:lnTo>
                    <a:pt x="2602743" y="501906"/>
                  </a:lnTo>
                  <a:lnTo>
                    <a:pt x="2606979" y="506142"/>
                  </a:lnTo>
                  <a:lnTo>
                    <a:pt x="2611214" y="510377"/>
                  </a:lnTo>
                  <a:lnTo>
                    <a:pt x="2613332" y="514613"/>
                  </a:lnTo>
                  <a:lnTo>
                    <a:pt x="2613332" y="516731"/>
                  </a:lnTo>
                  <a:lnTo>
                    <a:pt x="2613332" y="520966"/>
                  </a:lnTo>
                  <a:lnTo>
                    <a:pt x="2617568" y="529437"/>
                  </a:lnTo>
                  <a:lnTo>
                    <a:pt x="2602743" y="529437"/>
                  </a:lnTo>
                  <a:lnTo>
                    <a:pt x="2596390" y="531555"/>
                  </a:lnTo>
                  <a:lnTo>
                    <a:pt x="2587919" y="531555"/>
                  </a:lnTo>
                  <a:lnTo>
                    <a:pt x="2581566" y="535791"/>
                  </a:lnTo>
                  <a:lnTo>
                    <a:pt x="2568859" y="535791"/>
                  </a:lnTo>
                  <a:lnTo>
                    <a:pt x="2568859" y="529437"/>
                  </a:lnTo>
                  <a:lnTo>
                    <a:pt x="2562506" y="529437"/>
                  </a:lnTo>
                  <a:lnTo>
                    <a:pt x="2562506" y="501906"/>
                  </a:lnTo>
                  <a:lnTo>
                    <a:pt x="2573095" y="501906"/>
                  </a:lnTo>
                  <a:lnTo>
                    <a:pt x="2583683" y="499789"/>
                  </a:lnTo>
                  <a:lnTo>
                    <a:pt x="2587919" y="499789"/>
                  </a:lnTo>
                  <a:close/>
                  <a:moveTo>
                    <a:pt x="129184" y="480729"/>
                  </a:moveTo>
                  <a:lnTo>
                    <a:pt x="163068" y="480729"/>
                  </a:lnTo>
                  <a:lnTo>
                    <a:pt x="163068" y="487082"/>
                  </a:lnTo>
                  <a:lnTo>
                    <a:pt x="156715" y="487082"/>
                  </a:lnTo>
                  <a:lnTo>
                    <a:pt x="148244" y="487082"/>
                  </a:lnTo>
                  <a:lnTo>
                    <a:pt x="144008" y="491318"/>
                  </a:lnTo>
                  <a:lnTo>
                    <a:pt x="141890" y="491318"/>
                  </a:lnTo>
                  <a:lnTo>
                    <a:pt x="137655" y="491318"/>
                  </a:lnTo>
                  <a:lnTo>
                    <a:pt x="133419" y="487082"/>
                  </a:lnTo>
                  <a:lnTo>
                    <a:pt x="129184" y="480729"/>
                  </a:lnTo>
                  <a:close/>
                  <a:moveTo>
                    <a:pt x="3634099" y="427785"/>
                  </a:moveTo>
                  <a:lnTo>
                    <a:pt x="3659512" y="427785"/>
                  </a:lnTo>
                  <a:lnTo>
                    <a:pt x="3667984" y="457434"/>
                  </a:lnTo>
                  <a:lnTo>
                    <a:pt x="3674337" y="476493"/>
                  </a:lnTo>
                  <a:lnTo>
                    <a:pt x="3689161" y="484964"/>
                  </a:lnTo>
                  <a:lnTo>
                    <a:pt x="3714575" y="495553"/>
                  </a:lnTo>
                  <a:lnTo>
                    <a:pt x="3703986" y="540026"/>
                  </a:lnTo>
                  <a:lnTo>
                    <a:pt x="3689161" y="584499"/>
                  </a:lnTo>
                  <a:lnTo>
                    <a:pt x="3667984" y="616265"/>
                  </a:lnTo>
                  <a:lnTo>
                    <a:pt x="3667984" y="576028"/>
                  </a:lnTo>
                  <a:lnTo>
                    <a:pt x="3619275" y="576028"/>
                  </a:lnTo>
                  <a:lnTo>
                    <a:pt x="3623510" y="529437"/>
                  </a:lnTo>
                  <a:lnTo>
                    <a:pt x="3627746" y="484964"/>
                  </a:lnTo>
                  <a:lnTo>
                    <a:pt x="3634099" y="427785"/>
                  </a:lnTo>
                  <a:close/>
                  <a:moveTo>
                    <a:pt x="5970004" y="332486"/>
                  </a:moveTo>
                  <a:lnTo>
                    <a:pt x="5978475" y="332486"/>
                  </a:lnTo>
                  <a:lnTo>
                    <a:pt x="5978475" y="340957"/>
                  </a:lnTo>
                  <a:lnTo>
                    <a:pt x="5980592" y="351546"/>
                  </a:lnTo>
                  <a:lnTo>
                    <a:pt x="5984828" y="355782"/>
                  </a:lnTo>
                  <a:lnTo>
                    <a:pt x="5989064" y="362135"/>
                  </a:lnTo>
                  <a:lnTo>
                    <a:pt x="5993299" y="366370"/>
                  </a:lnTo>
                  <a:lnTo>
                    <a:pt x="5999652" y="372723"/>
                  </a:lnTo>
                  <a:lnTo>
                    <a:pt x="6008124" y="366370"/>
                  </a:lnTo>
                  <a:lnTo>
                    <a:pt x="6010241" y="357899"/>
                  </a:lnTo>
                  <a:lnTo>
                    <a:pt x="6014477" y="355782"/>
                  </a:lnTo>
                  <a:lnTo>
                    <a:pt x="6022948" y="355782"/>
                  </a:lnTo>
                  <a:lnTo>
                    <a:pt x="6033537" y="351546"/>
                  </a:lnTo>
                  <a:lnTo>
                    <a:pt x="6039890" y="372724"/>
                  </a:lnTo>
                  <a:lnTo>
                    <a:pt x="6052597" y="387548"/>
                  </a:lnTo>
                  <a:lnTo>
                    <a:pt x="6063186" y="402372"/>
                  </a:lnTo>
                  <a:lnTo>
                    <a:pt x="6069539" y="421432"/>
                  </a:lnTo>
                  <a:lnTo>
                    <a:pt x="6073775" y="446845"/>
                  </a:lnTo>
                  <a:lnTo>
                    <a:pt x="6073775" y="451080"/>
                  </a:lnTo>
                  <a:lnTo>
                    <a:pt x="6069539" y="455316"/>
                  </a:lnTo>
                  <a:lnTo>
                    <a:pt x="6069539" y="457434"/>
                  </a:lnTo>
                  <a:lnTo>
                    <a:pt x="6069539" y="461669"/>
                  </a:lnTo>
                  <a:lnTo>
                    <a:pt x="6069539" y="465905"/>
                  </a:lnTo>
                  <a:lnTo>
                    <a:pt x="6067421" y="472258"/>
                  </a:lnTo>
                  <a:lnTo>
                    <a:pt x="6044126" y="487082"/>
                  </a:lnTo>
                  <a:lnTo>
                    <a:pt x="6010241" y="501906"/>
                  </a:lnTo>
                  <a:lnTo>
                    <a:pt x="5970004" y="510377"/>
                  </a:lnTo>
                  <a:lnTo>
                    <a:pt x="5929766" y="516731"/>
                  </a:lnTo>
                  <a:lnTo>
                    <a:pt x="5895882" y="520966"/>
                  </a:lnTo>
                  <a:lnTo>
                    <a:pt x="5900117" y="501906"/>
                  </a:lnTo>
                  <a:lnTo>
                    <a:pt x="5904353" y="495553"/>
                  </a:lnTo>
                  <a:lnTo>
                    <a:pt x="5908588" y="487082"/>
                  </a:lnTo>
                  <a:lnTo>
                    <a:pt x="5910706" y="484964"/>
                  </a:lnTo>
                  <a:lnTo>
                    <a:pt x="5914941" y="484964"/>
                  </a:lnTo>
                  <a:lnTo>
                    <a:pt x="5923413" y="480729"/>
                  </a:lnTo>
                  <a:lnTo>
                    <a:pt x="5925530" y="480729"/>
                  </a:lnTo>
                  <a:lnTo>
                    <a:pt x="5929766" y="476493"/>
                  </a:lnTo>
                  <a:lnTo>
                    <a:pt x="5938237" y="472258"/>
                  </a:lnTo>
                  <a:lnTo>
                    <a:pt x="5948826" y="442609"/>
                  </a:lnTo>
                  <a:lnTo>
                    <a:pt x="5948826" y="412961"/>
                  </a:lnTo>
                  <a:lnTo>
                    <a:pt x="5944590" y="385430"/>
                  </a:lnTo>
                  <a:lnTo>
                    <a:pt x="5950944" y="362135"/>
                  </a:lnTo>
                  <a:lnTo>
                    <a:pt x="5970004" y="340957"/>
                  </a:lnTo>
                  <a:lnTo>
                    <a:pt x="5970004" y="332486"/>
                  </a:lnTo>
                  <a:close/>
                  <a:moveTo>
                    <a:pt x="300723" y="317662"/>
                  </a:moveTo>
                  <a:lnTo>
                    <a:pt x="340961" y="362135"/>
                  </a:lnTo>
                  <a:lnTo>
                    <a:pt x="391788" y="396019"/>
                  </a:lnTo>
                  <a:lnTo>
                    <a:pt x="455321" y="421432"/>
                  </a:lnTo>
                  <a:lnTo>
                    <a:pt x="459556" y="457434"/>
                  </a:lnTo>
                  <a:lnTo>
                    <a:pt x="470145" y="484964"/>
                  </a:lnTo>
                  <a:lnTo>
                    <a:pt x="480734" y="499789"/>
                  </a:lnTo>
                  <a:lnTo>
                    <a:pt x="495559" y="514614"/>
                  </a:lnTo>
                  <a:lnTo>
                    <a:pt x="510383" y="535791"/>
                  </a:lnTo>
                  <a:lnTo>
                    <a:pt x="484970" y="540026"/>
                  </a:lnTo>
                  <a:lnTo>
                    <a:pt x="459556" y="544262"/>
                  </a:lnTo>
                  <a:lnTo>
                    <a:pt x="436261" y="554850"/>
                  </a:lnTo>
                  <a:lnTo>
                    <a:pt x="421436" y="569675"/>
                  </a:lnTo>
                  <a:lnTo>
                    <a:pt x="419319" y="576028"/>
                  </a:lnTo>
                  <a:lnTo>
                    <a:pt x="415083" y="584499"/>
                  </a:lnTo>
                  <a:lnTo>
                    <a:pt x="410848" y="590852"/>
                  </a:lnTo>
                  <a:lnTo>
                    <a:pt x="406612" y="595088"/>
                  </a:lnTo>
                  <a:lnTo>
                    <a:pt x="400259" y="601441"/>
                  </a:lnTo>
                  <a:lnTo>
                    <a:pt x="376963" y="605676"/>
                  </a:lnTo>
                  <a:lnTo>
                    <a:pt x="345197" y="609912"/>
                  </a:lnTo>
                  <a:lnTo>
                    <a:pt x="307077" y="605676"/>
                  </a:lnTo>
                  <a:lnTo>
                    <a:pt x="277428" y="601441"/>
                  </a:lnTo>
                  <a:lnTo>
                    <a:pt x="271075" y="580263"/>
                  </a:lnTo>
                  <a:lnTo>
                    <a:pt x="266839" y="565439"/>
                  </a:lnTo>
                  <a:lnTo>
                    <a:pt x="262603" y="554850"/>
                  </a:lnTo>
                  <a:lnTo>
                    <a:pt x="252015" y="535791"/>
                  </a:lnTo>
                  <a:lnTo>
                    <a:pt x="300723" y="520966"/>
                  </a:lnTo>
                  <a:lnTo>
                    <a:pt x="300723" y="514613"/>
                  </a:lnTo>
                  <a:lnTo>
                    <a:pt x="262603" y="510377"/>
                  </a:lnTo>
                  <a:lnTo>
                    <a:pt x="237190" y="501906"/>
                  </a:lnTo>
                  <a:lnTo>
                    <a:pt x="218130" y="487082"/>
                  </a:lnTo>
                  <a:lnTo>
                    <a:pt x="216012" y="476493"/>
                  </a:lnTo>
                  <a:lnTo>
                    <a:pt x="207541" y="465905"/>
                  </a:lnTo>
                  <a:lnTo>
                    <a:pt x="203306" y="455316"/>
                  </a:lnTo>
                  <a:lnTo>
                    <a:pt x="203306" y="442609"/>
                  </a:lnTo>
                  <a:lnTo>
                    <a:pt x="203306" y="436256"/>
                  </a:lnTo>
                  <a:lnTo>
                    <a:pt x="203306" y="427785"/>
                  </a:lnTo>
                  <a:lnTo>
                    <a:pt x="207541" y="427785"/>
                  </a:lnTo>
                  <a:lnTo>
                    <a:pt x="211777" y="425667"/>
                  </a:lnTo>
                  <a:lnTo>
                    <a:pt x="216012" y="425667"/>
                  </a:lnTo>
                  <a:lnTo>
                    <a:pt x="218130" y="425667"/>
                  </a:lnTo>
                  <a:lnTo>
                    <a:pt x="226601" y="421432"/>
                  </a:lnTo>
                  <a:lnTo>
                    <a:pt x="230837" y="410843"/>
                  </a:lnTo>
                  <a:lnTo>
                    <a:pt x="230837" y="398137"/>
                  </a:lnTo>
                  <a:lnTo>
                    <a:pt x="230837" y="391783"/>
                  </a:lnTo>
                  <a:lnTo>
                    <a:pt x="232955" y="387548"/>
                  </a:lnTo>
                  <a:lnTo>
                    <a:pt x="237190" y="381195"/>
                  </a:lnTo>
                  <a:lnTo>
                    <a:pt x="241426" y="381195"/>
                  </a:lnTo>
                  <a:lnTo>
                    <a:pt x="245661" y="376960"/>
                  </a:lnTo>
                  <a:lnTo>
                    <a:pt x="247779" y="376960"/>
                  </a:lnTo>
                  <a:lnTo>
                    <a:pt x="252015" y="376960"/>
                  </a:lnTo>
                  <a:lnTo>
                    <a:pt x="258368" y="372724"/>
                  </a:lnTo>
                  <a:lnTo>
                    <a:pt x="262603" y="357899"/>
                  </a:lnTo>
                  <a:lnTo>
                    <a:pt x="266839" y="347311"/>
                  </a:lnTo>
                  <a:lnTo>
                    <a:pt x="271075" y="336722"/>
                  </a:lnTo>
                  <a:lnTo>
                    <a:pt x="277428" y="326133"/>
                  </a:lnTo>
                  <a:lnTo>
                    <a:pt x="281663" y="321898"/>
                  </a:lnTo>
                  <a:lnTo>
                    <a:pt x="285899" y="321898"/>
                  </a:lnTo>
                  <a:lnTo>
                    <a:pt x="288017" y="317662"/>
                  </a:lnTo>
                  <a:lnTo>
                    <a:pt x="292252" y="317662"/>
                  </a:lnTo>
                  <a:lnTo>
                    <a:pt x="300723" y="317662"/>
                  </a:lnTo>
                  <a:close/>
                  <a:moveTo>
                    <a:pt x="2482030" y="277425"/>
                  </a:moveTo>
                  <a:lnTo>
                    <a:pt x="2492619" y="281660"/>
                  </a:lnTo>
                  <a:lnTo>
                    <a:pt x="2503208" y="283778"/>
                  </a:lnTo>
                  <a:lnTo>
                    <a:pt x="2509561" y="288014"/>
                  </a:lnTo>
                  <a:lnTo>
                    <a:pt x="2522268" y="292249"/>
                  </a:lnTo>
                  <a:lnTo>
                    <a:pt x="2522268" y="302838"/>
                  </a:lnTo>
                  <a:lnTo>
                    <a:pt x="2524386" y="311309"/>
                  </a:lnTo>
                  <a:lnTo>
                    <a:pt x="2524386" y="317662"/>
                  </a:lnTo>
                  <a:lnTo>
                    <a:pt x="2528621" y="326133"/>
                  </a:lnTo>
                  <a:lnTo>
                    <a:pt x="2503208" y="326133"/>
                  </a:lnTo>
                  <a:lnTo>
                    <a:pt x="2498972" y="317662"/>
                  </a:lnTo>
                  <a:lnTo>
                    <a:pt x="2494737" y="311309"/>
                  </a:lnTo>
                  <a:lnTo>
                    <a:pt x="2488384" y="302838"/>
                  </a:lnTo>
                  <a:lnTo>
                    <a:pt x="2484148" y="298602"/>
                  </a:lnTo>
                  <a:lnTo>
                    <a:pt x="2484148" y="288014"/>
                  </a:lnTo>
                  <a:lnTo>
                    <a:pt x="2482030" y="277425"/>
                  </a:lnTo>
                  <a:close/>
                  <a:moveTo>
                    <a:pt x="3511268" y="228717"/>
                  </a:moveTo>
                  <a:lnTo>
                    <a:pt x="3523975" y="247776"/>
                  </a:lnTo>
                  <a:lnTo>
                    <a:pt x="3534564" y="283778"/>
                  </a:lnTo>
                  <a:lnTo>
                    <a:pt x="3549388" y="317662"/>
                  </a:lnTo>
                  <a:lnTo>
                    <a:pt x="3568448" y="351546"/>
                  </a:lnTo>
                  <a:lnTo>
                    <a:pt x="3579037" y="366370"/>
                  </a:lnTo>
                  <a:lnTo>
                    <a:pt x="3585390" y="357899"/>
                  </a:lnTo>
                  <a:lnTo>
                    <a:pt x="3589626" y="355782"/>
                  </a:lnTo>
                  <a:lnTo>
                    <a:pt x="3598097" y="355782"/>
                  </a:lnTo>
                  <a:lnTo>
                    <a:pt x="3604450" y="351546"/>
                  </a:lnTo>
                  <a:lnTo>
                    <a:pt x="3619275" y="351546"/>
                  </a:lnTo>
                  <a:lnTo>
                    <a:pt x="3619275" y="357899"/>
                  </a:lnTo>
                  <a:lnTo>
                    <a:pt x="3627746" y="357899"/>
                  </a:lnTo>
                  <a:lnTo>
                    <a:pt x="3627746" y="381195"/>
                  </a:lnTo>
                  <a:lnTo>
                    <a:pt x="3570566" y="387548"/>
                  </a:lnTo>
                  <a:lnTo>
                    <a:pt x="3564213" y="446845"/>
                  </a:lnTo>
                  <a:lnTo>
                    <a:pt x="3545153" y="495553"/>
                  </a:lnTo>
                  <a:lnTo>
                    <a:pt x="3530328" y="544262"/>
                  </a:lnTo>
                  <a:lnTo>
                    <a:pt x="3523975" y="584499"/>
                  </a:lnTo>
                  <a:lnTo>
                    <a:pt x="3519739" y="624736"/>
                  </a:lnTo>
                  <a:lnTo>
                    <a:pt x="3519739" y="658620"/>
                  </a:lnTo>
                  <a:lnTo>
                    <a:pt x="3511268" y="690386"/>
                  </a:lnTo>
                  <a:lnTo>
                    <a:pt x="3504915" y="690386"/>
                  </a:lnTo>
                  <a:lnTo>
                    <a:pt x="3504915" y="684033"/>
                  </a:lnTo>
                  <a:lnTo>
                    <a:pt x="3494326" y="669209"/>
                  </a:lnTo>
                  <a:lnTo>
                    <a:pt x="3475266" y="650149"/>
                  </a:lnTo>
                  <a:lnTo>
                    <a:pt x="3454088" y="624736"/>
                  </a:lnTo>
                  <a:lnTo>
                    <a:pt x="3435028" y="599323"/>
                  </a:lnTo>
                  <a:lnTo>
                    <a:pt x="3420204" y="573910"/>
                  </a:lnTo>
                  <a:lnTo>
                    <a:pt x="3411733" y="550615"/>
                  </a:lnTo>
                  <a:lnTo>
                    <a:pt x="3415968" y="535791"/>
                  </a:lnTo>
                  <a:lnTo>
                    <a:pt x="3424440" y="531555"/>
                  </a:lnTo>
                  <a:lnTo>
                    <a:pt x="3430793" y="531555"/>
                  </a:lnTo>
                  <a:lnTo>
                    <a:pt x="3435028" y="531555"/>
                  </a:lnTo>
                  <a:lnTo>
                    <a:pt x="3439264" y="531555"/>
                  </a:lnTo>
                  <a:lnTo>
                    <a:pt x="3441382" y="531555"/>
                  </a:lnTo>
                  <a:lnTo>
                    <a:pt x="3445617" y="531555"/>
                  </a:lnTo>
                  <a:lnTo>
                    <a:pt x="3449853" y="529437"/>
                  </a:lnTo>
                  <a:lnTo>
                    <a:pt x="3456206" y="520966"/>
                  </a:lnTo>
                  <a:lnTo>
                    <a:pt x="3449853" y="520966"/>
                  </a:lnTo>
                  <a:lnTo>
                    <a:pt x="3449853" y="514613"/>
                  </a:lnTo>
                  <a:lnTo>
                    <a:pt x="3415968" y="510377"/>
                  </a:lnTo>
                  <a:lnTo>
                    <a:pt x="3396909" y="499789"/>
                  </a:lnTo>
                  <a:lnTo>
                    <a:pt x="3382084" y="480729"/>
                  </a:lnTo>
                  <a:lnTo>
                    <a:pt x="3396909" y="476493"/>
                  </a:lnTo>
                  <a:lnTo>
                    <a:pt x="3409615" y="472258"/>
                  </a:lnTo>
                  <a:lnTo>
                    <a:pt x="3415968" y="470140"/>
                  </a:lnTo>
                  <a:lnTo>
                    <a:pt x="3424440" y="465905"/>
                  </a:lnTo>
                  <a:lnTo>
                    <a:pt x="3430793" y="461669"/>
                  </a:lnTo>
                  <a:lnTo>
                    <a:pt x="3439264" y="455316"/>
                  </a:lnTo>
                  <a:lnTo>
                    <a:pt x="3439264" y="446845"/>
                  </a:lnTo>
                  <a:lnTo>
                    <a:pt x="3409615" y="446845"/>
                  </a:lnTo>
                  <a:lnTo>
                    <a:pt x="3401144" y="451080"/>
                  </a:lnTo>
                  <a:lnTo>
                    <a:pt x="3394791" y="451080"/>
                  </a:lnTo>
                  <a:lnTo>
                    <a:pt x="3386320" y="455316"/>
                  </a:lnTo>
                  <a:lnTo>
                    <a:pt x="3375731" y="455316"/>
                  </a:lnTo>
                  <a:lnTo>
                    <a:pt x="3356671" y="421432"/>
                  </a:lnTo>
                  <a:lnTo>
                    <a:pt x="3335493" y="387548"/>
                  </a:lnTo>
                  <a:lnTo>
                    <a:pt x="3337611" y="376959"/>
                  </a:lnTo>
                  <a:lnTo>
                    <a:pt x="3337611" y="370606"/>
                  </a:lnTo>
                  <a:lnTo>
                    <a:pt x="3341846" y="366371"/>
                  </a:lnTo>
                  <a:lnTo>
                    <a:pt x="3346082" y="357899"/>
                  </a:lnTo>
                  <a:lnTo>
                    <a:pt x="3346082" y="351546"/>
                  </a:lnTo>
                  <a:lnTo>
                    <a:pt x="3350318" y="340957"/>
                  </a:lnTo>
                  <a:lnTo>
                    <a:pt x="3341846" y="340957"/>
                  </a:lnTo>
                  <a:lnTo>
                    <a:pt x="3341846" y="332486"/>
                  </a:lnTo>
                  <a:lnTo>
                    <a:pt x="3335493" y="336722"/>
                  </a:lnTo>
                  <a:lnTo>
                    <a:pt x="3331258" y="336722"/>
                  </a:lnTo>
                  <a:lnTo>
                    <a:pt x="3327022" y="336722"/>
                  </a:lnTo>
                  <a:lnTo>
                    <a:pt x="3322786" y="336722"/>
                  </a:lnTo>
                  <a:lnTo>
                    <a:pt x="3322786" y="332486"/>
                  </a:lnTo>
                  <a:lnTo>
                    <a:pt x="3316433" y="326133"/>
                  </a:lnTo>
                  <a:lnTo>
                    <a:pt x="3312198" y="317662"/>
                  </a:lnTo>
                  <a:lnTo>
                    <a:pt x="3307962" y="311309"/>
                  </a:lnTo>
                  <a:lnTo>
                    <a:pt x="3305844" y="307073"/>
                  </a:lnTo>
                  <a:lnTo>
                    <a:pt x="3305844" y="296485"/>
                  </a:lnTo>
                  <a:lnTo>
                    <a:pt x="3301609" y="283778"/>
                  </a:lnTo>
                  <a:lnTo>
                    <a:pt x="3341846" y="258365"/>
                  </a:lnTo>
                  <a:lnTo>
                    <a:pt x="3382084" y="237188"/>
                  </a:lnTo>
                  <a:lnTo>
                    <a:pt x="3386320" y="247776"/>
                  </a:lnTo>
                  <a:lnTo>
                    <a:pt x="3390555" y="258365"/>
                  </a:lnTo>
                  <a:lnTo>
                    <a:pt x="3394791" y="262601"/>
                  </a:lnTo>
                  <a:lnTo>
                    <a:pt x="3401144" y="266836"/>
                  </a:lnTo>
                  <a:lnTo>
                    <a:pt x="3405380" y="266836"/>
                  </a:lnTo>
                  <a:lnTo>
                    <a:pt x="3409615" y="268954"/>
                  </a:lnTo>
                  <a:lnTo>
                    <a:pt x="3415968" y="273189"/>
                  </a:lnTo>
                  <a:lnTo>
                    <a:pt x="3424440" y="277425"/>
                  </a:lnTo>
                  <a:lnTo>
                    <a:pt x="3430793" y="298602"/>
                  </a:lnTo>
                  <a:lnTo>
                    <a:pt x="3435028" y="326133"/>
                  </a:lnTo>
                  <a:lnTo>
                    <a:pt x="3439264" y="351546"/>
                  </a:lnTo>
                  <a:lnTo>
                    <a:pt x="3456206" y="351546"/>
                  </a:lnTo>
                  <a:lnTo>
                    <a:pt x="3456206" y="332486"/>
                  </a:lnTo>
                  <a:lnTo>
                    <a:pt x="3449853" y="311309"/>
                  </a:lnTo>
                  <a:lnTo>
                    <a:pt x="3449853" y="283778"/>
                  </a:lnTo>
                  <a:lnTo>
                    <a:pt x="3456206" y="258365"/>
                  </a:lnTo>
                  <a:lnTo>
                    <a:pt x="3464677" y="237188"/>
                  </a:lnTo>
                  <a:lnTo>
                    <a:pt x="3511268" y="228717"/>
                  </a:lnTo>
                  <a:close/>
                  <a:moveTo>
                    <a:pt x="5593040" y="209657"/>
                  </a:moveTo>
                  <a:lnTo>
                    <a:pt x="5603629" y="218128"/>
                  </a:lnTo>
                  <a:lnTo>
                    <a:pt x="5612100" y="224481"/>
                  </a:lnTo>
                  <a:lnTo>
                    <a:pt x="5622689" y="224481"/>
                  </a:lnTo>
                  <a:lnTo>
                    <a:pt x="5633278" y="224481"/>
                  </a:lnTo>
                  <a:lnTo>
                    <a:pt x="5652338" y="228717"/>
                  </a:lnTo>
                  <a:lnTo>
                    <a:pt x="5648102" y="237188"/>
                  </a:lnTo>
                  <a:lnTo>
                    <a:pt x="5648102" y="239305"/>
                  </a:lnTo>
                  <a:lnTo>
                    <a:pt x="5648102" y="243541"/>
                  </a:lnTo>
                  <a:lnTo>
                    <a:pt x="5645984" y="247776"/>
                  </a:lnTo>
                  <a:lnTo>
                    <a:pt x="5645984" y="252012"/>
                  </a:lnTo>
                  <a:lnTo>
                    <a:pt x="5618453" y="266836"/>
                  </a:lnTo>
                  <a:lnTo>
                    <a:pt x="5582451" y="273189"/>
                  </a:lnTo>
                  <a:lnTo>
                    <a:pt x="5544331" y="277425"/>
                  </a:lnTo>
                  <a:lnTo>
                    <a:pt x="5542213" y="268954"/>
                  </a:lnTo>
                  <a:lnTo>
                    <a:pt x="5542213" y="262601"/>
                  </a:lnTo>
                  <a:lnTo>
                    <a:pt x="5537978" y="254130"/>
                  </a:lnTo>
                  <a:lnTo>
                    <a:pt x="5537978" y="243541"/>
                  </a:lnTo>
                  <a:lnTo>
                    <a:pt x="5548567" y="237188"/>
                  </a:lnTo>
                  <a:lnTo>
                    <a:pt x="5557038" y="228717"/>
                  </a:lnTo>
                  <a:lnTo>
                    <a:pt x="5563391" y="224481"/>
                  </a:lnTo>
                  <a:lnTo>
                    <a:pt x="5571862" y="218128"/>
                  </a:lnTo>
                  <a:lnTo>
                    <a:pt x="5578215" y="213892"/>
                  </a:lnTo>
                  <a:lnTo>
                    <a:pt x="5593040" y="209657"/>
                  </a:lnTo>
                  <a:close/>
                  <a:moveTo>
                    <a:pt x="4455795" y="209657"/>
                  </a:moveTo>
                  <a:lnTo>
                    <a:pt x="4485444" y="213892"/>
                  </a:lnTo>
                  <a:lnTo>
                    <a:pt x="4506622" y="224481"/>
                  </a:lnTo>
                  <a:lnTo>
                    <a:pt x="4527800" y="237188"/>
                  </a:lnTo>
                  <a:lnTo>
                    <a:pt x="4521446" y="243542"/>
                  </a:lnTo>
                  <a:lnTo>
                    <a:pt x="4517211" y="254130"/>
                  </a:lnTo>
                  <a:lnTo>
                    <a:pt x="4510858" y="258365"/>
                  </a:lnTo>
                  <a:lnTo>
                    <a:pt x="4500269" y="262601"/>
                  </a:lnTo>
                  <a:lnTo>
                    <a:pt x="4487562" y="266836"/>
                  </a:lnTo>
                  <a:lnTo>
                    <a:pt x="4472738" y="266836"/>
                  </a:lnTo>
                  <a:lnTo>
                    <a:pt x="4462149" y="273189"/>
                  </a:lnTo>
                  <a:lnTo>
                    <a:pt x="4451560" y="273189"/>
                  </a:lnTo>
                  <a:lnTo>
                    <a:pt x="4440971" y="277425"/>
                  </a:lnTo>
                  <a:lnTo>
                    <a:pt x="4426147" y="277425"/>
                  </a:lnTo>
                  <a:lnTo>
                    <a:pt x="4426147" y="254130"/>
                  </a:lnTo>
                  <a:lnTo>
                    <a:pt x="4428264" y="239305"/>
                  </a:lnTo>
                  <a:lnTo>
                    <a:pt x="4443089" y="228717"/>
                  </a:lnTo>
                  <a:lnTo>
                    <a:pt x="4455795" y="209657"/>
                  </a:lnTo>
                  <a:close/>
                  <a:moveTo>
                    <a:pt x="1620096" y="209657"/>
                  </a:moveTo>
                  <a:lnTo>
                    <a:pt x="1649745" y="209657"/>
                  </a:lnTo>
                  <a:lnTo>
                    <a:pt x="1656099" y="228717"/>
                  </a:lnTo>
                  <a:lnTo>
                    <a:pt x="1664570" y="239305"/>
                  </a:lnTo>
                  <a:lnTo>
                    <a:pt x="1670923" y="254130"/>
                  </a:lnTo>
                  <a:lnTo>
                    <a:pt x="1675159" y="277425"/>
                  </a:lnTo>
                  <a:lnTo>
                    <a:pt x="1668805" y="277425"/>
                  </a:lnTo>
                  <a:lnTo>
                    <a:pt x="1645510" y="262601"/>
                  </a:lnTo>
                  <a:lnTo>
                    <a:pt x="1630685" y="247776"/>
                  </a:lnTo>
                  <a:lnTo>
                    <a:pt x="1620096" y="232952"/>
                  </a:lnTo>
                  <a:lnTo>
                    <a:pt x="1620096" y="209657"/>
                  </a:lnTo>
                  <a:close/>
                  <a:moveTo>
                    <a:pt x="5789993" y="163066"/>
                  </a:moveTo>
                  <a:lnTo>
                    <a:pt x="5796346" y="163066"/>
                  </a:lnTo>
                  <a:lnTo>
                    <a:pt x="5804817" y="167302"/>
                  </a:lnTo>
                  <a:lnTo>
                    <a:pt x="5806935" y="167302"/>
                  </a:lnTo>
                  <a:lnTo>
                    <a:pt x="5811171" y="167302"/>
                  </a:lnTo>
                  <a:lnTo>
                    <a:pt x="5815406" y="169420"/>
                  </a:lnTo>
                  <a:lnTo>
                    <a:pt x="5806935" y="177891"/>
                  </a:lnTo>
                  <a:lnTo>
                    <a:pt x="5800582" y="184244"/>
                  </a:lnTo>
                  <a:lnTo>
                    <a:pt x="5796346" y="194833"/>
                  </a:lnTo>
                  <a:lnTo>
                    <a:pt x="5792111" y="203304"/>
                  </a:lnTo>
                  <a:lnTo>
                    <a:pt x="5789993" y="218128"/>
                  </a:lnTo>
                  <a:lnTo>
                    <a:pt x="5796346" y="218128"/>
                  </a:lnTo>
                  <a:lnTo>
                    <a:pt x="5804817" y="207539"/>
                  </a:lnTo>
                  <a:lnTo>
                    <a:pt x="5811171" y="199068"/>
                  </a:lnTo>
                  <a:lnTo>
                    <a:pt x="5819642" y="192715"/>
                  </a:lnTo>
                  <a:lnTo>
                    <a:pt x="5830231" y="188479"/>
                  </a:lnTo>
                  <a:lnTo>
                    <a:pt x="5851408" y="209656"/>
                  </a:lnTo>
                  <a:lnTo>
                    <a:pt x="5878939" y="228717"/>
                  </a:lnTo>
                  <a:lnTo>
                    <a:pt x="5895882" y="243541"/>
                  </a:lnTo>
                  <a:lnTo>
                    <a:pt x="5895882" y="292249"/>
                  </a:lnTo>
                  <a:lnTo>
                    <a:pt x="5908588" y="302838"/>
                  </a:lnTo>
                  <a:lnTo>
                    <a:pt x="5919177" y="311309"/>
                  </a:lnTo>
                  <a:lnTo>
                    <a:pt x="5929766" y="313427"/>
                  </a:lnTo>
                  <a:lnTo>
                    <a:pt x="5938237" y="328251"/>
                  </a:lnTo>
                  <a:lnTo>
                    <a:pt x="5944590" y="357899"/>
                  </a:lnTo>
                  <a:lnTo>
                    <a:pt x="5929766" y="376959"/>
                  </a:lnTo>
                  <a:lnTo>
                    <a:pt x="5923413" y="396019"/>
                  </a:lnTo>
                  <a:lnTo>
                    <a:pt x="5908588" y="406608"/>
                  </a:lnTo>
                  <a:lnTo>
                    <a:pt x="5889528" y="410843"/>
                  </a:lnTo>
                  <a:lnTo>
                    <a:pt x="5855644" y="412961"/>
                  </a:lnTo>
                  <a:lnTo>
                    <a:pt x="5830231" y="391783"/>
                  </a:lnTo>
                  <a:lnTo>
                    <a:pt x="5792111" y="372724"/>
                  </a:lnTo>
                  <a:lnTo>
                    <a:pt x="5751873" y="362135"/>
                  </a:lnTo>
                  <a:lnTo>
                    <a:pt x="5711635" y="347311"/>
                  </a:lnTo>
                  <a:lnTo>
                    <a:pt x="5675633" y="332486"/>
                  </a:lnTo>
                  <a:lnTo>
                    <a:pt x="5652338" y="311309"/>
                  </a:lnTo>
                  <a:lnTo>
                    <a:pt x="5667162" y="302838"/>
                  </a:lnTo>
                  <a:lnTo>
                    <a:pt x="5677751" y="296485"/>
                  </a:lnTo>
                  <a:lnTo>
                    <a:pt x="5686222" y="288014"/>
                  </a:lnTo>
                  <a:lnTo>
                    <a:pt x="5690457" y="277425"/>
                  </a:lnTo>
                  <a:lnTo>
                    <a:pt x="5692575" y="258365"/>
                  </a:lnTo>
                  <a:lnTo>
                    <a:pt x="5690457" y="252012"/>
                  </a:lnTo>
                  <a:lnTo>
                    <a:pt x="5686222" y="239305"/>
                  </a:lnTo>
                  <a:lnTo>
                    <a:pt x="5686222" y="224481"/>
                  </a:lnTo>
                  <a:lnTo>
                    <a:pt x="5686222" y="209657"/>
                  </a:lnTo>
                  <a:lnTo>
                    <a:pt x="5686222" y="207539"/>
                  </a:lnTo>
                  <a:lnTo>
                    <a:pt x="5690457" y="207539"/>
                  </a:lnTo>
                  <a:lnTo>
                    <a:pt x="5692575" y="203304"/>
                  </a:lnTo>
                  <a:lnTo>
                    <a:pt x="5726460" y="194833"/>
                  </a:lnTo>
                  <a:lnTo>
                    <a:pt x="5762462" y="177891"/>
                  </a:lnTo>
                  <a:lnTo>
                    <a:pt x="5789993" y="163066"/>
                  </a:lnTo>
                  <a:close/>
                  <a:moveTo>
                    <a:pt x="5319847" y="154595"/>
                  </a:moveTo>
                  <a:lnTo>
                    <a:pt x="5341025" y="154595"/>
                  </a:lnTo>
                  <a:lnTo>
                    <a:pt x="5370674" y="184244"/>
                  </a:lnTo>
                  <a:lnTo>
                    <a:pt x="5408794" y="209657"/>
                  </a:lnTo>
                  <a:lnTo>
                    <a:pt x="5408794" y="218128"/>
                  </a:lnTo>
                  <a:lnTo>
                    <a:pt x="5400322" y="218128"/>
                  </a:lnTo>
                  <a:lnTo>
                    <a:pt x="5400322" y="228717"/>
                  </a:lnTo>
                  <a:lnTo>
                    <a:pt x="5364320" y="209657"/>
                  </a:lnTo>
                  <a:lnTo>
                    <a:pt x="5338907" y="184244"/>
                  </a:lnTo>
                  <a:lnTo>
                    <a:pt x="5319847" y="154595"/>
                  </a:lnTo>
                  <a:close/>
                  <a:moveTo>
                    <a:pt x="4576508" y="144007"/>
                  </a:moveTo>
                  <a:lnTo>
                    <a:pt x="4606157" y="152478"/>
                  </a:lnTo>
                  <a:lnTo>
                    <a:pt x="4629453" y="158831"/>
                  </a:lnTo>
                  <a:lnTo>
                    <a:pt x="4650631" y="169420"/>
                  </a:lnTo>
                  <a:lnTo>
                    <a:pt x="4650631" y="188479"/>
                  </a:lnTo>
                  <a:lnTo>
                    <a:pt x="4631571" y="192715"/>
                  </a:lnTo>
                  <a:lnTo>
                    <a:pt x="4614628" y="199068"/>
                  </a:lnTo>
                  <a:lnTo>
                    <a:pt x="4587097" y="203304"/>
                  </a:lnTo>
                  <a:lnTo>
                    <a:pt x="4576508" y="207539"/>
                  </a:lnTo>
                  <a:lnTo>
                    <a:pt x="4570155" y="209657"/>
                  </a:lnTo>
                  <a:lnTo>
                    <a:pt x="4557449" y="209657"/>
                  </a:lnTo>
                  <a:lnTo>
                    <a:pt x="4546860" y="209657"/>
                  </a:lnTo>
                  <a:lnTo>
                    <a:pt x="4546860" y="188479"/>
                  </a:lnTo>
                  <a:lnTo>
                    <a:pt x="4555331" y="177891"/>
                  </a:lnTo>
                  <a:lnTo>
                    <a:pt x="4565920" y="163066"/>
                  </a:lnTo>
                  <a:lnTo>
                    <a:pt x="4576508" y="144007"/>
                  </a:lnTo>
                  <a:close/>
                  <a:moveTo>
                    <a:pt x="3674337" y="122829"/>
                  </a:moveTo>
                  <a:lnTo>
                    <a:pt x="3674337" y="163066"/>
                  </a:lnTo>
                  <a:lnTo>
                    <a:pt x="3689161" y="163066"/>
                  </a:lnTo>
                  <a:lnTo>
                    <a:pt x="3697632" y="158831"/>
                  </a:lnTo>
                  <a:lnTo>
                    <a:pt x="3703986" y="158831"/>
                  </a:lnTo>
                  <a:lnTo>
                    <a:pt x="3712457" y="158831"/>
                  </a:lnTo>
                  <a:lnTo>
                    <a:pt x="3714575" y="158831"/>
                  </a:lnTo>
                  <a:lnTo>
                    <a:pt x="3723046" y="163066"/>
                  </a:lnTo>
                  <a:lnTo>
                    <a:pt x="3733635" y="169420"/>
                  </a:lnTo>
                  <a:lnTo>
                    <a:pt x="3733635" y="188479"/>
                  </a:lnTo>
                  <a:lnTo>
                    <a:pt x="3742106" y="192715"/>
                  </a:lnTo>
                  <a:lnTo>
                    <a:pt x="3752695" y="192715"/>
                  </a:lnTo>
                  <a:lnTo>
                    <a:pt x="3759048" y="188479"/>
                  </a:lnTo>
                  <a:lnTo>
                    <a:pt x="3771754" y="188479"/>
                  </a:lnTo>
                  <a:lnTo>
                    <a:pt x="3773872" y="184244"/>
                  </a:lnTo>
                  <a:lnTo>
                    <a:pt x="3782343" y="188479"/>
                  </a:lnTo>
                  <a:lnTo>
                    <a:pt x="3788697" y="194833"/>
                  </a:lnTo>
                  <a:lnTo>
                    <a:pt x="3797168" y="207539"/>
                  </a:lnTo>
                  <a:lnTo>
                    <a:pt x="3803521" y="218128"/>
                  </a:lnTo>
                  <a:lnTo>
                    <a:pt x="3792932" y="243541"/>
                  </a:lnTo>
                  <a:lnTo>
                    <a:pt x="3782343" y="268954"/>
                  </a:lnTo>
                  <a:lnTo>
                    <a:pt x="3773872" y="298602"/>
                  </a:lnTo>
                  <a:lnTo>
                    <a:pt x="3748459" y="298602"/>
                  </a:lnTo>
                  <a:lnTo>
                    <a:pt x="3729399" y="307073"/>
                  </a:lnTo>
                  <a:lnTo>
                    <a:pt x="3712457" y="317662"/>
                  </a:lnTo>
                  <a:lnTo>
                    <a:pt x="3682808" y="326133"/>
                  </a:lnTo>
                  <a:lnTo>
                    <a:pt x="3663748" y="311309"/>
                  </a:lnTo>
                  <a:lnTo>
                    <a:pt x="3638335" y="302838"/>
                  </a:lnTo>
                  <a:lnTo>
                    <a:pt x="3612921" y="292249"/>
                  </a:lnTo>
                  <a:lnTo>
                    <a:pt x="3608686" y="283778"/>
                  </a:lnTo>
                  <a:lnTo>
                    <a:pt x="3608686" y="277425"/>
                  </a:lnTo>
                  <a:lnTo>
                    <a:pt x="3604450" y="268954"/>
                  </a:lnTo>
                  <a:lnTo>
                    <a:pt x="3600215" y="258365"/>
                  </a:lnTo>
                  <a:lnTo>
                    <a:pt x="3589626" y="247776"/>
                  </a:lnTo>
                  <a:lnTo>
                    <a:pt x="3579037" y="237187"/>
                  </a:lnTo>
                  <a:lnTo>
                    <a:pt x="3570566" y="228716"/>
                  </a:lnTo>
                  <a:lnTo>
                    <a:pt x="3564213" y="213892"/>
                  </a:lnTo>
                  <a:lnTo>
                    <a:pt x="3559977" y="188479"/>
                  </a:lnTo>
                  <a:lnTo>
                    <a:pt x="3574802" y="169420"/>
                  </a:lnTo>
                  <a:lnTo>
                    <a:pt x="3585390" y="154595"/>
                  </a:lnTo>
                  <a:lnTo>
                    <a:pt x="3600215" y="154595"/>
                  </a:lnTo>
                  <a:lnTo>
                    <a:pt x="3612921" y="158831"/>
                  </a:lnTo>
                  <a:lnTo>
                    <a:pt x="3627746" y="163066"/>
                  </a:lnTo>
                  <a:lnTo>
                    <a:pt x="3642570" y="163066"/>
                  </a:lnTo>
                  <a:lnTo>
                    <a:pt x="3642570" y="137653"/>
                  </a:lnTo>
                  <a:lnTo>
                    <a:pt x="3648924" y="133418"/>
                  </a:lnTo>
                  <a:lnTo>
                    <a:pt x="3657395" y="129182"/>
                  </a:lnTo>
                  <a:lnTo>
                    <a:pt x="3659512" y="129182"/>
                  </a:lnTo>
                  <a:lnTo>
                    <a:pt x="3667984" y="124947"/>
                  </a:lnTo>
                  <a:lnTo>
                    <a:pt x="3674337" y="122829"/>
                  </a:lnTo>
                  <a:close/>
                  <a:moveTo>
                    <a:pt x="4629453" y="95298"/>
                  </a:moveTo>
                  <a:lnTo>
                    <a:pt x="4659102" y="95298"/>
                  </a:lnTo>
                  <a:lnTo>
                    <a:pt x="4676044" y="114358"/>
                  </a:lnTo>
                  <a:lnTo>
                    <a:pt x="4695104" y="124947"/>
                  </a:lnTo>
                  <a:lnTo>
                    <a:pt x="4709928" y="139771"/>
                  </a:lnTo>
                  <a:lnTo>
                    <a:pt x="4724753" y="163066"/>
                  </a:lnTo>
                  <a:lnTo>
                    <a:pt x="4690868" y="163066"/>
                  </a:lnTo>
                  <a:lnTo>
                    <a:pt x="4669691" y="139771"/>
                  </a:lnTo>
                  <a:lnTo>
                    <a:pt x="4646395" y="122829"/>
                  </a:lnTo>
                  <a:lnTo>
                    <a:pt x="4629453" y="95298"/>
                  </a:lnTo>
                  <a:close/>
                  <a:moveTo>
                    <a:pt x="891582" y="95298"/>
                  </a:moveTo>
                  <a:lnTo>
                    <a:pt x="916996" y="95298"/>
                  </a:lnTo>
                  <a:lnTo>
                    <a:pt x="927584" y="103769"/>
                  </a:lnTo>
                  <a:lnTo>
                    <a:pt x="936055" y="110123"/>
                  </a:lnTo>
                  <a:lnTo>
                    <a:pt x="940291" y="118594"/>
                  </a:lnTo>
                  <a:lnTo>
                    <a:pt x="946644" y="129182"/>
                  </a:lnTo>
                  <a:lnTo>
                    <a:pt x="950880" y="137653"/>
                  </a:lnTo>
                  <a:lnTo>
                    <a:pt x="969940" y="118593"/>
                  </a:lnTo>
                  <a:lnTo>
                    <a:pt x="991118" y="110123"/>
                  </a:lnTo>
                  <a:lnTo>
                    <a:pt x="1025002" y="114358"/>
                  </a:lnTo>
                  <a:lnTo>
                    <a:pt x="1025002" y="144007"/>
                  </a:lnTo>
                  <a:lnTo>
                    <a:pt x="1071593" y="148242"/>
                  </a:lnTo>
                  <a:lnTo>
                    <a:pt x="1113948" y="154595"/>
                  </a:lnTo>
                  <a:lnTo>
                    <a:pt x="1149951" y="163066"/>
                  </a:lnTo>
                  <a:lnTo>
                    <a:pt x="1190188" y="167302"/>
                  </a:lnTo>
                  <a:lnTo>
                    <a:pt x="1234662" y="163066"/>
                  </a:lnTo>
                  <a:lnTo>
                    <a:pt x="1234662" y="188479"/>
                  </a:lnTo>
                  <a:lnTo>
                    <a:pt x="1243133" y="188479"/>
                  </a:lnTo>
                  <a:lnTo>
                    <a:pt x="1249486" y="188479"/>
                  </a:lnTo>
                  <a:lnTo>
                    <a:pt x="1253722" y="188479"/>
                  </a:lnTo>
                  <a:lnTo>
                    <a:pt x="1257957" y="192714"/>
                  </a:lnTo>
                  <a:lnTo>
                    <a:pt x="1262193" y="194833"/>
                  </a:lnTo>
                  <a:lnTo>
                    <a:pt x="1253722" y="194833"/>
                  </a:lnTo>
                  <a:lnTo>
                    <a:pt x="1219837" y="218128"/>
                  </a:lnTo>
                  <a:lnTo>
                    <a:pt x="1179599" y="243541"/>
                  </a:lnTo>
                  <a:lnTo>
                    <a:pt x="1130891" y="266836"/>
                  </a:lnTo>
                  <a:lnTo>
                    <a:pt x="1086417" y="292249"/>
                  </a:lnTo>
                  <a:lnTo>
                    <a:pt x="1054651" y="313427"/>
                  </a:lnTo>
                  <a:lnTo>
                    <a:pt x="1031355" y="332486"/>
                  </a:lnTo>
                  <a:lnTo>
                    <a:pt x="1065240" y="332486"/>
                  </a:lnTo>
                  <a:lnTo>
                    <a:pt x="1075829" y="326133"/>
                  </a:lnTo>
                  <a:lnTo>
                    <a:pt x="1086417" y="321898"/>
                  </a:lnTo>
                  <a:lnTo>
                    <a:pt x="1099124" y="317662"/>
                  </a:lnTo>
                  <a:lnTo>
                    <a:pt x="1113948" y="317662"/>
                  </a:lnTo>
                  <a:lnTo>
                    <a:pt x="1113948" y="326133"/>
                  </a:lnTo>
                  <a:lnTo>
                    <a:pt x="1069475" y="357899"/>
                  </a:lnTo>
                  <a:lnTo>
                    <a:pt x="1031355" y="391783"/>
                  </a:lnTo>
                  <a:lnTo>
                    <a:pt x="999589" y="425667"/>
                  </a:lnTo>
                  <a:lnTo>
                    <a:pt x="961469" y="455316"/>
                  </a:lnTo>
                  <a:lnTo>
                    <a:pt x="921231" y="480729"/>
                  </a:lnTo>
                  <a:lnTo>
                    <a:pt x="868287" y="495553"/>
                  </a:lnTo>
                  <a:lnTo>
                    <a:pt x="868287" y="520966"/>
                  </a:lnTo>
                  <a:lnTo>
                    <a:pt x="842873" y="525202"/>
                  </a:lnTo>
                  <a:lnTo>
                    <a:pt x="813225" y="535791"/>
                  </a:lnTo>
                  <a:lnTo>
                    <a:pt x="796282" y="550615"/>
                  </a:lnTo>
                  <a:lnTo>
                    <a:pt x="806871" y="559086"/>
                  </a:lnTo>
                  <a:lnTo>
                    <a:pt x="813225" y="565440"/>
                  </a:lnTo>
                  <a:lnTo>
                    <a:pt x="817460" y="569675"/>
                  </a:lnTo>
                  <a:lnTo>
                    <a:pt x="817460" y="576028"/>
                  </a:lnTo>
                  <a:lnTo>
                    <a:pt x="817460" y="584499"/>
                  </a:lnTo>
                  <a:lnTo>
                    <a:pt x="813225" y="595088"/>
                  </a:lnTo>
                  <a:lnTo>
                    <a:pt x="813225" y="609912"/>
                  </a:lnTo>
                  <a:lnTo>
                    <a:pt x="732749" y="616265"/>
                  </a:lnTo>
                  <a:lnTo>
                    <a:pt x="732749" y="624736"/>
                  </a:lnTo>
                  <a:lnTo>
                    <a:pt x="743338" y="628972"/>
                  </a:lnTo>
                  <a:lnTo>
                    <a:pt x="747574" y="628972"/>
                  </a:lnTo>
                  <a:lnTo>
                    <a:pt x="753927" y="628972"/>
                  </a:lnTo>
                  <a:lnTo>
                    <a:pt x="758162" y="631089"/>
                  </a:lnTo>
                  <a:lnTo>
                    <a:pt x="758162" y="635325"/>
                  </a:lnTo>
                  <a:lnTo>
                    <a:pt x="766634" y="643797"/>
                  </a:lnTo>
                  <a:lnTo>
                    <a:pt x="753927" y="643797"/>
                  </a:lnTo>
                  <a:lnTo>
                    <a:pt x="736985" y="650149"/>
                  </a:lnTo>
                  <a:lnTo>
                    <a:pt x="713689" y="658620"/>
                  </a:lnTo>
                  <a:lnTo>
                    <a:pt x="692512" y="664973"/>
                  </a:lnTo>
                  <a:lnTo>
                    <a:pt x="698865" y="669209"/>
                  </a:lnTo>
                  <a:lnTo>
                    <a:pt x="703100" y="669209"/>
                  </a:lnTo>
                  <a:lnTo>
                    <a:pt x="707336" y="669209"/>
                  </a:lnTo>
                  <a:lnTo>
                    <a:pt x="709454" y="673444"/>
                  </a:lnTo>
                  <a:lnTo>
                    <a:pt x="713689" y="673444"/>
                  </a:lnTo>
                  <a:lnTo>
                    <a:pt x="709454" y="679798"/>
                  </a:lnTo>
                  <a:lnTo>
                    <a:pt x="707336" y="688269"/>
                  </a:lnTo>
                  <a:lnTo>
                    <a:pt x="703100" y="690386"/>
                  </a:lnTo>
                  <a:lnTo>
                    <a:pt x="707336" y="694622"/>
                  </a:lnTo>
                  <a:lnTo>
                    <a:pt x="707336" y="698857"/>
                  </a:lnTo>
                  <a:lnTo>
                    <a:pt x="709454" y="705211"/>
                  </a:lnTo>
                  <a:lnTo>
                    <a:pt x="713689" y="713682"/>
                  </a:lnTo>
                  <a:lnTo>
                    <a:pt x="698865" y="717917"/>
                  </a:lnTo>
                  <a:lnTo>
                    <a:pt x="688276" y="717917"/>
                  </a:lnTo>
                  <a:lnTo>
                    <a:pt x="677687" y="717917"/>
                  </a:lnTo>
                  <a:lnTo>
                    <a:pt x="664980" y="724270"/>
                  </a:lnTo>
                  <a:lnTo>
                    <a:pt x="703100" y="724270"/>
                  </a:lnTo>
                  <a:lnTo>
                    <a:pt x="732749" y="732741"/>
                  </a:lnTo>
                  <a:lnTo>
                    <a:pt x="732749" y="747566"/>
                  </a:lnTo>
                  <a:lnTo>
                    <a:pt x="684040" y="747566"/>
                  </a:lnTo>
                  <a:lnTo>
                    <a:pt x="679805" y="758154"/>
                  </a:lnTo>
                  <a:lnTo>
                    <a:pt x="679805" y="762390"/>
                  </a:lnTo>
                  <a:lnTo>
                    <a:pt x="679805" y="764508"/>
                  </a:lnTo>
                  <a:lnTo>
                    <a:pt x="677687" y="768743"/>
                  </a:lnTo>
                  <a:lnTo>
                    <a:pt x="673452" y="772978"/>
                  </a:lnTo>
                  <a:lnTo>
                    <a:pt x="654392" y="779332"/>
                  </a:lnTo>
                  <a:lnTo>
                    <a:pt x="628978" y="779332"/>
                  </a:lnTo>
                  <a:lnTo>
                    <a:pt x="603565" y="779332"/>
                  </a:lnTo>
                  <a:lnTo>
                    <a:pt x="578152" y="764508"/>
                  </a:lnTo>
                  <a:lnTo>
                    <a:pt x="544267" y="764508"/>
                  </a:lnTo>
                  <a:lnTo>
                    <a:pt x="510383" y="768743"/>
                  </a:lnTo>
                  <a:lnTo>
                    <a:pt x="474381" y="772979"/>
                  </a:lnTo>
                  <a:lnTo>
                    <a:pt x="440496" y="768743"/>
                  </a:lnTo>
                  <a:lnTo>
                    <a:pt x="406612" y="758154"/>
                  </a:lnTo>
                  <a:lnTo>
                    <a:pt x="404494" y="753919"/>
                  </a:lnTo>
                  <a:lnTo>
                    <a:pt x="404494" y="749683"/>
                  </a:lnTo>
                  <a:lnTo>
                    <a:pt x="400259" y="749683"/>
                  </a:lnTo>
                  <a:lnTo>
                    <a:pt x="400259" y="747566"/>
                  </a:lnTo>
                  <a:lnTo>
                    <a:pt x="400259" y="739095"/>
                  </a:lnTo>
                  <a:lnTo>
                    <a:pt x="406612" y="739095"/>
                  </a:lnTo>
                  <a:lnTo>
                    <a:pt x="410848" y="732741"/>
                  </a:lnTo>
                  <a:lnTo>
                    <a:pt x="419319" y="724270"/>
                  </a:lnTo>
                  <a:lnTo>
                    <a:pt x="421436" y="720035"/>
                  </a:lnTo>
                  <a:lnTo>
                    <a:pt x="429908" y="717917"/>
                  </a:lnTo>
                  <a:lnTo>
                    <a:pt x="434143" y="709446"/>
                  </a:lnTo>
                  <a:lnTo>
                    <a:pt x="440496" y="698857"/>
                  </a:lnTo>
                  <a:lnTo>
                    <a:pt x="425672" y="694622"/>
                  </a:lnTo>
                  <a:lnTo>
                    <a:pt x="415083" y="688269"/>
                  </a:lnTo>
                  <a:lnTo>
                    <a:pt x="406612" y="675562"/>
                  </a:lnTo>
                  <a:lnTo>
                    <a:pt x="404494" y="664973"/>
                  </a:lnTo>
                  <a:lnTo>
                    <a:pt x="400259" y="650149"/>
                  </a:lnTo>
                  <a:lnTo>
                    <a:pt x="415083" y="650149"/>
                  </a:lnTo>
                  <a:lnTo>
                    <a:pt x="440496" y="643796"/>
                  </a:lnTo>
                  <a:lnTo>
                    <a:pt x="470145" y="650149"/>
                  </a:lnTo>
                  <a:lnTo>
                    <a:pt x="495559" y="660738"/>
                  </a:lnTo>
                  <a:lnTo>
                    <a:pt x="520972" y="673444"/>
                  </a:lnTo>
                  <a:lnTo>
                    <a:pt x="520972" y="658620"/>
                  </a:lnTo>
                  <a:lnTo>
                    <a:pt x="495559" y="645914"/>
                  </a:lnTo>
                  <a:lnTo>
                    <a:pt x="474381" y="635325"/>
                  </a:lnTo>
                  <a:lnTo>
                    <a:pt x="455321" y="616265"/>
                  </a:lnTo>
                  <a:lnTo>
                    <a:pt x="461674" y="616265"/>
                  </a:lnTo>
                  <a:lnTo>
                    <a:pt x="480734" y="588734"/>
                  </a:lnTo>
                  <a:lnTo>
                    <a:pt x="504030" y="569675"/>
                  </a:lnTo>
                  <a:lnTo>
                    <a:pt x="533678" y="554850"/>
                  </a:lnTo>
                  <a:lnTo>
                    <a:pt x="569681" y="544262"/>
                  </a:lnTo>
                  <a:lnTo>
                    <a:pt x="569681" y="535791"/>
                  </a:lnTo>
                  <a:lnTo>
                    <a:pt x="535796" y="525202"/>
                  </a:lnTo>
                  <a:lnTo>
                    <a:pt x="510383" y="506142"/>
                  </a:lnTo>
                  <a:lnTo>
                    <a:pt x="489205" y="480729"/>
                  </a:lnTo>
                  <a:lnTo>
                    <a:pt x="470145" y="455316"/>
                  </a:lnTo>
                  <a:lnTo>
                    <a:pt x="480734" y="451080"/>
                  </a:lnTo>
                  <a:lnTo>
                    <a:pt x="489205" y="451080"/>
                  </a:lnTo>
                  <a:lnTo>
                    <a:pt x="499794" y="446845"/>
                  </a:lnTo>
                  <a:lnTo>
                    <a:pt x="510383" y="446845"/>
                  </a:lnTo>
                  <a:lnTo>
                    <a:pt x="525207" y="457434"/>
                  </a:lnTo>
                  <a:lnTo>
                    <a:pt x="535796" y="470140"/>
                  </a:lnTo>
                  <a:lnTo>
                    <a:pt x="550621" y="480729"/>
                  </a:lnTo>
                  <a:lnTo>
                    <a:pt x="550621" y="472258"/>
                  </a:lnTo>
                  <a:lnTo>
                    <a:pt x="548503" y="465905"/>
                  </a:lnTo>
                  <a:lnTo>
                    <a:pt x="544267" y="465905"/>
                  </a:lnTo>
                  <a:lnTo>
                    <a:pt x="544267" y="461669"/>
                  </a:lnTo>
                  <a:lnTo>
                    <a:pt x="540032" y="457434"/>
                  </a:lnTo>
                  <a:lnTo>
                    <a:pt x="540032" y="455316"/>
                  </a:lnTo>
                  <a:lnTo>
                    <a:pt x="535796" y="446845"/>
                  </a:lnTo>
                  <a:lnTo>
                    <a:pt x="544267" y="446845"/>
                  </a:lnTo>
                  <a:lnTo>
                    <a:pt x="544267" y="440492"/>
                  </a:lnTo>
                  <a:lnTo>
                    <a:pt x="578152" y="427785"/>
                  </a:lnTo>
                  <a:lnTo>
                    <a:pt x="609918" y="421432"/>
                  </a:lnTo>
                  <a:lnTo>
                    <a:pt x="643803" y="417196"/>
                  </a:lnTo>
                  <a:lnTo>
                    <a:pt x="684040" y="421432"/>
                  </a:lnTo>
                  <a:lnTo>
                    <a:pt x="664980" y="398137"/>
                  </a:lnTo>
                  <a:lnTo>
                    <a:pt x="688276" y="391783"/>
                  </a:lnTo>
                  <a:lnTo>
                    <a:pt x="713689" y="381195"/>
                  </a:lnTo>
                  <a:lnTo>
                    <a:pt x="739103" y="370606"/>
                  </a:lnTo>
                  <a:lnTo>
                    <a:pt x="753927" y="357899"/>
                  </a:lnTo>
                  <a:lnTo>
                    <a:pt x="766634" y="357899"/>
                  </a:lnTo>
                  <a:lnTo>
                    <a:pt x="766634" y="351546"/>
                  </a:lnTo>
                  <a:lnTo>
                    <a:pt x="747574" y="351546"/>
                  </a:lnTo>
                  <a:lnTo>
                    <a:pt x="739103" y="355782"/>
                  </a:lnTo>
                  <a:lnTo>
                    <a:pt x="732749" y="357899"/>
                  </a:lnTo>
                  <a:lnTo>
                    <a:pt x="728514" y="357899"/>
                  </a:lnTo>
                  <a:lnTo>
                    <a:pt x="724278" y="357899"/>
                  </a:lnTo>
                  <a:lnTo>
                    <a:pt x="722160" y="357899"/>
                  </a:lnTo>
                  <a:lnTo>
                    <a:pt x="717925" y="355782"/>
                  </a:lnTo>
                  <a:lnTo>
                    <a:pt x="713689" y="351546"/>
                  </a:lnTo>
                  <a:lnTo>
                    <a:pt x="707336" y="351546"/>
                  </a:lnTo>
                  <a:lnTo>
                    <a:pt x="698865" y="357899"/>
                  </a:lnTo>
                  <a:lnTo>
                    <a:pt x="688276" y="370606"/>
                  </a:lnTo>
                  <a:lnTo>
                    <a:pt x="677687" y="381195"/>
                  </a:lnTo>
                  <a:lnTo>
                    <a:pt x="669216" y="391783"/>
                  </a:lnTo>
                  <a:lnTo>
                    <a:pt x="658627" y="398137"/>
                  </a:lnTo>
                  <a:lnTo>
                    <a:pt x="618389" y="410843"/>
                  </a:lnTo>
                  <a:lnTo>
                    <a:pt x="580269" y="410843"/>
                  </a:lnTo>
                  <a:lnTo>
                    <a:pt x="544267" y="402372"/>
                  </a:lnTo>
                  <a:lnTo>
                    <a:pt x="510383" y="387548"/>
                  </a:lnTo>
                  <a:lnTo>
                    <a:pt x="506147" y="387548"/>
                  </a:lnTo>
                  <a:lnTo>
                    <a:pt x="499794" y="391783"/>
                  </a:lnTo>
                  <a:lnTo>
                    <a:pt x="489205" y="396019"/>
                  </a:lnTo>
                  <a:lnTo>
                    <a:pt x="480734" y="398137"/>
                  </a:lnTo>
                  <a:lnTo>
                    <a:pt x="474381" y="402372"/>
                  </a:lnTo>
                  <a:lnTo>
                    <a:pt x="461674" y="406608"/>
                  </a:lnTo>
                  <a:lnTo>
                    <a:pt x="455321" y="387548"/>
                  </a:lnTo>
                  <a:lnTo>
                    <a:pt x="461674" y="385430"/>
                  </a:lnTo>
                  <a:lnTo>
                    <a:pt x="465910" y="381194"/>
                  </a:lnTo>
                  <a:lnTo>
                    <a:pt x="470145" y="372724"/>
                  </a:lnTo>
                  <a:lnTo>
                    <a:pt x="448968" y="372724"/>
                  </a:lnTo>
                  <a:lnTo>
                    <a:pt x="440496" y="376959"/>
                  </a:lnTo>
                  <a:lnTo>
                    <a:pt x="429908" y="381195"/>
                  </a:lnTo>
                  <a:lnTo>
                    <a:pt x="419319" y="381195"/>
                  </a:lnTo>
                  <a:lnTo>
                    <a:pt x="406612" y="381195"/>
                  </a:lnTo>
                  <a:lnTo>
                    <a:pt x="400259" y="357899"/>
                  </a:lnTo>
                  <a:lnTo>
                    <a:pt x="406612" y="355782"/>
                  </a:lnTo>
                  <a:lnTo>
                    <a:pt x="410848" y="355782"/>
                  </a:lnTo>
                  <a:lnTo>
                    <a:pt x="415083" y="355782"/>
                  </a:lnTo>
                  <a:lnTo>
                    <a:pt x="419319" y="351546"/>
                  </a:lnTo>
                  <a:lnTo>
                    <a:pt x="421436" y="351546"/>
                  </a:lnTo>
                  <a:lnTo>
                    <a:pt x="374845" y="357899"/>
                  </a:lnTo>
                  <a:lnTo>
                    <a:pt x="370610" y="347311"/>
                  </a:lnTo>
                  <a:lnTo>
                    <a:pt x="362139" y="340957"/>
                  </a:lnTo>
                  <a:lnTo>
                    <a:pt x="360021" y="336722"/>
                  </a:lnTo>
                  <a:lnTo>
                    <a:pt x="355785" y="328251"/>
                  </a:lnTo>
                  <a:lnTo>
                    <a:pt x="347314" y="317662"/>
                  </a:lnTo>
                  <a:lnTo>
                    <a:pt x="360021" y="313427"/>
                  </a:lnTo>
                  <a:lnTo>
                    <a:pt x="366374" y="313427"/>
                  </a:lnTo>
                  <a:lnTo>
                    <a:pt x="370610" y="313427"/>
                  </a:lnTo>
                  <a:lnTo>
                    <a:pt x="374845" y="313427"/>
                  </a:lnTo>
                  <a:lnTo>
                    <a:pt x="374845" y="311309"/>
                  </a:lnTo>
                  <a:lnTo>
                    <a:pt x="376963" y="307073"/>
                  </a:lnTo>
                  <a:lnTo>
                    <a:pt x="381199" y="298602"/>
                  </a:lnTo>
                  <a:lnTo>
                    <a:pt x="366374" y="296485"/>
                  </a:lnTo>
                  <a:lnTo>
                    <a:pt x="351550" y="292249"/>
                  </a:lnTo>
                  <a:lnTo>
                    <a:pt x="345197" y="283778"/>
                  </a:lnTo>
                  <a:lnTo>
                    <a:pt x="332490" y="277425"/>
                  </a:lnTo>
                  <a:lnTo>
                    <a:pt x="340961" y="277425"/>
                  </a:lnTo>
                  <a:lnTo>
                    <a:pt x="340961" y="266836"/>
                  </a:lnTo>
                  <a:lnTo>
                    <a:pt x="376963" y="273189"/>
                  </a:lnTo>
                  <a:lnTo>
                    <a:pt x="396023" y="268954"/>
                  </a:lnTo>
                  <a:lnTo>
                    <a:pt x="410848" y="262601"/>
                  </a:lnTo>
                  <a:lnTo>
                    <a:pt x="419319" y="252012"/>
                  </a:lnTo>
                  <a:lnTo>
                    <a:pt x="429908" y="237188"/>
                  </a:lnTo>
                  <a:lnTo>
                    <a:pt x="448968" y="228717"/>
                  </a:lnTo>
                  <a:lnTo>
                    <a:pt x="470145" y="222363"/>
                  </a:lnTo>
                  <a:lnTo>
                    <a:pt x="484970" y="228717"/>
                  </a:lnTo>
                  <a:lnTo>
                    <a:pt x="504030" y="237188"/>
                  </a:lnTo>
                  <a:lnTo>
                    <a:pt x="518854" y="239305"/>
                  </a:lnTo>
                  <a:lnTo>
                    <a:pt x="535796" y="237188"/>
                  </a:lnTo>
                  <a:lnTo>
                    <a:pt x="529443" y="232952"/>
                  </a:lnTo>
                  <a:lnTo>
                    <a:pt x="520972" y="228717"/>
                  </a:lnTo>
                  <a:lnTo>
                    <a:pt x="518854" y="228717"/>
                  </a:lnTo>
                  <a:lnTo>
                    <a:pt x="518854" y="224481"/>
                  </a:lnTo>
                  <a:lnTo>
                    <a:pt x="514619" y="222363"/>
                  </a:lnTo>
                  <a:lnTo>
                    <a:pt x="514619" y="213892"/>
                  </a:lnTo>
                  <a:lnTo>
                    <a:pt x="510383" y="203304"/>
                  </a:lnTo>
                  <a:lnTo>
                    <a:pt x="520972" y="199068"/>
                  </a:lnTo>
                  <a:lnTo>
                    <a:pt x="529443" y="194833"/>
                  </a:lnTo>
                  <a:lnTo>
                    <a:pt x="535796" y="194833"/>
                  </a:lnTo>
                  <a:lnTo>
                    <a:pt x="540032" y="192715"/>
                  </a:lnTo>
                  <a:lnTo>
                    <a:pt x="548503" y="188479"/>
                  </a:lnTo>
                  <a:lnTo>
                    <a:pt x="563327" y="188479"/>
                  </a:lnTo>
                  <a:lnTo>
                    <a:pt x="569681" y="192715"/>
                  </a:lnTo>
                  <a:lnTo>
                    <a:pt x="578152" y="199068"/>
                  </a:lnTo>
                  <a:lnTo>
                    <a:pt x="584505" y="203304"/>
                  </a:lnTo>
                  <a:lnTo>
                    <a:pt x="584505" y="194833"/>
                  </a:lnTo>
                  <a:lnTo>
                    <a:pt x="580269" y="192715"/>
                  </a:lnTo>
                  <a:lnTo>
                    <a:pt x="580269" y="188479"/>
                  </a:lnTo>
                  <a:lnTo>
                    <a:pt x="580269" y="184244"/>
                  </a:lnTo>
                  <a:lnTo>
                    <a:pt x="578152" y="177891"/>
                  </a:lnTo>
                  <a:lnTo>
                    <a:pt x="588741" y="173655"/>
                  </a:lnTo>
                  <a:lnTo>
                    <a:pt x="595094" y="169420"/>
                  </a:lnTo>
                  <a:lnTo>
                    <a:pt x="607801" y="163066"/>
                  </a:lnTo>
                  <a:lnTo>
                    <a:pt x="614154" y="154595"/>
                  </a:lnTo>
                  <a:lnTo>
                    <a:pt x="618389" y="154595"/>
                  </a:lnTo>
                  <a:lnTo>
                    <a:pt x="633214" y="154595"/>
                  </a:lnTo>
                  <a:lnTo>
                    <a:pt x="643803" y="158831"/>
                  </a:lnTo>
                  <a:lnTo>
                    <a:pt x="652274" y="167302"/>
                  </a:lnTo>
                  <a:lnTo>
                    <a:pt x="664980" y="167302"/>
                  </a:lnTo>
                  <a:lnTo>
                    <a:pt x="684040" y="163066"/>
                  </a:lnTo>
                  <a:lnTo>
                    <a:pt x="692512" y="137653"/>
                  </a:lnTo>
                  <a:lnTo>
                    <a:pt x="703100" y="133418"/>
                  </a:lnTo>
                  <a:lnTo>
                    <a:pt x="713689" y="133418"/>
                  </a:lnTo>
                  <a:lnTo>
                    <a:pt x="724278" y="133418"/>
                  </a:lnTo>
                  <a:lnTo>
                    <a:pt x="732749" y="137653"/>
                  </a:lnTo>
                  <a:lnTo>
                    <a:pt x="739103" y="137653"/>
                  </a:lnTo>
                  <a:lnTo>
                    <a:pt x="753927" y="114358"/>
                  </a:lnTo>
                  <a:lnTo>
                    <a:pt x="777222" y="110123"/>
                  </a:lnTo>
                  <a:lnTo>
                    <a:pt x="792047" y="118594"/>
                  </a:lnTo>
                  <a:lnTo>
                    <a:pt x="806871" y="124947"/>
                  </a:lnTo>
                  <a:lnTo>
                    <a:pt x="821696" y="129182"/>
                  </a:lnTo>
                  <a:lnTo>
                    <a:pt x="840756" y="122829"/>
                  </a:lnTo>
                  <a:lnTo>
                    <a:pt x="866169" y="108005"/>
                  </a:lnTo>
                  <a:lnTo>
                    <a:pt x="891582" y="95298"/>
                  </a:lnTo>
                  <a:close/>
                  <a:moveTo>
                    <a:pt x="4455795" y="88945"/>
                  </a:moveTo>
                  <a:lnTo>
                    <a:pt x="4470620" y="93181"/>
                  </a:lnTo>
                  <a:lnTo>
                    <a:pt x="4485444" y="99534"/>
                  </a:lnTo>
                  <a:lnTo>
                    <a:pt x="4491798" y="108005"/>
                  </a:lnTo>
                  <a:lnTo>
                    <a:pt x="4502386" y="114358"/>
                  </a:lnTo>
                  <a:lnTo>
                    <a:pt x="4515093" y="122829"/>
                  </a:lnTo>
                  <a:lnTo>
                    <a:pt x="4506622" y="144007"/>
                  </a:lnTo>
                  <a:lnTo>
                    <a:pt x="4462149" y="169420"/>
                  </a:lnTo>
                  <a:lnTo>
                    <a:pt x="4428264" y="199068"/>
                  </a:lnTo>
                  <a:lnTo>
                    <a:pt x="4398615" y="237188"/>
                  </a:lnTo>
                  <a:lnTo>
                    <a:pt x="4392262" y="237188"/>
                  </a:lnTo>
                  <a:lnTo>
                    <a:pt x="4392262" y="228717"/>
                  </a:lnTo>
                  <a:lnTo>
                    <a:pt x="4381673" y="222363"/>
                  </a:lnTo>
                  <a:lnTo>
                    <a:pt x="4373202" y="213892"/>
                  </a:lnTo>
                  <a:lnTo>
                    <a:pt x="4368967" y="207539"/>
                  </a:lnTo>
                  <a:lnTo>
                    <a:pt x="4362613" y="199068"/>
                  </a:lnTo>
                  <a:lnTo>
                    <a:pt x="4358378" y="188479"/>
                  </a:lnTo>
                  <a:lnTo>
                    <a:pt x="4366849" y="173655"/>
                  </a:lnTo>
                  <a:lnTo>
                    <a:pt x="4368967" y="163066"/>
                  </a:lnTo>
                  <a:lnTo>
                    <a:pt x="4373202" y="144007"/>
                  </a:lnTo>
                  <a:lnTo>
                    <a:pt x="4318140" y="144007"/>
                  </a:lnTo>
                  <a:lnTo>
                    <a:pt x="4318140" y="129182"/>
                  </a:lnTo>
                  <a:lnTo>
                    <a:pt x="4347789" y="118594"/>
                  </a:lnTo>
                  <a:lnTo>
                    <a:pt x="4377438" y="110123"/>
                  </a:lnTo>
                  <a:lnTo>
                    <a:pt x="4413440" y="103769"/>
                  </a:lnTo>
                  <a:lnTo>
                    <a:pt x="4417675" y="114358"/>
                  </a:lnTo>
                  <a:lnTo>
                    <a:pt x="4421911" y="118594"/>
                  </a:lnTo>
                  <a:lnTo>
                    <a:pt x="4421911" y="122829"/>
                  </a:lnTo>
                  <a:lnTo>
                    <a:pt x="4426147" y="122829"/>
                  </a:lnTo>
                  <a:lnTo>
                    <a:pt x="4426147" y="124947"/>
                  </a:lnTo>
                  <a:lnTo>
                    <a:pt x="4432500" y="129182"/>
                  </a:lnTo>
                  <a:lnTo>
                    <a:pt x="4436735" y="118594"/>
                  </a:lnTo>
                  <a:lnTo>
                    <a:pt x="4440971" y="110123"/>
                  </a:lnTo>
                  <a:lnTo>
                    <a:pt x="4443089" y="103769"/>
                  </a:lnTo>
                  <a:lnTo>
                    <a:pt x="4451560" y="95298"/>
                  </a:lnTo>
                  <a:lnTo>
                    <a:pt x="4455795" y="88945"/>
                  </a:lnTo>
                  <a:close/>
                  <a:moveTo>
                    <a:pt x="4546860" y="48708"/>
                  </a:moveTo>
                  <a:lnTo>
                    <a:pt x="4555331" y="50826"/>
                  </a:lnTo>
                  <a:lnTo>
                    <a:pt x="4557449" y="50826"/>
                  </a:lnTo>
                  <a:lnTo>
                    <a:pt x="4561684" y="55061"/>
                  </a:lnTo>
                  <a:lnTo>
                    <a:pt x="4565920" y="59297"/>
                  </a:lnTo>
                  <a:lnTo>
                    <a:pt x="4570155" y="65650"/>
                  </a:lnTo>
                  <a:lnTo>
                    <a:pt x="4576508" y="78356"/>
                  </a:lnTo>
                  <a:lnTo>
                    <a:pt x="4584980" y="88945"/>
                  </a:lnTo>
                  <a:lnTo>
                    <a:pt x="4587097" y="103769"/>
                  </a:lnTo>
                  <a:lnTo>
                    <a:pt x="4570155" y="103769"/>
                  </a:lnTo>
                  <a:lnTo>
                    <a:pt x="4570155" y="95298"/>
                  </a:lnTo>
                  <a:lnTo>
                    <a:pt x="4561684" y="88945"/>
                  </a:lnTo>
                  <a:lnTo>
                    <a:pt x="4555331" y="80474"/>
                  </a:lnTo>
                  <a:lnTo>
                    <a:pt x="4551095" y="74121"/>
                  </a:lnTo>
                  <a:lnTo>
                    <a:pt x="4546860" y="63532"/>
                  </a:lnTo>
                  <a:lnTo>
                    <a:pt x="4546860" y="48708"/>
                  </a:lnTo>
                  <a:close/>
                  <a:moveTo>
                    <a:pt x="1997060" y="40237"/>
                  </a:moveTo>
                  <a:lnTo>
                    <a:pt x="2047887" y="40237"/>
                  </a:lnTo>
                  <a:lnTo>
                    <a:pt x="2100831" y="48708"/>
                  </a:lnTo>
                  <a:lnTo>
                    <a:pt x="2147422" y="55061"/>
                  </a:lnTo>
                  <a:lnTo>
                    <a:pt x="2189778" y="65650"/>
                  </a:lnTo>
                  <a:lnTo>
                    <a:pt x="2251193" y="55061"/>
                  </a:lnTo>
                  <a:lnTo>
                    <a:pt x="2259664" y="63532"/>
                  </a:lnTo>
                  <a:lnTo>
                    <a:pt x="2266017" y="65650"/>
                  </a:lnTo>
                  <a:lnTo>
                    <a:pt x="2274488" y="78356"/>
                  </a:lnTo>
                  <a:lnTo>
                    <a:pt x="2278724" y="84710"/>
                  </a:lnTo>
                  <a:lnTo>
                    <a:pt x="2285077" y="88945"/>
                  </a:lnTo>
                  <a:lnTo>
                    <a:pt x="2321079" y="103769"/>
                  </a:lnTo>
                  <a:lnTo>
                    <a:pt x="2363435" y="114358"/>
                  </a:lnTo>
                  <a:lnTo>
                    <a:pt x="2399437" y="122829"/>
                  </a:lnTo>
                  <a:lnTo>
                    <a:pt x="2399437" y="137653"/>
                  </a:lnTo>
                  <a:lnTo>
                    <a:pt x="2340139" y="137653"/>
                  </a:lnTo>
                  <a:lnTo>
                    <a:pt x="2314726" y="124947"/>
                  </a:lnTo>
                  <a:lnTo>
                    <a:pt x="2285077" y="124947"/>
                  </a:lnTo>
                  <a:lnTo>
                    <a:pt x="2251193" y="129182"/>
                  </a:lnTo>
                  <a:lnTo>
                    <a:pt x="2219426" y="137653"/>
                  </a:lnTo>
                  <a:lnTo>
                    <a:pt x="2219426" y="154595"/>
                  </a:lnTo>
                  <a:lnTo>
                    <a:pt x="2259664" y="154595"/>
                  </a:lnTo>
                  <a:lnTo>
                    <a:pt x="2289313" y="148242"/>
                  </a:lnTo>
                  <a:lnTo>
                    <a:pt x="2325315" y="144007"/>
                  </a:lnTo>
                  <a:lnTo>
                    <a:pt x="2369788" y="144007"/>
                  </a:lnTo>
                  <a:lnTo>
                    <a:pt x="2414262" y="144007"/>
                  </a:lnTo>
                  <a:lnTo>
                    <a:pt x="2448146" y="144007"/>
                  </a:lnTo>
                  <a:lnTo>
                    <a:pt x="2477795" y="173656"/>
                  </a:lnTo>
                  <a:lnTo>
                    <a:pt x="2513797" y="194833"/>
                  </a:lnTo>
                  <a:lnTo>
                    <a:pt x="2503208" y="218128"/>
                  </a:lnTo>
                  <a:lnTo>
                    <a:pt x="2482030" y="232952"/>
                  </a:lnTo>
                  <a:lnTo>
                    <a:pt x="2462970" y="243541"/>
                  </a:lnTo>
                  <a:lnTo>
                    <a:pt x="2437557" y="252012"/>
                  </a:lnTo>
                  <a:lnTo>
                    <a:pt x="2399437" y="252012"/>
                  </a:lnTo>
                  <a:lnTo>
                    <a:pt x="2365553" y="262601"/>
                  </a:lnTo>
                  <a:lnTo>
                    <a:pt x="2329551" y="262601"/>
                  </a:lnTo>
                  <a:lnTo>
                    <a:pt x="2289313" y="258365"/>
                  </a:lnTo>
                  <a:lnTo>
                    <a:pt x="2251193" y="254130"/>
                  </a:lnTo>
                  <a:lnTo>
                    <a:pt x="2215191" y="254130"/>
                  </a:lnTo>
                  <a:lnTo>
                    <a:pt x="2185542" y="262601"/>
                  </a:lnTo>
                  <a:lnTo>
                    <a:pt x="2162246" y="283778"/>
                  </a:lnTo>
                  <a:lnTo>
                    <a:pt x="2251193" y="283778"/>
                  </a:lnTo>
                  <a:lnTo>
                    <a:pt x="2278724" y="277425"/>
                  </a:lnTo>
                  <a:lnTo>
                    <a:pt x="2310491" y="273189"/>
                  </a:lnTo>
                  <a:lnTo>
                    <a:pt x="2348611" y="277425"/>
                  </a:lnTo>
                  <a:lnTo>
                    <a:pt x="2374024" y="283778"/>
                  </a:lnTo>
                  <a:lnTo>
                    <a:pt x="2380377" y="311309"/>
                  </a:lnTo>
                  <a:lnTo>
                    <a:pt x="2393084" y="307073"/>
                  </a:lnTo>
                  <a:lnTo>
                    <a:pt x="2410026" y="296485"/>
                  </a:lnTo>
                  <a:lnTo>
                    <a:pt x="2433321" y="288014"/>
                  </a:lnTo>
                  <a:lnTo>
                    <a:pt x="2454499" y="283778"/>
                  </a:lnTo>
                  <a:lnTo>
                    <a:pt x="2458735" y="296485"/>
                  </a:lnTo>
                  <a:lnTo>
                    <a:pt x="2462970" y="302838"/>
                  </a:lnTo>
                  <a:lnTo>
                    <a:pt x="2467206" y="307074"/>
                  </a:lnTo>
                  <a:lnTo>
                    <a:pt x="2473559" y="311309"/>
                  </a:lnTo>
                  <a:lnTo>
                    <a:pt x="2482030" y="317662"/>
                  </a:lnTo>
                  <a:lnTo>
                    <a:pt x="2448146" y="381195"/>
                  </a:lnTo>
                  <a:lnTo>
                    <a:pt x="2462970" y="381195"/>
                  </a:lnTo>
                  <a:lnTo>
                    <a:pt x="2488384" y="366370"/>
                  </a:lnTo>
                  <a:lnTo>
                    <a:pt x="2522268" y="347311"/>
                  </a:lnTo>
                  <a:lnTo>
                    <a:pt x="2562506" y="332486"/>
                  </a:lnTo>
                  <a:lnTo>
                    <a:pt x="2606979" y="317662"/>
                  </a:lnTo>
                  <a:lnTo>
                    <a:pt x="2655688" y="307073"/>
                  </a:lnTo>
                  <a:lnTo>
                    <a:pt x="2698043" y="307073"/>
                  </a:lnTo>
                  <a:lnTo>
                    <a:pt x="2740399" y="311309"/>
                  </a:lnTo>
                  <a:lnTo>
                    <a:pt x="2770048" y="328251"/>
                  </a:lnTo>
                  <a:lnTo>
                    <a:pt x="2786990" y="357899"/>
                  </a:lnTo>
                  <a:lnTo>
                    <a:pt x="2799696" y="357899"/>
                  </a:lnTo>
                  <a:lnTo>
                    <a:pt x="2799696" y="362135"/>
                  </a:lnTo>
                  <a:lnTo>
                    <a:pt x="2795461" y="366370"/>
                  </a:lnTo>
                  <a:lnTo>
                    <a:pt x="2791225" y="366370"/>
                  </a:lnTo>
                  <a:lnTo>
                    <a:pt x="2786990" y="366370"/>
                  </a:lnTo>
                  <a:lnTo>
                    <a:pt x="2780636" y="372724"/>
                  </a:lnTo>
                  <a:lnTo>
                    <a:pt x="2770048" y="376959"/>
                  </a:lnTo>
                  <a:lnTo>
                    <a:pt x="2757341" y="381195"/>
                  </a:lnTo>
                  <a:lnTo>
                    <a:pt x="2742516" y="385430"/>
                  </a:lnTo>
                  <a:lnTo>
                    <a:pt x="2731928" y="387548"/>
                  </a:lnTo>
                  <a:lnTo>
                    <a:pt x="2706514" y="427785"/>
                  </a:lnTo>
                  <a:lnTo>
                    <a:pt x="2657806" y="457434"/>
                  </a:lnTo>
                  <a:lnTo>
                    <a:pt x="2602743" y="476493"/>
                  </a:lnTo>
                  <a:lnTo>
                    <a:pt x="2537092" y="487082"/>
                  </a:lnTo>
                  <a:lnTo>
                    <a:pt x="2537092" y="499789"/>
                  </a:lnTo>
                  <a:lnTo>
                    <a:pt x="2537092" y="506142"/>
                  </a:lnTo>
                  <a:lnTo>
                    <a:pt x="2537092" y="510377"/>
                  </a:lnTo>
                  <a:lnTo>
                    <a:pt x="2532857" y="514612"/>
                  </a:lnTo>
                  <a:lnTo>
                    <a:pt x="2537092" y="516731"/>
                  </a:lnTo>
                  <a:lnTo>
                    <a:pt x="2537092" y="520966"/>
                  </a:lnTo>
                  <a:lnTo>
                    <a:pt x="2543446" y="529437"/>
                  </a:lnTo>
                  <a:lnTo>
                    <a:pt x="2554035" y="535791"/>
                  </a:lnTo>
                  <a:lnTo>
                    <a:pt x="2562506" y="540026"/>
                  </a:lnTo>
                  <a:lnTo>
                    <a:pt x="2568859" y="546379"/>
                  </a:lnTo>
                  <a:lnTo>
                    <a:pt x="2577330" y="550615"/>
                  </a:lnTo>
                  <a:lnTo>
                    <a:pt x="2583683" y="561204"/>
                  </a:lnTo>
                  <a:lnTo>
                    <a:pt x="2577330" y="576028"/>
                  </a:lnTo>
                  <a:lnTo>
                    <a:pt x="2568859" y="609912"/>
                  </a:lnTo>
                  <a:lnTo>
                    <a:pt x="2562506" y="650149"/>
                  </a:lnTo>
                  <a:lnTo>
                    <a:pt x="2554035" y="690386"/>
                  </a:lnTo>
                  <a:lnTo>
                    <a:pt x="2554035" y="724270"/>
                  </a:lnTo>
                  <a:lnTo>
                    <a:pt x="2562506" y="720035"/>
                  </a:lnTo>
                  <a:lnTo>
                    <a:pt x="2568859" y="720035"/>
                  </a:lnTo>
                  <a:lnTo>
                    <a:pt x="2573095" y="720035"/>
                  </a:lnTo>
                  <a:lnTo>
                    <a:pt x="2581566" y="720035"/>
                  </a:lnTo>
                  <a:lnTo>
                    <a:pt x="2583683" y="720035"/>
                  </a:lnTo>
                  <a:lnTo>
                    <a:pt x="2596390" y="724270"/>
                  </a:lnTo>
                  <a:lnTo>
                    <a:pt x="2592155" y="734859"/>
                  </a:lnTo>
                  <a:lnTo>
                    <a:pt x="2592155" y="739095"/>
                  </a:lnTo>
                  <a:lnTo>
                    <a:pt x="2592155" y="747566"/>
                  </a:lnTo>
                  <a:lnTo>
                    <a:pt x="2592155" y="749683"/>
                  </a:lnTo>
                  <a:lnTo>
                    <a:pt x="2592155" y="758154"/>
                  </a:lnTo>
                  <a:lnTo>
                    <a:pt x="2596390" y="772979"/>
                  </a:lnTo>
                  <a:lnTo>
                    <a:pt x="2583683" y="772979"/>
                  </a:lnTo>
                  <a:lnTo>
                    <a:pt x="2583683" y="779332"/>
                  </a:lnTo>
                  <a:lnTo>
                    <a:pt x="2577330" y="777214"/>
                  </a:lnTo>
                  <a:lnTo>
                    <a:pt x="2568859" y="768743"/>
                  </a:lnTo>
                  <a:lnTo>
                    <a:pt x="2566741" y="764508"/>
                  </a:lnTo>
                  <a:lnTo>
                    <a:pt x="2558270" y="762390"/>
                  </a:lnTo>
                  <a:lnTo>
                    <a:pt x="2551917" y="758154"/>
                  </a:lnTo>
                  <a:lnTo>
                    <a:pt x="2537092" y="758154"/>
                  </a:lnTo>
                  <a:lnTo>
                    <a:pt x="2528621" y="762390"/>
                  </a:lnTo>
                  <a:lnTo>
                    <a:pt x="2522268" y="764508"/>
                  </a:lnTo>
                  <a:lnTo>
                    <a:pt x="2513797" y="768743"/>
                  </a:lnTo>
                  <a:lnTo>
                    <a:pt x="2509561" y="772979"/>
                  </a:lnTo>
                  <a:lnTo>
                    <a:pt x="2503208" y="777214"/>
                  </a:lnTo>
                  <a:lnTo>
                    <a:pt x="2498972" y="783567"/>
                  </a:lnTo>
                  <a:lnTo>
                    <a:pt x="2494737" y="798392"/>
                  </a:lnTo>
                  <a:lnTo>
                    <a:pt x="2543446" y="813216"/>
                  </a:lnTo>
                  <a:lnTo>
                    <a:pt x="2554035" y="878866"/>
                  </a:lnTo>
                  <a:lnTo>
                    <a:pt x="2543446" y="878866"/>
                  </a:lnTo>
                  <a:lnTo>
                    <a:pt x="2537092" y="878866"/>
                  </a:lnTo>
                  <a:lnTo>
                    <a:pt x="2528621" y="883102"/>
                  </a:lnTo>
                  <a:lnTo>
                    <a:pt x="2522268" y="887337"/>
                  </a:lnTo>
                  <a:lnTo>
                    <a:pt x="2522268" y="902161"/>
                  </a:lnTo>
                  <a:lnTo>
                    <a:pt x="2539210" y="912750"/>
                  </a:lnTo>
                  <a:lnTo>
                    <a:pt x="2551917" y="927574"/>
                  </a:lnTo>
                  <a:lnTo>
                    <a:pt x="2558270" y="946634"/>
                  </a:lnTo>
                  <a:lnTo>
                    <a:pt x="2562506" y="976283"/>
                  </a:lnTo>
                  <a:lnTo>
                    <a:pt x="2543446" y="976283"/>
                  </a:lnTo>
                  <a:lnTo>
                    <a:pt x="2539210" y="976283"/>
                  </a:lnTo>
                  <a:lnTo>
                    <a:pt x="2528621" y="972047"/>
                  </a:lnTo>
                  <a:lnTo>
                    <a:pt x="2522268" y="976283"/>
                  </a:lnTo>
                  <a:lnTo>
                    <a:pt x="2509561" y="976283"/>
                  </a:lnTo>
                  <a:lnTo>
                    <a:pt x="2503208" y="982636"/>
                  </a:lnTo>
                  <a:lnTo>
                    <a:pt x="2494737" y="991107"/>
                  </a:lnTo>
                  <a:lnTo>
                    <a:pt x="2507444" y="997460"/>
                  </a:lnTo>
                  <a:lnTo>
                    <a:pt x="2513797" y="1001696"/>
                  </a:lnTo>
                  <a:lnTo>
                    <a:pt x="2518032" y="1005931"/>
                  </a:lnTo>
                  <a:lnTo>
                    <a:pt x="2522268" y="1008049"/>
                  </a:lnTo>
                  <a:lnTo>
                    <a:pt x="2524386" y="1020755"/>
                  </a:lnTo>
                  <a:lnTo>
                    <a:pt x="2528621" y="1031344"/>
                  </a:lnTo>
                  <a:lnTo>
                    <a:pt x="2524386" y="1035579"/>
                  </a:lnTo>
                  <a:lnTo>
                    <a:pt x="2524386" y="1037698"/>
                  </a:lnTo>
                  <a:lnTo>
                    <a:pt x="2522268" y="1041933"/>
                  </a:lnTo>
                  <a:lnTo>
                    <a:pt x="2522268" y="1050404"/>
                  </a:lnTo>
                  <a:lnTo>
                    <a:pt x="2492619" y="1050404"/>
                  </a:lnTo>
                  <a:lnTo>
                    <a:pt x="2462970" y="1056757"/>
                  </a:lnTo>
                  <a:lnTo>
                    <a:pt x="2439675" y="1065228"/>
                  </a:lnTo>
                  <a:lnTo>
                    <a:pt x="2448146" y="1065228"/>
                  </a:lnTo>
                  <a:lnTo>
                    <a:pt x="2458735" y="1071582"/>
                  </a:lnTo>
                  <a:lnTo>
                    <a:pt x="2467206" y="1075817"/>
                  </a:lnTo>
                  <a:lnTo>
                    <a:pt x="2473559" y="1075817"/>
                  </a:lnTo>
                  <a:lnTo>
                    <a:pt x="2482030" y="1080053"/>
                  </a:lnTo>
                  <a:lnTo>
                    <a:pt x="2488384" y="1086407"/>
                  </a:lnTo>
                  <a:lnTo>
                    <a:pt x="2494737" y="1096995"/>
                  </a:lnTo>
                  <a:lnTo>
                    <a:pt x="2482030" y="1116054"/>
                  </a:lnTo>
                  <a:lnTo>
                    <a:pt x="2473559" y="1139350"/>
                  </a:lnTo>
                  <a:lnTo>
                    <a:pt x="2462970" y="1164763"/>
                  </a:lnTo>
                  <a:lnTo>
                    <a:pt x="2458735" y="1154174"/>
                  </a:lnTo>
                  <a:lnTo>
                    <a:pt x="2452381" y="1145703"/>
                  </a:lnTo>
                  <a:lnTo>
                    <a:pt x="2448146" y="1141468"/>
                  </a:lnTo>
                  <a:lnTo>
                    <a:pt x="2439675" y="1141468"/>
                  </a:lnTo>
                  <a:lnTo>
                    <a:pt x="2429086" y="1139350"/>
                  </a:lnTo>
                  <a:lnTo>
                    <a:pt x="2414262" y="1139350"/>
                  </a:lnTo>
                  <a:lnTo>
                    <a:pt x="2414262" y="1145703"/>
                  </a:lnTo>
                  <a:lnTo>
                    <a:pt x="2422733" y="1145703"/>
                  </a:lnTo>
                  <a:lnTo>
                    <a:pt x="2448146" y="1171116"/>
                  </a:lnTo>
                  <a:lnTo>
                    <a:pt x="2469324" y="1200764"/>
                  </a:lnTo>
                  <a:lnTo>
                    <a:pt x="2482030" y="1238884"/>
                  </a:lnTo>
                  <a:lnTo>
                    <a:pt x="2488384" y="1283357"/>
                  </a:lnTo>
                  <a:lnTo>
                    <a:pt x="2482030" y="1283357"/>
                  </a:lnTo>
                  <a:lnTo>
                    <a:pt x="2482030" y="1293945"/>
                  </a:lnTo>
                  <a:lnTo>
                    <a:pt x="2422733" y="1300299"/>
                  </a:lnTo>
                  <a:lnTo>
                    <a:pt x="2422733" y="1260061"/>
                  </a:lnTo>
                  <a:lnTo>
                    <a:pt x="2414262" y="1253708"/>
                  </a:lnTo>
                  <a:lnTo>
                    <a:pt x="2407908" y="1249473"/>
                  </a:lnTo>
                  <a:lnTo>
                    <a:pt x="2403673" y="1245238"/>
                  </a:lnTo>
                  <a:lnTo>
                    <a:pt x="2393084" y="1238884"/>
                  </a:lnTo>
                  <a:lnTo>
                    <a:pt x="2380377" y="1234648"/>
                  </a:lnTo>
                  <a:lnTo>
                    <a:pt x="2363435" y="1245237"/>
                  </a:lnTo>
                  <a:lnTo>
                    <a:pt x="2340139" y="1253708"/>
                  </a:lnTo>
                  <a:lnTo>
                    <a:pt x="2314726" y="1255826"/>
                  </a:lnTo>
                  <a:lnTo>
                    <a:pt x="2291431" y="1264297"/>
                  </a:lnTo>
                  <a:lnTo>
                    <a:pt x="2278724" y="1274886"/>
                  </a:lnTo>
                  <a:lnTo>
                    <a:pt x="2291431" y="1274886"/>
                  </a:lnTo>
                  <a:lnTo>
                    <a:pt x="2310491" y="1274886"/>
                  </a:lnTo>
                  <a:lnTo>
                    <a:pt x="2340139" y="1270650"/>
                  </a:lnTo>
                  <a:lnTo>
                    <a:pt x="2374024" y="1268532"/>
                  </a:lnTo>
                  <a:lnTo>
                    <a:pt x="2374024" y="1283357"/>
                  </a:lnTo>
                  <a:lnTo>
                    <a:pt x="2299902" y="1308770"/>
                  </a:lnTo>
                  <a:lnTo>
                    <a:pt x="2299902" y="1315123"/>
                  </a:lnTo>
                  <a:lnTo>
                    <a:pt x="2318962" y="1315123"/>
                  </a:lnTo>
                  <a:lnTo>
                    <a:pt x="2329551" y="1313005"/>
                  </a:lnTo>
                  <a:lnTo>
                    <a:pt x="2344375" y="1308770"/>
                  </a:lnTo>
                  <a:lnTo>
                    <a:pt x="2359199" y="1304534"/>
                  </a:lnTo>
                  <a:lnTo>
                    <a:pt x="2374024" y="1300299"/>
                  </a:lnTo>
                  <a:lnTo>
                    <a:pt x="2378259" y="1319358"/>
                  </a:lnTo>
                  <a:lnTo>
                    <a:pt x="2393084" y="1327829"/>
                  </a:lnTo>
                  <a:lnTo>
                    <a:pt x="2407908" y="1329947"/>
                  </a:lnTo>
                  <a:lnTo>
                    <a:pt x="2433321" y="1327829"/>
                  </a:lnTo>
                  <a:lnTo>
                    <a:pt x="2462970" y="1327829"/>
                  </a:lnTo>
                  <a:lnTo>
                    <a:pt x="2462970" y="1334183"/>
                  </a:lnTo>
                  <a:lnTo>
                    <a:pt x="2454499" y="1334183"/>
                  </a:lnTo>
                  <a:lnTo>
                    <a:pt x="2414262" y="1372302"/>
                  </a:lnTo>
                  <a:lnTo>
                    <a:pt x="2369788" y="1408304"/>
                  </a:lnTo>
                  <a:lnTo>
                    <a:pt x="2325315" y="1437952"/>
                  </a:lnTo>
                  <a:lnTo>
                    <a:pt x="2274488" y="1463365"/>
                  </a:lnTo>
                  <a:lnTo>
                    <a:pt x="2219426" y="1473954"/>
                  </a:lnTo>
                  <a:lnTo>
                    <a:pt x="2155893" y="1471836"/>
                  </a:lnTo>
                  <a:lnTo>
                    <a:pt x="2155893" y="1482425"/>
                  </a:lnTo>
                  <a:lnTo>
                    <a:pt x="2155893" y="1493014"/>
                  </a:lnTo>
                  <a:lnTo>
                    <a:pt x="2151658" y="1501485"/>
                  </a:lnTo>
                  <a:lnTo>
                    <a:pt x="2147422" y="1503603"/>
                  </a:lnTo>
                  <a:lnTo>
                    <a:pt x="2145304" y="1503603"/>
                  </a:lnTo>
                  <a:lnTo>
                    <a:pt x="2141069" y="1507838"/>
                  </a:lnTo>
                  <a:lnTo>
                    <a:pt x="2132598" y="1512074"/>
                  </a:lnTo>
                  <a:lnTo>
                    <a:pt x="2126244" y="1516309"/>
                  </a:lnTo>
                  <a:lnTo>
                    <a:pt x="2122009" y="1518427"/>
                  </a:lnTo>
                  <a:lnTo>
                    <a:pt x="2115655" y="1526898"/>
                  </a:lnTo>
                  <a:lnTo>
                    <a:pt x="2107184" y="1548075"/>
                  </a:lnTo>
                  <a:lnTo>
                    <a:pt x="2102949" y="1575606"/>
                  </a:lnTo>
                  <a:lnTo>
                    <a:pt x="2096595" y="1592548"/>
                  </a:lnTo>
                  <a:lnTo>
                    <a:pt x="2077536" y="1611607"/>
                  </a:lnTo>
                  <a:lnTo>
                    <a:pt x="2045769" y="1632786"/>
                  </a:lnTo>
                  <a:lnTo>
                    <a:pt x="2003413" y="1651845"/>
                  </a:lnTo>
                  <a:lnTo>
                    <a:pt x="1967411" y="1666670"/>
                  </a:lnTo>
                  <a:lnTo>
                    <a:pt x="1933527" y="1675141"/>
                  </a:lnTo>
                  <a:lnTo>
                    <a:pt x="1933527" y="1666670"/>
                  </a:lnTo>
                  <a:lnTo>
                    <a:pt x="1933527" y="1660316"/>
                  </a:lnTo>
                  <a:lnTo>
                    <a:pt x="1929291" y="1660316"/>
                  </a:lnTo>
                  <a:lnTo>
                    <a:pt x="1929291" y="1656081"/>
                  </a:lnTo>
                  <a:lnTo>
                    <a:pt x="1927174" y="1651845"/>
                  </a:lnTo>
                  <a:lnTo>
                    <a:pt x="1922938" y="1681494"/>
                  </a:lnTo>
                  <a:lnTo>
                    <a:pt x="1912349" y="1706907"/>
                  </a:lnTo>
                  <a:lnTo>
                    <a:pt x="1903878" y="1730202"/>
                  </a:lnTo>
                  <a:lnTo>
                    <a:pt x="1893289" y="1751380"/>
                  </a:lnTo>
                  <a:lnTo>
                    <a:pt x="1884818" y="1781028"/>
                  </a:lnTo>
                  <a:lnTo>
                    <a:pt x="1893289" y="1785264"/>
                  </a:lnTo>
                  <a:lnTo>
                    <a:pt x="1893289" y="1789499"/>
                  </a:lnTo>
                  <a:lnTo>
                    <a:pt x="1897525" y="1789499"/>
                  </a:lnTo>
                  <a:lnTo>
                    <a:pt x="1897525" y="1793735"/>
                  </a:lnTo>
                  <a:lnTo>
                    <a:pt x="1893289" y="1795852"/>
                  </a:lnTo>
                  <a:lnTo>
                    <a:pt x="1884818" y="1804323"/>
                  </a:lnTo>
                  <a:lnTo>
                    <a:pt x="1878465" y="1808559"/>
                  </a:lnTo>
                  <a:lnTo>
                    <a:pt x="1872111" y="1814913"/>
                  </a:lnTo>
                  <a:lnTo>
                    <a:pt x="1863640" y="1819148"/>
                  </a:lnTo>
                  <a:lnTo>
                    <a:pt x="1859405" y="1825501"/>
                  </a:lnTo>
                  <a:lnTo>
                    <a:pt x="1853051" y="1836090"/>
                  </a:lnTo>
                  <a:lnTo>
                    <a:pt x="1838227" y="1878445"/>
                  </a:lnTo>
                  <a:lnTo>
                    <a:pt x="1827638" y="1922917"/>
                  </a:lnTo>
                  <a:lnTo>
                    <a:pt x="1823403" y="1973743"/>
                  </a:lnTo>
                  <a:lnTo>
                    <a:pt x="1814932" y="2022452"/>
                  </a:lnTo>
                  <a:lnTo>
                    <a:pt x="1804343" y="2066925"/>
                  </a:lnTo>
                  <a:lnTo>
                    <a:pt x="1797989" y="2062689"/>
                  </a:lnTo>
                  <a:lnTo>
                    <a:pt x="1793754" y="2062689"/>
                  </a:lnTo>
                  <a:lnTo>
                    <a:pt x="1793754" y="2058453"/>
                  </a:lnTo>
                  <a:lnTo>
                    <a:pt x="1789518" y="2058453"/>
                  </a:lnTo>
                  <a:lnTo>
                    <a:pt x="1778929" y="2052100"/>
                  </a:lnTo>
                  <a:lnTo>
                    <a:pt x="1759869" y="2037276"/>
                  </a:lnTo>
                  <a:lnTo>
                    <a:pt x="1730221" y="2018216"/>
                  </a:lnTo>
                  <a:lnTo>
                    <a:pt x="1696336" y="1999156"/>
                  </a:lnTo>
                  <a:lnTo>
                    <a:pt x="1664570" y="1977979"/>
                  </a:lnTo>
                  <a:lnTo>
                    <a:pt x="1639156" y="1958919"/>
                  </a:lnTo>
                  <a:lnTo>
                    <a:pt x="1615861" y="1948330"/>
                  </a:lnTo>
                  <a:lnTo>
                    <a:pt x="1609508" y="1944095"/>
                  </a:lnTo>
                  <a:lnTo>
                    <a:pt x="1601036" y="1863620"/>
                  </a:lnTo>
                  <a:lnTo>
                    <a:pt x="1596801" y="1855149"/>
                  </a:lnTo>
                  <a:lnTo>
                    <a:pt x="1586212" y="1848796"/>
                  </a:lnTo>
                  <a:lnTo>
                    <a:pt x="1579859" y="1844561"/>
                  </a:lnTo>
                  <a:lnTo>
                    <a:pt x="1567152" y="1836090"/>
                  </a:lnTo>
                  <a:lnTo>
                    <a:pt x="1560799" y="1829737"/>
                  </a:lnTo>
                  <a:lnTo>
                    <a:pt x="1567152" y="1825501"/>
                  </a:lnTo>
                  <a:lnTo>
                    <a:pt x="1567152" y="1821265"/>
                  </a:lnTo>
                  <a:lnTo>
                    <a:pt x="1571388" y="1819148"/>
                  </a:lnTo>
                  <a:lnTo>
                    <a:pt x="1575623" y="1810677"/>
                  </a:lnTo>
                  <a:lnTo>
                    <a:pt x="1579859" y="1804323"/>
                  </a:lnTo>
                  <a:lnTo>
                    <a:pt x="1560799" y="1804323"/>
                  </a:lnTo>
                  <a:lnTo>
                    <a:pt x="1550210" y="1804323"/>
                  </a:lnTo>
                  <a:lnTo>
                    <a:pt x="1541739" y="1804323"/>
                  </a:lnTo>
                  <a:lnTo>
                    <a:pt x="1537503" y="1800087"/>
                  </a:lnTo>
                  <a:lnTo>
                    <a:pt x="1535385" y="1793735"/>
                  </a:lnTo>
                  <a:lnTo>
                    <a:pt x="1526914" y="1781028"/>
                  </a:lnTo>
                  <a:lnTo>
                    <a:pt x="1522679" y="1774675"/>
                  </a:lnTo>
                  <a:lnTo>
                    <a:pt x="1522679" y="1766204"/>
                  </a:lnTo>
                  <a:lnTo>
                    <a:pt x="1522679" y="1764086"/>
                  </a:lnTo>
                  <a:lnTo>
                    <a:pt x="1522679" y="1755615"/>
                  </a:lnTo>
                  <a:lnTo>
                    <a:pt x="1526914" y="1749262"/>
                  </a:lnTo>
                  <a:lnTo>
                    <a:pt x="1526914" y="1740791"/>
                  </a:lnTo>
                  <a:lnTo>
                    <a:pt x="1505737" y="1740791"/>
                  </a:lnTo>
                  <a:lnTo>
                    <a:pt x="1505737" y="1730202"/>
                  </a:lnTo>
                  <a:lnTo>
                    <a:pt x="1507854" y="1719613"/>
                  </a:lnTo>
                  <a:lnTo>
                    <a:pt x="1512090" y="1715377"/>
                  </a:lnTo>
                  <a:lnTo>
                    <a:pt x="1512090" y="1706907"/>
                  </a:lnTo>
                  <a:lnTo>
                    <a:pt x="1516325" y="1700554"/>
                  </a:lnTo>
                  <a:lnTo>
                    <a:pt x="1520561" y="1689965"/>
                  </a:lnTo>
                  <a:lnTo>
                    <a:pt x="1507854" y="1689965"/>
                  </a:lnTo>
                  <a:lnTo>
                    <a:pt x="1497266" y="1689965"/>
                  </a:lnTo>
                  <a:lnTo>
                    <a:pt x="1490912" y="1685729"/>
                  </a:lnTo>
                  <a:lnTo>
                    <a:pt x="1478206" y="1681494"/>
                  </a:lnTo>
                  <a:lnTo>
                    <a:pt x="1476088" y="1626432"/>
                  </a:lnTo>
                  <a:lnTo>
                    <a:pt x="1471852" y="1575606"/>
                  </a:lnTo>
                  <a:lnTo>
                    <a:pt x="1471852" y="1526898"/>
                  </a:lnTo>
                  <a:lnTo>
                    <a:pt x="1486677" y="1478190"/>
                  </a:lnTo>
                  <a:lnTo>
                    <a:pt x="1501501" y="1457012"/>
                  </a:lnTo>
                  <a:lnTo>
                    <a:pt x="1520561" y="1442188"/>
                  </a:lnTo>
                  <a:lnTo>
                    <a:pt x="1535385" y="1429481"/>
                  </a:lnTo>
                  <a:lnTo>
                    <a:pt x="1545974" y="1412539"/>
                  </a:lnTo>
                  <a:lnTo>
                    <a:pt x="1556563" y="1389244"/>
                  </a:lnTo>
                  <a:lnTo>
                    <a:pt x="1560799" y="1349007"/>
                  </a:lnTo>
                  <a:lnTo>
                    <a:pt x="1552328" y="1349007"/>
                  </a:lnTo>
                  <a:lnTo>
                    <a:pt x="1545974" y="1357478"/>
                  </a:lnTo>
                  <a:lnTo>
                    <a:pt x="1537503" y="1359596"/>
                  </a:lnTo>
                  <a:lnTo>
                    <a:pt x="1535385" y="1359596"/>
                  </a:lnTo>
                  <a:lnTo>
                    <a:pt x="1526914" y="1359596"/>
                  </a:lnTo>
                  <a:lnTo>
                    <a:pt x="1520561" y="1357478"/>
                  </a:lnTo>
                  <a:lnTo>
                    <a:pt x="1490912" y="1349007"/>
                  </a:lnTo>
                  <a:lnTo>
                    <a:pt x="1467617" y="1334183"/>
                  </a:lnTo>
                  <a:lnTo>
                    <a:pt x="1452792" y="1313005"/>
                  </a:lnTo>
                  <a:lnTo>
                    <a:pt x="1446439" y="1274886"/>
                  </a:lnTo>
                  <a:lnTo>
                    <a:pt x="1457028" y="1274886"/>
                  </a:lnTo>
                  <a:lnTo>
                    <a:pt x="1457028" y="1268532"/>
                  </a:lnTo>
                  <a:lnTo>
                    <a:pt x="1476088" y="1279121"/>
                  </a:lnTo>
                  <a:lnTo>
                    <a:pt x="1497266" y="1293945"/>
                  </a:lnTo>
                  <a:lnTo>
                    <a:pt x="1516325" y="1300299"/>
                  </a:lnTo>
                  <a:lnTo>
                    <a:pt x="1537503" y="1300299"/>
                  </a:lnTo>
                  <a:lnTo>
                    <a:pt x="1537503" y="1298181"/>
                  </a:lnTo>
                  <a:lnTo>
                    <a:pt x="1541739" y="1293945"/>
                  </a:lnTo>
                  <a:lnTo>
                    <a:pt x="1541739" y="1289710"/>
                  </a:lnTo>
                  <a:lnTo>
                    <a:pt x="1545974" y="1283357"/>
                  </a:lnTo>
                  <a:lnTo>
                    <a:pt x="1505737" y="1253708"/>
                  </a:lnTo>
                  <a:lnTo>
                    <a:pt x="1471852" y="1211353"/>
                  </a:lnTo>
                  <a:lnTo>
                    <a:pt x="1461263" y="1215589"/>
                  </a:lnTo>
                  <a:lnTo>
                    <a:pt x="1452792" y="1219824"/>
                  </a:lnTo>
                  <a:lnTo>
                    <a:pt x="1442203" y="1224060"/>
                  </a:lnTo>
                  <a:lnTo>
                    <a:pt x="1431615" y="1226177"/>
                  </a:lnTo>
                  <a:lnTo>
                    <a:pt x="1423143" y="1219824"/>
                  </a:lnTo>
                  <a:lnTo>
                    <a:pt x="1421026" y="1215589"/>
                  </a:lnTo>
                  <a:lnTo>
                    <a:pt x="1416790" y="1209235"/>
                  </a:lnTo>
                  <a:lnTo>
                    <a:pt x="1412555" y="1205000"/>
                  </a:lnTo>
                  <a:lnTo>
                    <a:pt x="1406201" y="1194411"/>
                  </a:lnTo>
                  <a:lnTo>
                    <a:pt x="1427379" y="1171116"/>
                  </a:lnTo>
                  <a:lnTo>
                    <a:pt x="1431615" y="1139350"/>
                  </a:lnTo>
                  <a:lnTo>
                    <a:pt x="1427379" y="1096995"/>
                  </a:lnTo>
                  <a:lnTo>
                    <a:pt x="1416790" y="1052522"/>
                  </a:lnTo>
                  <a:lnTo>
                    <a:pt x="1397730" y="1005931"/>
                  </a:lnTo>
                  <a:lnTo>
                    <a:pt x="1376552" y="961458"/>
                  </a:lnTo>
                  <a:lnTo>
                    <a:pt x="1349021" y="921221"/>
                  </a:lnTo>
                  <a:lnTo>
                    <a:pt x="1327844" y="883102"/>
                  </a:lnTo>
                  <a:lnTo>
                    <a:pt x="1308784" y="853453"/>
                  </a:lnTo>
                  <a:lnTo>
                    <a:pt x="1264310" y="823805"/>
                  </a:lnTo>
                  <a:lnTo>
                    <a:pt x="1213484" y="813216"/>
                  </a:lnTo>
                  <a:lnTo>
                    <a:pt x="1160539" y="813216"/>
                  </a:lnTo>
                  <a:lnTo>
                    <a:pt x="1101242" y="813216"/>
                  </a:lnTo>
                  <a:lnTo>
                    <a:pt x="1044062" y="817451"/>
                  </a:lnTo>
                  <a:lnTo>
                    <a:pt x="984764" y="813216"/>
                  </a:lnTo>
                  <a:lnTo>
                    <a:pt x="984764" y="802627"/>
                  </a:lnTo>
                  <a:lnTo>
                    <a:pt x="984764" y="794156"/>
                  </a:lnTo>
                  <a:lnTo>
                    <a:pt x="986882" y="792038"/>
                  </a:lnTo>
                  <a:lnTo>
                    <a:pt x="986882" y="787803"/>
                  </a:lnTo>
                  <a:lnTo>
                    <a:pt x="986882" y="783567"/>
                  </a:lnTo>
                  <a:lnTo>
                    <a:pt x="984764" y="779332"/>
                  </a:lnTo>
                  <a:lnTo>
                    <a:pt x="961469" y="768743"/>
                  </a:lnTo>
                  <a:lnTo>
                    <a:pt x="940291" y="762390"/>
                  </a:lnTo>
                  <a:lnTo>
                    <a:pt x="916996" y="747566"/>
                  </a:lnTo>
                  <a:lnTo>
                    <a:pt x="936055" y="747566"/>
                  </a:lnTo>
                  <a:lnTo>
                    <a:pt x="957233" y="739095"/>
                  </a:lnTo>
                  <a:lnTo>
                    <a:pt x="986882" y="732741"/>
                  </a:lnTo>
                  <a:lnTo>
                    <a:pt x="1020766" y="728506"/>
                  </a:lnTo>
                  <a:lnTo>
                    <a:pt x="1046180" y="720035"/>
                  </a:lnTo>
                  <a:lnTo>
                    <a:pt x="1065240" y="705211"/>
                  </a:lnTo>
                  <a:lnTo>
                    <a:pt x="976293" y="705211"/>
                  </a:lnTo>
                  <a:lnTo>
                    <a:pt x="955115" y="698857"/>
                  </a:lnTo>
                  <a:lnTo>
                    <a:pt x="936055" y="698857"/>
                  </a:lnTo>
                  <a:lnTo>
                    <a:pt x="912760" y="694622"/>
                  </a:lnTo>
                  <a:lnTo>
                    <a:pt x="895818" y="690386"/>
                  </a:lnTo>
                  <a:lnTo>
                    <a:pt x="876758" y="684033"/>
                  </a:lnTo>
                  <a:lnTo>
                    <a:pt x="866169" y="664973"/>
                  </a:lnTo>
                  <a:lnTo>
                    <a:pt x="861933" y="635325"/>
                  </a:lnTo>
                  <a:lnTo>
                    <a:pt x="906407" y="628972"/>
                  </a:lnTo>
                  <a:lnTo>
                    <a:pt x="946644" y="614147"/>
                  </a:lnTo>
                  <a:lnTo>
                    <a:pt x="980529" y="599323"/>
                  </a:lnTo>
                  <a:lnTo>
                    <a:pt x="1016531" y="584499"/>
                  </a:lnTo>
                  <a:lnTo>
                    <a:pt x="1090653" y="584499"/>
                  </a:lnTo>
                  <a:lnTo>
                    <a:pt x="1120302" y="487082"/>
                  </a:lnTo>
                  <a:lnTo>
                    <a:pt x="1050415" y="487082"/>
                  </a:lnTo>
                  <a:lnTo>
                    <a:pt x="1031355" y="461669"/>
                  </a:lnTo>
                  <a:lnTo>
                    <a:pt x="1054651" y="446845"/>
                  </a:lnTo>
                  <a:lnTo>
                    <a:pt x="1071593" y="432021"/>
                  </a:lnTo>
                  <a:lnTo>
                    <a:pt x="1094889" y="421432"/>
                  </a:lnTo>
                  <a:lnTo>
                    <a:pt x="1120302" y="412961"/>
                  </a:lnTo>
                  <a:lnTo>
                    <a:pt x="1120302" y="387548"/>
                  </a:lnTo>
                  <a:lnTo>
                    <a:pt x="1149951" y="372724"/>
                  </a:lnTo>
                  <a:lnTo>
                    <a:pt x="1164775" y="355782"/>
                  </a:lnTo>
                  <a:lnTo>
                    <a:pt x="1179599" y="332486"/>
                  </a:lnTo>
                  <a:lnTo>
                    <a:pt x="1202895" y="317662"/>
                  </a:lnTo>
                  <a:lnTo>
                    <a:pt x="1228308" y="307073"/>
                  </a:lnTo>
                  <a:lnTo>
                    <a:pt x="1249486" y="307073"/>
                  </a:lnTo>
                  <a:lnTo>
                    <a:pt x="1268546" y="313427"/>
                  </a:lnTo>
                  <a:lnTo>
                    <a:pt x="1293959" y="311309"/>
                  </a:lnTo>
                  <a:lnTo>
                    <a:pt x="1274899" y="302838"/>
                  </a:lnTo>
                  <a:lnTo>
                    <a:pt x="1264310" y="298602"/>
                  </a:lnTo>
                  <a:lnTo>
                    <a:pt x="1253722" y="296485"/>
                  </a:lnTo>
                  <a:lnTo>
                    <a:pt x="1243133" y="283778"/>
                  </a:lnTo>
                  <a:lnTo>
                    <a:pt x="1279135" y="277425"/>
                  </a:lnTo>
                  <a:lnTo>
                    <a:pt x="1313019" y="266836"/>
                  </a:lnTo>
                  <a:lnTo>
                    <a:pt x="1342668" y="258365"/>
                  </a:lnTo>
                  <a:lnTo>
                    <a:pt x="1376552" y="252012"/>
                  </a:lnTo>
                  <a:lnTo>
                    <a:pt x="1378670" y="266836"/>
                  </a:lnTo>
                  <a:lnTo>
                    <a:pt x="1382906" y="273189"/>
                  </a:lnTo>
                  <a:lnTo>
                    <a:pt x="1387141" y="283778"/>
                  </a:lnTo>
                  <a:lnTo>
                    <a:pt x="1391377" y="292249"/>
                  </a:lnTo>
                  <a:lnTo>
                    <a:pt x="1401966" y="296485"/>
                  </a:lnTo>
                  <a:lnTo>
                    <a:pt x="1416790" y="298602"/>
                  </a:lnTo>
                  <a:lnTo>
                    <a:pt x="1416790" y="288014"/>
                  </a:lnTo>
                  <a:lnTo>
                    <a:pt x="1423143" y="277425"/>
                  </a:lnTo>
                  <a:lnTo>
                    <a:pt x="1427379" y="262601"/>
                  </a:lnTo>
                  <a:lnTo>
                    <a:pt x="1431615" y="252012"/>
                  </a:lnTo>
                  <a:lnTo>
                    <a:pt x="1437968" y="262601"/>
                  </a:lnTo>
                  <a:lnTo>
                    <a:pt x="1450674" y="273189"/>
                  </a:lnTo>
                  <a:lnTo>
                    <a:pt x="1457028" y="281660"/>
                  </a:lnTo>
                  <a:lnTo>
                    <a:pt x="1471852" y="288014"/>
                  </a:lnTo>
                  <a:lnTo>
                    <a:pt x="1486677" y="292249"/>
                  </a:lnTo>
                  <a:lnTo>
                    <a:pt x="1478206" y="243541"/>
                  </a:lnTo>
                  <a:lnTo>
                    <a:pt x="1505737" y="237188"/>
                  </a:lnTo>
                  <a:lnTo>
                    <a:pt x="1526914" y="228717"/>
                  </a:lnTo>
                  <a:lnTo>
                    <a:pt x="1560799" y="237188"/>
                  </a:lnTo>
                  <a:lnTo>
                    <a:pt x="1596801" y="252012"/>
                  </a:lnTo>
                  <a:lnTo>
                    <a:pt x="1634921" y="273189"/>
                  </a:lnTo>
                  <a:lnTo>
                    <a:pt x="1675159" y="292249"/>
                  </a:lnTo>
                  <a:lnTo>
                    <a:pt x="1709043" y="307073"/>
                  </a:lnTo>
                  <a:lnTo>
                    <a:pt x="1740809" y="317662"/>
                  </a:lnTo>
                  <a:lnTo>
                    <a:pt x="1740809" y="311309"/>
                  </a:lnTo>
                  <a:lnTo>
                    <a:pt x="1719632" y="292249"/>
                  </a:lnTo>
                  <a:lnTo>
                    <a:pt x="1704807" y="277424"/>
                  </a:lnTo>
                  <a:lnTo>
                    <a:pt x="1696336" y="258365"/>
                  </a:lnTo>
                  <a:lnTo>
                    <a:pt x="1709043" y="237188"/>
                  </a:lnTo>
                  <a:lnTo>
                    <a:pt x="1700572" y="228717"/>
                  </a:lnTo>
                  <a:lnTo>
                    <a:pt x="1689983" y="218128"/>
                  </a:lnTo>
                  <a:lnTo>
                    <a:pt x="1679394" y="209657"/>
                  </a:lnTo>
                  <a:lnTo>
                    <a:pt x="1668805" y="203304"/>
                  </a:lnTo>
                  <a:lnTo>
                    <a:pt x="1660334" y="194833"/>
                  </a:lnTo>
                  <a:lnTo>
                    <a:pt x="1668805" y="177891"/>
                  </a:lnTo>
                  <a:lnTo>
                    <a:pt x="1689983" y="184244"/>
                  </a:lnTo>
                  <a:lnTo>
                    <a:pt x="1719632" y="188479"/>
                  </a:lnTo>
                  <a:lnTo>
                    <a:pt x="1745045" y="184244"/>
                  </a:lnTo>
                  <a:lnTo>
                    <a:pt x="1764105" y="169420"/>
                  </a:lnTo>
                  <a:lnTo>
                    <a:pt x="1675159" y="169420"/>
                  </a:lnTo>
                  <a:lnTo>
                    <a:pt x="1675159" y="163066"/>
                  </a:lnTo>
                  <a:lnTo>
                    <a:pt x="1668805" y="163066"/>
                  </a:lnTo>
                  <a:lnTo>
                    <a:pt x="1668805" y="154595"/>
                  </a:lnTo>
                  <a:lnTo>
                    <a:pt x="1679394" y="148242"/>
                  </a:lnTo>
                  <a:lnTo>
                    <a:pt x="1689983" y="139771"/>
                  </a:lnTo>
                  <a:lnTo>
                    <a:pt x="1700572" y="133418"/>
                  </a:lnTo>
                  <a:lnTo>
                    <a:pt x="1711161" y="124947"/>
                  </a:lnTo>
                  <a:lnTo>
                    <a:pt x="1723867" y="122829"/>
                  </a:lnTo>
                  <a:lnTo>
                    <a:pt x="1770458" y="129182"/>
                  </a:lnTo>
                  <a:lnTo>
                    <a:pt x="1783165" y="95298"/>
                  </a:lnTo>
                  <a:lnTo>
                    <a:pt x="1838227" y="103769"/>
                  </a:lnTo>
                  <a:lnTo>
                    <a:pt x="1842463" y="103769"/>
                  </a:lnTo>
                  <a:lnTo>
                    <a:pt x="1844580" y="95298"/>
                  </a:lnTo>
                  <a:lnTo>
                    <a:pt x="1848816" y="93181"/>
                  </a:lnTo>
                  <a:lnTo>
                    <a:pt x="1853051" y="84710"/>
                  </a:lnTo>
                  <a:lnTo>
                    <a:pt x="1863640" y="80474"/>
                  </a:lnTo>
                  <a:lnTo>
                    <a:pt x="1872111" y="93181"/>
                  </a:lnTo>
                  <a:lnTo>
                    <a:pt x="1882700" y="103770"/>
                  </a:lnTo>
                  <a:lnTo>
                    <a:pt x="1893289" y="114359"/>
                  </a:lnTo>
                  <a:lnTo>
                    <a:pt x="1893289" y="95298"/>
                  </a:lnTo>
                  <a:lnTo>
                    <a:pt x="1897525" y="93181"/>
                  </a:lnTo>
                  <a:lnTo>
                    <a:pt x="1897525" y="88945"/>
                  </a:lnTo>
                  <a:lnTo>
                    <a:pt x="1897525" y="84710"/>
                  </a:lnTo>
                  <a:lnTo>
                    <a:pt x="1897525" y="80474"/>
                  </a:lnTo>
                  <a:lnTo>
                    <a:pt x="1899643" y="74121"/>
                  </a:lnTo>
                  <a:lnTo>
                    <a:pt x="1903878" y="69886"/>
                  </a:lnTo>
                  <a:lnTo>
                    <a:pt x="1912349" y="65650"/>
                  </a:lnTo>
                  <a:lnTo>
                    <a:pt x="1948351" y="48708"/>
                  </a:lnTo>
                  <a:lnTo>
                    <a:pt x="1997060" y="40237"/>
                  </a:lnTo>
                  <a:close/>
                  <a:moveTo>
                    <a:pt x="4669691" y="33884"/>
                  </a:moveTo>
                  <a:lnTo>
                    <a:pt x="4690868" y="40237"/>
                  </a:lnTo>
                  <a:lnTo>
                    <a:pt x="4690868" y="55061"/>
                  </a:lnTo>
                  <a:lnTo>
                    <a:pt x="4659102" y="55061"/>
                  </a:lnTo>
                  <a:lnTo>
                    <a:pt x="4669691" y="33884"/>
                  </a:lnTo>
                  <a:close/>
                  <a:moveTo>
                    <a:pt x="5667162" y="0"/>
                  </a:moveTo>
                  <a:lnTo>
                    <a:pt x="5677751" y="6353"/>
                  </a:lnTo>
                  <a:lnTo>
                    <a:pt x="5686222" y="14824"/>
                  </a:lnTo>
                  <a:lnTo>
                    <a:pt x="5690457" y="21177"/>
                  </a:lnTo>
                  <a:lnTo>
                    <a:pt x="5692575" y="33884"/>
                  </a:lnTo>
                  <a:lnTo>
                    <a:pt x="5696811" y="40237"/>
                  </a:lnTo>
                  <a:lnTo>
                    <a:pt x="5701046" y="50826"/>
                  </a:lnTo>
                  <a:lnTo>
                    <a:pt x="5707400" y="55061"/>
                  </a:lnTo>
                  <a:lnTo>
                    <a:pt x="5730695" y="65650"/>
                  </a:lnTo>
                  <a:lnTo>
                    <a:pt x="5751873" y="69885"/>
                  </a:lnTo>
                  <a:lnTo>
                    <a:pt x="5766697" y="69885"/>
                  </a:lnTo>
                  <a:lnTo>
                    <a:pt x="5777286" y="78356"/>
                  </a:lnTo>
                  <a:lnTo>
                    <a:pt x="5785757" y="93181"/>
                  </a:lnTo>
                  <a:lnTo>
                    <a:pt x="5789993" y="122829"/>
                  </a:lnTo>
                  <a:lnTo>
                    <a:pt x="5785757" y="124947"/>
                  </a:lnTo>
                  <a:lnTo>
                    <a:pt x="5785757" y="129182"/>
                  </a:lnTo>
                  <a:lnTo>
                    <a:pt x="5785757" y="133418"/>
                  </a:lnTo>
                  <a:lnTo>
                    <a:pt x="5781522" y="137653"/>
                  </a:lnTo>
                  <a:lnTo>
                    <a:pt x="5734931" y="137653"/>
                  </a:lnTo>
                  <a:lnTo>
                    <a:pt x="5686222" y="137653"/>
                  </a:lnTo>
                  <a:lnTo>
                    <a:pt x="5645984" y="154595"/>
                  </a:lnTo>
                  <a:lnTo>
                    <a:pt x="5637513" y="158831"/>
                  </a:lnTo>
                  <a:lnTo>
                    <a:pt x="5633278" y="167302"/>
                  </a:lnTo>
                  <a:lnTo>
                    <a:pt x="5631160" y="169420"/>
                  </a:lnTo>
                  <a:lnTo>
                    <a:pt x="5626924" y="173656"/>
                  </a:lnTo>
                  <a:lnTo>
                    <a:pt x="5622689" y="177891"/>
                  </a:lnTo>
                  <a:lnTo>
                    <a:pt x="5616335" y="182126"/>
                  </a:lnTo>
                  <a:lnTo>
                    <a:pt x="5603629" y="188479"/>
                  </a:lnTo>
                  <a:lnTo>
                    <a:pt x="5597275" y="177891"/>
                  </a:lnTo>
                  <a:lnTo>
                    <a:pt x="5593040" y="169420"/>
                  </a:lnTo>
                  <a:lnTo>
                    <a:pt x="5586687" y="163067"/>
                  </a:lnTo>
                  <a:lnTo>
                    <a:pt x="5612100" y="99534"/>
                  </a:lnTo>
                  <a:lnTo>
                    <a:pt x="5637513" y="48708"/>
                  </a:lnTo>
                  <a:lnTo>
                    <a:pt x="5667162" y="0"/>
                  </a:lnTo>
                  <a:close/>
                  <a:moveTo>
                    <a:pt x="5408794" y="0"/>
                  </a:moveTo>
                  <a:lnTo>
                    <a:pt x="5427854" y="19060"/>
                  </a:lnTo>
                  <a:lnTo>
                    <a:pt x="5438442" y="40237"/>
                  </a:lnTo>
                  <a:lnTo>
                    <a:pt x="5449031" y="65650"/>
                  </a:lnTo>
                  <a:lnTo>
                    <a:pt x="5429971" y="65650"/>
                  </a:lnTo>
                  <a:lnTo>
                    <a:pt x="5429971" y="55061"/>
                  </a:lnTo>
                  <a:lnTo>
                    <a:pt x="5423618" y="48708"/>
                  </a:lnTo>
                  <a:lnTo>
                    <a:pt x="5415147" y="40237"/>
                  </a:lnTo>
                  <a:lnTo>
                    <a:pt x="5413029" y="29648"/>
                  </a:lnTo>
                  <a:lnTo>
                    <a:pt x="5408794" y="19059"/>
                  </a:lnTo>
                  <a:lnTo>
                    <a:pt x="5408794" y="0"/>
                  </a:lnTo>
                  <a:close/>
                </a:path>
              </a:pathLst>
            </a:custGeom>
            <a:solidFill>
              <a:schemeClr val="accent6"/>
            </a:solidFill>
            <a:ln>
              <a:noFill/>
            </a:ln>
            <a:effectLst/>
          </p:spPr>
          <p:txBody>
            <a:bodyPr vert="horz" wrap="square" lIns="91440" tIns="45720" rIns="91440" bIns="45720" numCol="1" spcCol="215900" anchor="t"/>
            <a:lstStyle/>
            <a:p>
              <a:pPr>
                <a:defRPr lang="en-US"/>
              </a:pPr>
              <a:endParaRPr lang="en-US" cap="none">
                <a:solidFill>
                  <a:srgbClr val="DCDBCB"/>
                </a:solidFill>
              </a:endParaRPr>
            </a:p>
          </p:txBody>
        </p:sp>
      </p:grpSp>
      <p:sp>
        <p:nvSpPr>
          <p:cNvPr id="7" name="Title 3"/>
          <p:cNvSpPr>
            <a:spLocks noGrp="1" noChangeArrowheads="1"/>
          </p:cNvSpPr>
          <p:nvPr>
            <p:ph type="title"/>
          </p:nvPr>
        </p:nvSpPr>
        <p:spPr/>
        <p:txBody>
          <a:bodyPr/>
          <a:lstStyle/>
          <a:p>
            <a:pPr>
              <a:defRPr lang="en-US"/>
            </a:pPr>
            <a:r>
              <a:rPr lang="en-US" cap="small" dirty="0">
                <a:solidFill>
                  <a:srgbClr val="EDE9C5"/>
                </a:solidFill>
                <a:effectLst>
                  <a:outerShdw blurRad="50800" dist="38100" dir="2700000" algn="tl" rotWithShape="0">
                    <a:prstClr val="black">
                      <a:alpha val="40000"/>
                    </a:prstClr>
                  </a:outerShdw>
                </a:effectLst>
              </a:rPr>
              <a:t>CMD</a:t>
            </a:r>
          </a:p>
        </p:txBody>
      </p:sp>
      <p:sp>
        <p:nvSpPr>
          <p:cNvPr id="8" name="Underline"/>
          <p:cNvSpPr/>
          <p:nvPr/>
        </p:nvSpPr>
        <p:spPr>
          <a:xfrm>
            <a:off x="668020" y="1299210"/>
            <a:ext cx="10855960" cy="0"/>
          </a:xfrm>
          <a:prstGeom prst="line">
            <a:avLst/>
          </a:prstGeom>
          <a:noFill/>
          <a:ln w="19050" cap="flat" cmpd="sng" algn="ctr">
            <a:solidFill>
              <a:schemeClr val="accent1"/>
            </a:solidFill>
            <a:prstDash val="solid"/>
            <a:headEnd type="none"/>
            <a:tailEnd type="none"/>
          </a:ln>
          <a:effectLst/>
        </p:spPr>
      </p:sp>
      <p:sp>
        <p:nvSpPr>
          <p:cNvPr id="9" name="SecondText" hidden="1"/>
          <p:cNvSpPr/>
          <p:nvPr/>
        </p:nvSpPr>
        <p:spPr>
          <a:xfrm>
            <a:off x="5486400" y="4555490"/>
            <a:ext cx="6179820" cy="2281555"/>
          </a:xfrm>
          <a:prstGeom prst="rect">
            <a:avLst/>
          </a:prstGeom>
          <a:noFill/>
          <a:ln>
            <a:noFill/>
          </a:ln>
          <a:effectLst/>
        </p:spPr>
        <p:txBody>
          <a:bodyPr vert="horz" wrap="square" lIns="91440" tIns="45720" rIns="91440" bIns="45720" numCol="1" spcCol="215900" anchor="b"/>
          <a:lstStyle>
            <a:lvl1pPr algn="l" defTabSz="914400">
              <a:lnSpc>
                <a:spcPct val="90000"/>
              </a:lnSpc>
              <a:spcBef>
                <a:spcPts val="0"/>
              </a:spcBef>
              <a:buNone/>
              <a:defRPr lang="en-US" sz="4400" kern="1" cap="none">
                <a:solidFill>
                  <a:schemeClr val="tx1"/>
                </a:solidFill>
                <a:latin typeface="Georgia" panose="02040502050405020303" charset="0"/>
                <a:ea typeface="Trebuchet MS" panose="020B0603020202020204" charset="0"/>
                <a:cs typeface="Trebuchet MS" panose="020B0603020202020204" charset="0"/>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lgn="r">
              <a:defRPr lang="en-US"/>
            </a:pPr>
            <a:r>
              <a:rPr lang="en-US" sz="7200" cap="none">
                <a:solidFill>
                  <a:srgbClr val="456968"/>
                </a:solidFill>
                <a:latin typeface="Trebuchet MS" panose="020B0603020202020204" charset="0"/>
                <a:ea typeface="Trebuchet MS" panose="020B0603020202020204" charset="0"/>
                <a:cs typeface="Trebuchet MS" panose="020B0603020202020204" charset="0"/>
              </a:rPr>
              <a:t>...Grace &amp; Knowledge</a:t>
            </a:r>
          </a:p>
        </p:txBody>
      </p:sp>
      <p:sp>
        <p:nvSpPr>
          <p:cNvPr id="10" name="GPS"/>
          <p:cNvSpPr/>
          <p:nvPr/>
        </p:nvSpPr>
        <p:spPr>
          <a:xfrm>
            <a:off x="2728595" y="2430145"/>
            <a:ext cx="657225" cy="998855"/>
          </a:xfrm>
          <a:custGeom>
            <a:avLst/>
            <a:gdLst/>
            <a:ahLst/>
            <a:cxnLst/>
            <a:rect l="0" t="0" r="657225" b="998855"/>
            <a:pathLst>
              <a:path w="657225" h="998855">
                <a:moveTo>
                  <a:pt x="328703" y="135167"/>
                </a:moveTo>
                <a:cubicBezTo>
                  <a:pt x="246345" y="135167"/>
                  <a:pt x="179657" y="187852"/>
                  <a:pt x="179657" y="252916"/>
                </a:cubicBezTo>
                <a:cubicBezTo>
                  <a:pt x="179657" y="317837"/>
                  <a:pt x="246345" y="370522"/>
                  <a:pt x="328703" y="370522"/>
                </a:cubicBezTo>
                <a:cubicBezTo>
                  <a:pt x="410879" y="370522"/>
                  <a:pt x="477567" y="317837"/>
                  <a:pt x="477567" y="252916"/>
                </a:cubicBezTo>
                <a:cubicBezTo>
                  <a:pt x="477567" y="187852"/>
                  <a:pt x="410879" y="135167"/>
                  <a:pt x="328703" y="135167"/>
                </a:cubicBezTo>
                <a:close/>
                <a:moveTo>
                  <a:pt x="328703" y="0"/>
                </a:moveTo>
                <a:cubicBezTo>
                  <a:pt x="510182" y="0"/>
                  <a:pt x="657225" y="116166"/>
                  <a:pt x="657225" y="259682"/>
                </a:cubicBezTo>
                <a:cubicBezTo>
                  <a:pt x="657225" y="403054"/>
                  <a:pt x="422540" y="597528"/>
                  <a:pt x="312122" y="998855"/>
                </a:cubicBezTo>
                <a:cubicBezTo>
                  <a:pt x="284427" y="610627"/>
                  <a:pt x="0" y="403054"/>
                  <a:pt x="0" y="259682"/>
                </a:cubicBezTo>
                <a:cubicBezTo>
                  <a:pt x="0" y="116166"/>
                  <a:pt x="147042" y="0"/>
                  <a:pt x="328703" y="0"/>
                </a:cubicBezTo>
                <a:close/>
              </a:path>
            </a:pathLst>
          </a:custGeom>
          <a:solidFill>
            <a:srgbClr val="679C9B"/>
          </a:solidFill>
          <a:ln w="19050" cap="flat" cmpd="sng" algn="ctr">
            <a:solidFill>
              <a:srgbClr val="868257"/>
            </a:solidFill>
            <a:prstDash val="solid"/>
            <a:headEnd type="none"/>
            <a:tailEnd type="none"/>
          </a:ln>
          <a:effectLst/>
        </p:spPr>
        <p:txBody>
          <a:bodyPr vert="horz" wrap="square" lIns="2728595" tIns="2430145" rIns="3385820" bIns="342900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pic>
        <p:nvPicPr>
          <p:cNvPr id="11" name="Grandparents"/>
          <p:cNvPicPr>
            <a:picLocks noChangeAspect="1"/>
          </p:cNvPicPr>
          <p:nvPr/>
        </p:nvPicPr>
        <p:blipFill>
          <a:blip r:embed="rId3"/>
          <a:stretch>
            <a:fillRect/>
          </a:stretch>
        </p:blipFill>
        <p:spPr>
          <a:xfrm>
            <a:off x="7898130" y="629285"/>
            <a:ext cx="3822065" cy="5442585"/>
          </a:xfrm>
          <a:prstGeom prst="rect">
            <a:avLst/>
          </a:prstGeom>
          <a:noFill/>
          <a:ln w="25400" cap="flat" cmpd="sng" algn="ctr">
            <a:solidFill>
              <a:srgbClr val="679C9B"/>
            </a:solidFill>
            <a:prstDash val="solid"/>
            <a:headEnd type="none"/>
            <a:tailEnd type="none"/>
          </a:ln>
          <a:effectLst>
            <a:outerShdw blurRad="50800" dist="37717" dir="2700000" algn="tl">
              <a:srgbClr val="000000">
                <a:alpha val="40000"/>
              </a:srgbClr>
            </a:outerShdw>
          </a:effectLst>
        </p:spPr>
      </p:pic>
      <p:pic>
        <p:nvPicPr>
          <p:cNvPr id="12" name="AJF_20"/>
          <p:cNvPicPr>
            <a:picLocks noChangeAspect="1"/>
          </p:cNvPicPr>
          <p:nvPr/>
        </p:nvPicPr>
        <p:blipFill>
          <a:blip r:embed="rId4"/>
          <a:stretch>
            <a:fillRect/>
          </a:stretch>
        </p:blipFill>
        <p:spPr>
          <a:xfrm>
            <a:off x="7898130" y="637540"/>
            <a:ext cx="3822065" cy="5426710"/>
          </a:xfrm>
          <a:prstGeom prst="rect">
            <a:avLst/>
          </a:prstGeom>
          <a:noFill/>
          <a:ln w="25400" cap="flat" cmpd="sng" algn="ctr">
            <a:solidFill>
              <a:srgbClr val="679C9B"/>
            </a:solidFill>
            <a:prstDash val="solid"/>
            <a:headEnd type="none"/>
            <a:tailEnd type="none"/>
          </a:ln>
          <a:effectLst>
            <a:outerShdw blurRad="50800" dist="37717" dir="2700000" algn="tl">
              <a:srgbClr val="000000">
                <a:alpha val="40000"/>
              </a:srgbClr>
            </a:outerShdw>
          </a:effectLst>
        </p:spPr>
      </p:pic>
      <p:pic>
        <p:nvPicPr>
          <p:cNvPr id="13" name="BusinessSchool"/>
          <p:cNvPicPr>
            <a:picLocks noChangeAspect="1"/>
          </p:cNvPicPr>
          <p:nvPr/>
        </p:nvPicPr>
        <p:blipFill>
          <a:blip r:embed="rId5"/>
          <a:stretch>
            <a:fillRect/>
          </a:stretch>
        </p:blipFill>
        <p:spPr>
          <a:xfrm>
            <a:off x="4773295" y="551180"/>
            <a:ext cx="6946900" cy="5599430"/>
          </a:xfrm>
          <a:prstGeom prst="rect">
            <a:avLst/>
          </a:prstGeom>
          <a:noFill/>
          <a:ln w="25400" cap="flat" cmpd="sng" algn="ctr">
            <a:solidFill>
              <a:srgbClr val="679C9B"/>
            </a:solidFill>
            <a:prstDash val="solid"/>
            <a:headEnd type="none"/>
            <a:tailEnd type="none"/>
          </a:ln>
          <a:effectLst>
            <a:outerShdw blurRad="50800" dist="37717" dir="2700000" algn="tl">
              <a:srgbClr val="000000">
                <a:alpha val="40000"/>
              </a:srgbClr>
            </a:outerShdw>
          </a:effectLst>
        </p:spPr>
      </p:pic>
      <p:pic>
        <p:nvPicPr>
          <p:cNvPr id="14" name="SchoolInGhana"/>
          <p:cNvPicPr>
            <a:picLocks noChangeAspect="1"/>
          </p:cNvPicPr>
          <p:nvPr/>
        </p:nvPicPr>
        <p:blipFill>
          <a:blip r:embed="rId6"/>
          <a:stretch>
            <a:fillRect/>
          </a:stretch>
        </p:blipFill>
        <p:spPr>
          <a:xfrm>
            <a:off x="3426460" y="551180"/>
            <a:ext cx="8293735" cy="5598795"/>
          </a:xfrm>
          <a:prstGeom prst="rect">
            <a:avLst/>
          </a:prstGeom>
          <a:noFill/>
          <a:ln w="25400" cap="flat" cmpd="sng" algn="ctr">
            <a:solidFill>
              <a:srgbClr val="679C9B"/>
            </a:solidFill>
            <a:prstDash val="solid"/>
            <a:headEnd type="none"/>
            <a:tailEnd type="none"/>
          </a:ln>
          <a:effectLst>
            <a:outerShdw blurRad="50800" dist="37717" dir="2700000" algn="tl">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xEl>
                                              <p:charRg st="4294967295" end="4294967295"/>
                                            </p:txEl>
                                          </p:spTgt>
                                        </p:tgtEl>
                                        <p:attrNameLst>
                                          <p:attrName>style.visibility</p:attrName>
                                        </p:attrNameLst>
                                      </p:cBhvr>
                                      <p:to>
                                        <p:strVal val="visible"/>
                                      </p:to>
                                    </p:set>
                                    <p:animEffect transition="in" filter="fade">
                                      <p:cBhvr>
                                        <p:cTn id="7" dur="500"/>
                                        <p:tgtEl>
                                          <p:spTgt spid="9">
                                            <p:txEl>
                                              <p:charRg st="4294967295" end="4294967295"/>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ppt_x</p:attrName>
                                        </p:attrNameLst>
                                      </p:cBhvr>
                                      <p:tavLst>
                                        <p:tav tm="0">
                                          <p:val>
                                            <p:strVal val="#ppt_x"/>
                                          </p:val>
                                        </p:tav>
                                        <p:tav tm="100000">
                                          <p:val>
                                            <p:strVal val="#ppt_x"/>
                                          </p:val>
                                        </p:tav>
                                      </p:tavLst>
                                    </p:anim>
                                    <p:anim calcmode="lin" valueType="num">
                                      <p:cBhvr>
                                        <p:cTn id="13"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animBg="1" advAuto="0"/>
      <p:bldP spid="12" grpId="0" animBg="1" advAuto="0"/>
      <p:bldP spid="13" grpId="0" animBg="1" advAuto="0"/>
      <p:bldP spid="14" grpId="0" animBg="1" advAuto="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noChangeArrowheads="1"/>
          </p:cNvSpPr>
          <p:nvPr>
            <p:ph type="title"/>
          </p:nvPr>
        </p:nvSpPr>
        <p:spPr/>
        <p:txBody>
          <a:bodyPr/>
          <a:lstStyle/>
          <a:p>
            <a:pPr>
              <a:defRPr noProof="1"/>
            </a:pPr>
            <a:r>
              <a:rPr lang="en-US" cap="small"/>
              <a:t>Communication</a:t>
            </a:r>
          </a:p>
        </p:txBody>
      </p:sp>
      <p:sp>
        <p:nvSpPr>
          <p:cNvPr id="3" name="Freeform 108"/>
          <p:cNvSpPr/>
          <p:nvPr/>
        </p:nvSpPr>
        <p:spPr>
          <a:xfrm flipH="1">
            <a:off x="699135" y="2404110"/>
            <a:ext cx="3224530" cy="3563620"/>
          </a:xfrm>
          <a:custGeom>
            <a:avLst/>
            <a:gdLst/>
            <a:ahLst/>
            <a:cxnLst/>
            <a:rect l="0" t="0" r="3224530" b="3563620"/>
            <a:pathLst>
              <a:path w="3224530" h="3563620">
                <a:moveTo>
                  <a:pt x="1698196" y="1001915"/>
                </a:moveTo>
                <a:cubicBezTo>
                  <a:pt x="1791583" y="976787"/>
                  <a:pt x="1893358" y="1006095"/>
                  <a:pt x="1962131" y="1077923"/>
                </a:cubicBezTo>
                <a:lnTo>
                  <a:pt x="1939938" y="1098871"/>
                </a:lnTo>
                <a:cubicBezTo>
                  <a:pt x="1879155" y="1035507"/>
                  <a:pt x="1789484" y="1009395"/>
                  <a:pt x="1707208" y="1031100"/>
                </a:cubicBezTo>
                <a:cubicBezTo>
                  <a:pt x="1619655" y="1054204"/>
                  <a:pt x="1556423" y="1127158"/>
                  <a:pt x="1545965" y="1217144"/>
                </a:cubicBezTo>
                <a:lnTo>
                  <a:pt x="1515800" y="1212349"/>
                </a:lnTo>
                <a:cubicBezTo>
                  <a:pt x="1518873" y="1186975"/>
                  <a:pt x="1525653" y="1162802"/>
                  <a:pt x="1535620" y="1140388"/>
                </a:cubicBezTo>
                <a:cubicBezTo>
                  <a:pt x="1543099" y="1123583"/>
                  <a:pt x="1552366" y="1107770"/>
                  <a:pt x="1563231" y="1093196"/>
                </a:cubicBezTo>
                <a:close/>
                <a:moveTo>
                  <a:pt x="1747216" y="726320"/>
                </a:moveTo>
                <a:cubicBezTo>
                  <a:pt x="1794004" y="717733"/>
                  <a:pt x="1843440" y="721364"/>
                  <a:pt x="1890228" y="738189"/>
                </a:cubicBezTo>
                <a:lnTo>
                  <a:pt x="1879694" y="766844"/>
                </a:lnTo>
                <a:cubicBezTo>
                  <a:pt x="1797049" y="737205"/>
                  <a:pt x="1705137" y="753793"/>
                  <a:pt x="1641148" y="809884"/>
                </a:cubicBezTo>
                <a:cubicBezTo>
                  <a:pt x="1573065" y="869579"/>
                  <a:pt x="1548962" y="963074"/>
                  <a:pt x="1579684" y="1048293"/>
                </a:cubicBezTo>
                <a:lnTo>
                  <a:pt x="1550551" y="1057448"/>
                </a:lnTo>
                <a:cubicBezTo>
                  <a:pt x="1524906" y="985204"/>
                  <a:pt x="1533814" y="907730"/>
                  <a:pt x="1572139" y="844943"/>
                </a:cubicBezTo>
                <a:lnTo>
                  <a:pt x="1620080" y="787773"/>
                </a:lnTo>
                <a:cubicBezTo>
                  <a:pt x="1656287" y="755713"/>
                  <a:pt x="1700428" y="734907"/>
                  <a:pt x="1747216" y="726320"/>
                </a:cubicBezTo>
                <a:close/>
                <a:moveTo>
                  <a:pt x="1693336" y="235562"/>
                </a:moveTo>
                <a:cubicBezTo>
                  <a:pt x="1644221" y="244197"/>
                  <a:pt x="1598672" y="270431"/>
                  <a:pt x="1566787" y="312308"/>
                </a:cubicBezTo>
                <a:lnTo>
                  <a:pt x="1561000" y="308733"/>
                </a:lnTo>
                <a:lnTo>
                  <a:pt x="1554021" y="320044"/>
                </a:lnTo>
                <a:lnTo>
                  <a:pt x="1504973" y="274157"/>
                </a:lnTo>
                <a:cubicBezTo>
                  <a:pt x="1396173" y="207020"/>
                  <a:pt x="1253558" y="240801"/>
                  <a:pt x="1186421" y="349617"/>
                </a:cubicBezTo>
                <a:cubicBezTo>
                  <a:pt x="1182260" y="356370"/>
                  <a:pt x="1178478" y="363254"/>
                  <a:pt x="1178279" y="371690"/>
                </a:cubicBezTo>
                <a:cubicBezTo>
                  <a:pt x="1145987" y="509474"/>
                  <a:pt x="1197323" y="642320"/>
                  <a:pt x="1300308" y="683649"/>
                </a:cubicBezTo>
                <a:lnTo>
                  <a:pt x="1289869" y="712824"/>
                </a:lnTo>
                <a:cubicBezTo>
                  <a:pt x="1182610" y="670418"/>
                  <a:pt x="1123595" y="543510"/>
                  <a:pt x="1142204" y="405472"/>
                </a:cubicBezTo>
                <a:cubicBezTo>
                  <a:pt x="1042227" y="359803"/>
                  <a:pt x="922476" y="397187"/>
                  <a:pt x="862658" y="494143"/>
                </a:cubicBezTo>
                <a:cubicBezTo>
                  <a:pt x="815246" y="571003"/>
                  <a:pt x="824219" y="643275"/>
                  <a:pt x="860445" y="714583"/>
                </a:cubicBezTo>
                <a:cubicBezTo>
                  <a:pt x="835954" y="733375"/>
                  <a:pt x="815075" y="757283"/>
                  <a:pt x="797998" y="784964"/>
                </a:cubicBezTo>
                <a:cubicBezTo>
                  <a:pt x="711665" y="924913"/>
                  <a:pt x="755106" y="1108366"/>
                  <a:pt x="895035" y="1194720"/>
                </a:cubicBezTo>
                <a:cubicBezTo>
                  <a:pt x="941842" y="1223612"/>
                  <a:pt x="993519" y="1237969"/>
                  <a:pt x="1044401" y="1232124"/>
                </a:cubicBezTo>
                <a:cubicBezTo>
                  <a:pt x="1053971" y="1149590"/>
                  <a:pt x="1080240" y="1068485"/>
                  <a:pt x="1123255" y="993989"/>
                </a:cubicBezTo>
                <a:lnTo>
                  <a:pt x="1154195" y="1011864"/>
                </a:lnTo>
                <a:cubicBezTo>
                  <a:pt x="1111539" y="1085735"/>
                  <a:pt x="1086348" y="1166509"/>
                  <a:pt x="1083672" y="1248986"/>
                </a:cubicBezTo>
                <a:cubicBezTo>
                  <a:pt x="1117591" y="1348051"/>
                  <a:pt x="1205994" y="1414177"/>
                  <a:pt x="1305433" y="1425251"/>
                </a:cubicBezTo>
                <a:lnTo>
                  <a:pt x="1310804" y="1490317"/>
                </a:lnTo>
                <a:cubicBezTo>
                  <a:pt x="1340940" y="1594489"/>
                  <a:pt x="1442904" y="1658383"/>
                  <a:pt x="1546390" y="1639137"/>
                </a:cubicBezTo>
                <a:lnTo>
                  <a:pt x="1548281" y="1645672"/>
                </a:lnTo>
                <a:lnTo>
                  <a:pt x="1561047" y="1641984"/>
                </a:lnTo>
                <a:lnTo>
                  <a:pt x="1566579" y="1708923"/>
                </a:lnTo>
                <a:cubicBezTo>
                  <a:pt x="1602114" y="1831744"/>
                  <a:pt x="1730469" y="1902504"/>
                  <a:pt x="1853274" y="1866973"/>
                </a:cubicBezTo>
                <a:cubicBezTo>
                  <a:pt x="1860895" y="1864769"/>
                  <a:pt x="1868318" y="1862206"/>
                  <a:pt x="1874134" y="1856088"/>
                </a:cubicBezTo>
                <a:cubicBezTo>
                  <a:pt x="1985128" y="1779446"/>
                  <a:pt x="2036814" y="1655092"/>
                  <a:pt x="1996673" y="1558211"/>
                </a:cubicBezTo>
                <a:cubicBezTo>
                  <a:pt x="1939616" y="1609621"/>
                  <a:pt x="1860347" y="1633151"/>
                  <a:pt x="1780964" y="1621660"/>
                </a:cubicBezTo>
                <a:lnTo>
                  <a:pt x="1785560" y="1591482"/>
                </a:lnTo>
                <a:cubicBezTo>
                  <a:pt x="1872469" y="1603975"/>
                  <a:pt x="1959199" y="1569333"/>
                  <a:pt x="2010668" y="1501572"/>
                </a:cubicBezTo>
                <a:cubicBezTo>
                  <a:pt x="2065437" y="1429460"/>
                  <a:pt x="2070345" y="1333033"/>
                  <a:pt x="2023197" y="1255682"/>
                </a:cubicBezTo>
                <a:lnTo>
                  <a:pt x="2049911" y="1240891"/>
                </a:lnTo>
                <a:cubicBezTo>
                  <a:pt x="2102684" y="1328418"/>
                  <a:pt x="2097134" y="1437347"/>
                  <a:pt x="2035736" y="1519020"/>
                </a:cubicBezTo>
                <a:lnTo>
                  <a:pt x="2021732" y="1533024"/>
                </a:lnTo>
                <a:cubicBezTo>
                  <a:pt x="2070345" y="1635525"/>
                  <a:pt x="2028550" y="1766745"/>
                  <a:pt x="1923541" y="1855284"/>
                </a:cubicBezTo>
                <a:cubicBezTo>
                  <a:pt x="1966953" y="1956278"/>
                  <a:pt x="2080784" y="2009002"/>
                  <a:pt x="2190209" y="1977349"/>
                </a:cubicBezTo>
                <a:cubicBezTo>
                  <a:pt x="2263540" y="1956127"/>
                  <a:pt x="2304805" y="1910268"/>
                  <a:pt x="2327036" y="1849269"/>
                </a:cubicBezTo>
                <a:cubicBezTo>
                  <a:pt x="2411667" y="1886795"/>
                  <a:pt x="2508572" y="1874425"/>
                  <a:pt x="2581080" y="1821483"/>
                </a:cubicBezTo>
                <a:lnTo>
                  <a:pt x="2617363" y="1834440"/>
                </a:lnTo>
                <a:cubicBezTo>
                  <a:pt x="2732858" y="1834865"/>
                  <a:pt x="2821309" y="1827602"/>
                  <a:pt x="2877052" y="1737247"/>
                </a:cubicBezTo>
                <a:cubicBezTo>
                  <a:pt x="2925135" y="1659310"/>
                  <a:pt x="2921448" y="1564028"/>
                  <a:pt x="2872674" y="1493523"/>
                </a:cubicBezTo>
                <a:cubicBezTo>
                  <a:pt x="2820855" y="1554967"/>
                  <a:pt x="2752072" y="1590498"/>
                  <a:pt x="2682675" y="1590470"/>
                </a:cubicBezTo>
                <a:lnTo>
                  <a:pt x="2681285" y="1555979"/>
                </a:lnTo>
                <a:cubicBezTo>
                  <a:pt x="2774417" y="1560245"/>
                  <a:pt x="2867889" y="1488000"/>
                  <a:pt x="2913476" y="1375563"/>
                </a:cubicBezTo>
                <a:cubicBezTo>
                  <a:pt x="2941012" y="1288064"/>
                  <a:pt x="2919547" y="1192649"/>
                  <a:pt x="2857298" y="1125635"/>
                </a:cubicBezTo>
                <a:cubicBezTo>
                  <a:pt x="2801319" y="1202882"/>
                  <a:pt x="2705332" y="1243870"/>
                  <a:pt x="2607784" y="1232370"/>
                </a:cubicBezTo>
                <a:lnTo>
                  <a:pt x="2611576" y="1202078"/>
                </a:lnTo>
                <a:cubicBezTo>
                  <a:pt x="2698779" y="1212273"/>
                  <a:pt x="2784572" y="1175361"/>
                  <a:pt x="2834235" y="1106257"/>
                </a:cubicBezTo>
                <a:lnTo>
                  <a:pt x="2838746" y="1097471"/>
                </a:lnTo>
                <a:cubicBezTo>
                  <a:pt x="2837535" y="1014029"/>
                  <a:pt x="2792742" y="935014"/>
                  <a:pt x="2716310" y="887850"/>
                </a:cubicBezTo>
                <a:cubicBezTo>
                  <a:pt x="2688282" y="870553"/>
                  <a:pt x="2658345" y="858987"/>
                  <a:pt x="2627386" y="856462"/>
                </a:cubicBezTo>
                <a:cubicBezTo>
                  <a:pt x="2571227" y="985393"/>
                  <a:pt x="2457425" y="1065912"/>
                  <a:pt x="2346705" y="1056332"/>
                </a:cubicBezTo>
                <a:cubicBezTo>
                  <a:pt x="2345097" y="1085139"/>
                  <a:pt x="2335017" y="1113303"/>
                  <a:pt x="2317552" y="1138166"/>
                </a:cubicBezTo>
                <a:cubicBezTo>
                  <a:pt x="2281790" y="1189055"/>
                  <a:pt x="2220496" y="1218354"/>
                  <a:pt x="2156025" y="1215366"/>
                </a:cubicBezTo>
                <a:lnTo>
                  <a:pt x="2157453" y="1185755"/>
                </a:lnTo>
                <a:cubicBezTo>
                  <a:pt x="2211258" y="1188233"/>
                  <a:pt x="2262452" y="1164164"/>
                  <a:pt x="2292494" y="1122268"/>
                </a:cubicBezTo>
                <a:cubicBezTo>
                  <a:pt x="2307926" y="1100743"/>
                  <a:pt x="2316588" y="1076202"/>
                  <a:pt x="2317807" y="1051197"/>
                </a:cubicBezTo>
                <a:lnTo>
                  <a:pt x="2304569" y="1048851"/>
                </a:lnTo>
                <a:lnTo>
                  <a:pt x="2312351" y="1022853"/>
                </a:lnTo>
                <a:cubicBezTo>
                  <a:pt x="2314744" y="1004043"/>
                  <a:pt x="2308493" y="986253"/>
                  <a:pt x="2298536" y="969788"/>
                </a:cubicBezTo>
                <a:cubicBezTo>
                  <a:pt x="2271861" y="925632"/>
                  <a:pt x="2222605" y="897705"/>
                  <a:pt x="2168668" y="896125"/>
                </a:cubicBezTo>
                <a:lnTo>
                  <a:pt x="2169538" y="866486"/>
                </a:lnTo>
                <a:cubicBezTo>
                  <a:pt x="2234141" y="868378"/>
                  <a:pt x="2293061" y="902310"/>
                  <a:pt x="2324748" y="955867"/>
                </a:cubicBezTo>
                <a:cubicBezTo>
                  <a:pt x="2336842" y="976323"/>
                  <a:pt x="2344275" y="998453"/>
                  <a:pt x="2345428" y="1021132"/>
                </a:cubicBezTo>
                <a:cubicBezTo>
                  <a:pt x="2442172" y="1036074"/>
                  <a:pt x="2543474" y="965126"/>
                  <a:pt x="2593127" y="849056"/>
                </a:cubicBezTo>
                <a:cubicBezTo>
                  <a:pt x="2635452" y="731417"/>
                  <a:pt x="2591122" y="596339"/>
                  <a:pt x="2480450" y="528038"/>
                </a:cubicBezTo>
                <a:cubicBezTo>
                  <a:pt x="2437123" y="501303"/>
                  <a:pt x="2389200" y="488242"/>
                  <a:pt x="2342156" y="493964"/>
                </a:cubicBezTo>
                <a:cubicBezTo>
                  <a:pt x="2351745" y="576072"/>
                  <a:pt x="2325854" y="652742"/>
                  <a:pt x="2266963" y="701589"/>
                </a:cubicBezTo>
                <a:lnTo>
                  <a:pt x="2247200" y="677747"/>
                </a:lnTo>
                <a:cubicBezTo>
                  <a:pt x="2312729" y="623406"/>
                  <a:pt x="2330715" y="528549"/>
                  <a:pt x="2299226" y="434279"/>
                </a:cubicBezTo>
                <a:cubicBezTo>
                  <a:pt x="2280721" y="379464"/>
                  <a:pt x="2242793" y="331043"/>
                  <a:pt x="2189452" y="298122"/>
                </a:cubicBezTo>
                <a:cubicBezTo>
                  <a:pt x="2093474" y="238901"/>
                  <a:pt x="1975010" y="246788"/>
                  <a:pt x="1888951" y="308951"/>
                </a:cubicBezTo>
                <a:lnTo>
                  <a:pt x="1841274" y="264350"/>
                </a:lnTo>
                <a:cubicBezTo>
                  <a:pt x="1795139" y="235874"/>
                  <a:pt x="1742459" y="226928"/>
                  <a:pt x="1693336" y="235562"/>
                </a:cubicBezTo>
                <a:close/>
                <a:moveTo>
                  <a:pt x="1802609" y="586"/>
                </a:moveTo>
                <a:cubicBezTo>
                  <a:pt x="2837932" y="22026"/>
                  <a:pt x="3699626" y="1188261"/>
                  <a:pt x="2927953" y="2129403"/>
                </a:cubicBezTo>
                <a:cubicBezTo>
                  <a:pt x="2675016" y="2375945"/>
                  <a:pt x="2640728" y="2731823"/>
                  <a:pt x="2863653" y="3544327"/>
                </a:cubicBezTo>
                <a:lnTo>
                  <a:pt x="1146687" y="3563620"/>
                </a:lnTo>
                <a:lnTo>
                  <a:pt x="1030936" y="3048604"/>
                </a:lnTo>
                <a:cubicBezTo>
                  <a:pt x="724137" y="3150838"/>
                  <a:pt x="385009" y="3120187"/>
                  <a:pt x="272124" y="3010510"/>
                </a:cubicBezTo>
                <a:cubicBezTo>
                  <a:pt x="216759" y="2949426"/>
                  <a:pt x="240389" y="2759051"/>
                  <a:pt x="310713" y="2611763"/>
                </a:cubicBezTo>
                <a:cubicBezTo>
                  <a:pt x="333181" y="2556721"/>
                  <a:pt x="219180" y="2537589"/>
                  <a:pt x="194963" y="2457410"/>
                </a:cubicBezTo>
                <a:cubicBezTo>
                  <a:pt x="183824" y="2382906"/>
                  <a:pt x="258876" y="2380229"/>
                  <a:pt x="290837" y="2341644"/>
                </a:cubicBezTo>
                <a:lnTo>
                  <a:pt x="175087" y="2259706"/>
                </a:lnTo>
                <a:cubicBezTo>
                  <a:pt x="119798" y="2202820"/>
                  <a:pt x="244068" y="2095660"/>
                  <a:pt x="278554" y="2013637"/>
                </a:cubicBezTo>
                <a:cubicBezTo>
                  <a:pt x="157716" y="1975855"/>
                  <a:pt x="66248" y="1924237"/>
                  <a:pt x="2903" y="1862925"/>
                </a:cubicBezTo>
                <a:cubicBezTo>
                  <a:pt x="-24320" y="1761212"/>
                  <a:pt x="145045" y="1619409"/>
                  <a:pt x="293976" y="1434406"/>
                </a:cubicBezTo>
                <a:cubicBezTo>
                  <a:pt x="450123" y="1250263"/>
                  <a:pt x="319810" y="1109841"/>
                  <a:pt x="439419" y="714441"/>
                </a:cubicBezTo>
                <a:cubicBezTo>
                  <a:pt x="629379" y="225206"/>
                  <a:pt x="1079152" y="-13457"/>
                  <a:pt x="1802609" y="586"/>
                </a:cubicBezTo>
                <a:close/>
              </a:path>
            </a:pathLst>
          </a:custGeom>
          <a:solidFill>
            <a:srgbClr val="95A39D"/>
          </a:solidFill>
          <a:ln>
            <a:noFill/>
          </a:ln>
          <a:effectLst/>
        </p:spPr>
        <p:txBody>
          <a:bodyPr vert="horz" wrap="square" lIns="699135" tIns="2404110" rIns="3923665" bIns="596773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2700" cap="none"/>
          </a:p>
        </p:txBody>
      </p:sp>
      <p:sp>
        <p:nvSpPr>
          <p:cNvPr id="4" name="Freeform 108"/>
          <p:cNvSpPr/>
          <p:nvPr/>
        </p:nvSpPr>
        <p:spPr>
          <a:xfrm>
            <a:off x="8268335" y="2404110"/>
            <a:ext cx="3224530" cy="3563620"/>
          </a:xfrm>
          <a:custGeom>
            <a:avLst/>
            <a:gdLst/>
            <a:ahLst/>
            <a:cxnLst/>
            <a:rect l="0" t="0" r="3224530" b="3563620"/>
            <a:pathLst>
              <a:path w="3224530" h="3563620">
                <a:moveTo>
                  <a:pt x="1698196" y="1001915"/>
                </a:moveTo>
                <a:cubicBezTo>
                  <a:pt x="1791583" y="976787"/>
                  <a:pt x="1893358" y="1006095"/>
                  <a:pt x="1962131" y="1077923"/>
                </a:cubicBezTo>
                <a:lnTo>
                  <a:pt x="1939938" y="1098871"/>
                </a:lnTo>
                <a:cubicBezTo>
                  <a:pt x="1879155" y="1035507"/>
                  <a:pt x="1789484" y="1009395"/>
                  <a:pt x="1707208" y="1031100"/>
                </a:cubicBezTo>
                <a:cubicBezTo>
                  <a:pt x="1619655" y="1054204"/>
                  <a:pt x="1556423" y="1127158"/>
                  <a:pt x="1545965" y="1217144"/>
                </a:cubicBezTo>
                <a:lnTo>
                  <a:pt x="1515800" y="1212349"/>
                </a:lnTo>
                <a:cubicBezTo>
                  <a:pt x="1518873" y="1186975"/>
                  <a:pt x="1525653" y="1162802"/>
                  <a:pt x="1535620" y="1140388"/>
                </a:cubicBezTo>
                <a:cubicBezTo>
                  <a:pt x="1543099" y="1123583"/>
                  <a:pt x="1552366" y="1107770"/>
                  <a:pt x="1563231" y="1093196"/>
                </a:cubicBezTo>
                <a:close/>
                <a:moveTo>
                  <a:pt x="1747216" y="726320"/>
                </a:moveTo>
                <a:cubicBezTo>
                  <a:pt x="1794004" y="717733"/>
                  <a:pt x="1843440" y="721364"/>
                  <a:pt x="1890228" y="738189"/>
                </a:cubicBezTo>
                <a:lnTo>
                  <a:pt x="1879694" y="766844"/>
                </a:lnTo>
                <a:cubicBezTo>
                  <a:pt x="1797049" y="737205"/>
                  <a:pt x="1705137" y="753793"/>
                  <a:pt x="1641148" y="809884"/>
                </a:cubicBezTo>
                <a:cubicBezTo>
                  <a:pt x="1573065" y="869579"/>
                  <a:pt x="1548962" y="963074"/>
                  <a:pt x="1579684" y="1048293"/>
                </a:cubicBezTo>
                <a:lnTo>
                  <a:pt x="1550551" y="1057448"/>
                </a:lnTo>
                <a:cubicBezTo>
                  <a:pt x="1524906" y="985204"/>
                  <a:pt x="1533814" y="907730"/>
                  <a:pt x="1572139" y="844943"/>
                </a:cubicBezTo>
                <a:lnTo>
                  <a:pt x="1620080" y="787773"/>
                </a:lnTo>
                <a:cubicBezTo>
                  <a:pt x="1656287" y="755713"/>
                  <a:pt x="1700428" y="734907"/>
                  <a:pt x="1747216" y="726320"/>
                </a:cubicBezTo>
                <a:close/>
                <a:moveTo>
                  <a:pt x="1693336" y="235562"/>
                </a:moveTo>
                <a:cubicBezTo>
                  <a:pt x="1644221" y="244197"/>
                  <a:pt x="1598672" y="270431"/>
                  <a:pt x="1566787" y="312308"/>
                </a:cubicBezTo>
                <a:lnTo>
                  <a:pt x="1561000" y="308733"/>
                </a:lnTo>
                <a:lnTo>
                  <a:pt x="1554021" y="320044"/>
                </a:lnTo>
                <a:lnTo>
                  <a:pt x="1504973" y="274157"/>
                </a:lnTo>
                <a:cubicBezTo>
                  <a:pt x="1396173" y="207020"/>
                  <a:pt x="1253558" y="240801"/>
                  <a:pt x="1186421" y="349617"/>
                </a:cubicBezTo>
                <a:cubicBezTo>
                  <a:pt x="1182260" y="356370"/>
                  <a:pt x="1178478" y="363254"/>
                  <a:pt x="1178279" y="371690"/>
                </a:cubicBezTo>
                <a:cubicBezTo>
                  <a:pt x="1145987" y="509474"/>
                  <a:pt x="1197323" y="642320"/>
                  <a:pt x="1300308" y="683649"/>
                </a:cubicBezTo>
                <a:lnTo>
                  <a:pt x="1289869" y="712824"/>
                </a:lnTo>
                <a:cubicBezTo>
                  <a:pt x="1182610" y="670418"/>
                  <a:pt x="1123595" y="543510"/>
                  <a:pt x="1142204" y="405472"/>
                </a:cubicBezTo>
                <a:cubicBezTo>
                  <a:pt x="1042227" y="359803"/>
                  <a:pt x="922476" y="397187"/>
                  <a:pt x="862658" y="494143"/>
                </a:cubicBezTo>
                <a:cubicBezTo>
                  <a:pt x="815246" y="571003"/>
                  <a:pt x="824219" y="643275"/>
                  <a:pt x="860445" y="714583"/>
                </a:cubicBezTo>
                <a:cubicBezTo>
                  <a:pt x="835954" y="733375"/>
                  <a:pt x="815075" y="757283"/>
                  <a:pt x="797998" y="784964"/>
                </a:cubicBezTo>
                <a:cubicBezTo>
                  <a:pt x="711665" y="924913"/>
                  <a:pt x="755106" y="1108366"/>
                  <a:pt x="895035" y="1194720"/>
                </a:cubicBezTo>
                <a:cubicBezTo>
                  <a:pt x="941842" y="1223612"/>
                  <a:pt x="993519" y="1237969"/>
                  <a:pt x="1044401" y="1232124"/>
                </a:cubicBezTo>
                <a:cubicBezTo>
                  <a:pt x="1053971" y="1149590"/>
                  <a:pt x="1080240" y="1068485"/>
                  <a:pt x="1123255" y="993989"/>
                </a:cubicBezTo>
                <a:lnTo>
                  <a:pt x="1154195" y="1011864"/>
                </a:lnTo>
                <a:cubicBezTo>
                  <a:pt x="1111539" y="1085735"/>
                  <a:pt x="1086348" y="1166509"/>
                  <a:pt x="1083672" y="1248986"/>
                </a:cubicBezTo>
                <a:cubicBezTo>
                  <a:pt x="1117591" y="1348051"/>
                  <a:pt x="1205994" y="1414177"/>
                  <a:pt x="1305433" y="1425251"/>
                </a:cubicBezTo>
                <a:lnTo>
                  <a:pt x="1310804" y="1490317"/>
                </a:lnTo>
                <a:cubicBezTo>
                  <a:pt x="1340940" y="1594489"/>
                  <a:pt x="1442904" y="1658383"/>
                  <a:pt x="1546390" y="1639137"/>
                </a:cubicBezTo>
                <a:lnTo>
                  <a:pt x="1548281" y="1645672"/>
                </a:lnTo>
                <a:lnTo>
                  <a:pt x="1561047" y="1641984"/>
                </a:lnTo>
                <a:lnTo>
                  <a:pt x="1566579" y="1708923"/>
                </a:lnTo>
                <a:cubicBezTo>
                  <a:pt x="1602114" y="1831744"/>
                  <a:pt x="1730469" y="1902504"/>
                  <a:pt x="1853274" y="1866973"/>
                </a:cubicBezTo>
                <a:cubicBezTo>
                  <a:pt x="1860895" y="1864769"/>
                  <a:pt x="1868318" y="1862206"/>
                  <a:pt x="1874134" y="1856088"/>
                </a:cubicBezTo>
                <a:cubicBezTo>
                  <a:pt x="1985128" y="1779446"/>
                  <a:pt x="2036814" y="1655092"/>
                  <a:pt x="1996673" y="1558211"/>
                </a:cubicBezTo>
                <a:cubicBezTo>
                  <a:pt x="1939616" y="1609621"/>
                  <a:pt x="1860347" y="1633151"/>
                  <a:pt x="1780964" y="1621660"/>
                </a:cubicBezTo>
                <a:lnTo>
                  <a:pt x="1785560" y="1591482"/>
                </a:lnTo>
                <a:cubicBezTo>
                  <a:pt x="1872469" y="1603975"/>
                  <a:pt x="1959199" y="1569333"/>
                  <a:pt x="2010668" y="1501572"/>
                </a:cubicBezTo>
                <a:cubicBezTo>
                  <a:pt x="2065437" y="1429460"/>
                  <a:pt x="2070345" y="1333033"/>
                  <a:pt x="2023197" y="1255682"/>
                </a:cubicBezTo>
                <a:lnTo>
                  <a:pt x="2049911" y="1240891"/>
                </a:lnTo>
                <a:cubicBezTo>
                  <a:pt x="2102684" y="1328418"/>
                  <a:pt x="2097134" y="1437347"/>
                  <a:pt x="2035736" y="1519020"/>
                </a:cubicBezTo>
                <a:lnTo>
                  <a:pt x="2021732" y="1533024"/>
                </a:lnTo>
                <a:cubicBezTo>
                  <a:pt x="2070345" y="1635525"/>
                  <a:pt x="2028550" y="1766745"/>
                  <a:pt x="1923541" y="1855284"/>
                </a:cubicBezTo>
                <a:cubicBezTo>
                  <a:pt x="1966953" y="1956278"/>
                  <a:pt x="2080784" y="2009002"/>
                  <a:pt x="2190209" y="1977349"/>
                </a:cubicBezTo>
                <a:cubicBezTo>
                  <a:pt x="2263540" y="1956127"/>
                  <a:pt x="2304805" y="1910268"/>
                  <a:pt x="2327036" y="1849269"/>
                </a:cubicBezTo>
                <a:cubicBezTo>
                  <a:pt x="2411667" y="1886795"/>
                  <a:pt x="2508572" y="1874425"/>
                  <a:pt x="2581080" y="1821483"/>
                </a:cubicBezTo>
                <a:lnTo>
                  <a:pt x="2617363" y="1834440"/>
                </a:lnTo>
                <a:cubicBezTo>
                  <a:pt x="2732858" y="1834865"/>
                  <a:pt x="2821309" y="1827602"/>
                  <a:pt x="2877052" y="1737247"/>
                </a:cubicBezTo>
                <a:cubicBezTo>
                  <a:pt x="2925135" y="1659310"/>
                  <a:pt x="2921448" y="1564028"/>
                  <a:pt x="2872674" y="1493523"/>
                </a:cubicBezTo>
                <a:cubicBezTo>
                  <a:pt x="2820855" y="1554967"/>
                  <a:pt x="2752072" y="1590498"/>
                  <a:pt x="2682675" y="1590470"/>
                </a:cubicBezTo>
                <a:lnTo>
                  <a:pt x="2681285" y="1555979"/>
                </a:lnTo>
                <a:cubicBezTo>
                  <a:pt x="2774417" y="1560245"/>
                  <a:pt x="2867889" y="1488000"/>
                  <a:pt x="2913476" y="1375563"/>
                </a:cubicBezTo>
                <a:cubicBezTo>
                  <a:pt x="2941012" y="1288064"/>
                  <a:pt x="2919547" y="1192649"/>
                  <a:pt x="2857298" y="1125635"/>
                </a:cubicBezTo>
                <a:cubicBezTo>
                  <a:pt x="2801319" y="1202882"/>
                  <a:pt x="2705332" y="1243870"/>
                  <a:pt x="2607784" y="1232370"/>
                </a:cubicBezTo>
                <a:lnTo>
                  <a:pt x="2611576" y="1202078"/>
                </a:lnTo>
                <a:cubicBezTo>
                  <a:pt x="2698779" y="1212273"/>
                  <a:pt x="2784572" y="1175361"/>
                  <a:pt x="2834235" y="1106257"/>
                </a:cubicBezTo>
                <a:lnTo>
                  <a:pt x="2838746" y="1097471"/>
                </a:lnTo>
                <a:cubicBezTo>
                  <a:pt x="2837535" y="1014029"/>
                  <a:pt x="2792742" y="935014"/>
                  <a:pt x="2716310" y="887850"/>
                </a:cubicBezTo>
                <a:cubicBezTo>
                  <a:pt x="2688282" y="870553"/>
                  <a:pt x="2658345" y="858987"/>
                  <a:pt x="2627386" y="856462"/>
                </a:cubicBezTo>
                <a:cubicBezTo>
                  <a:pt x="2571227" y="985393"/>
                  <a:pt x="2457425" y="1065912"/>
                  <a:pt x="2346705" y="1056332"/>
                </a:cubicBezTo>
                <a:cubicBezTo>
                  <a:pt x="2345097" y="1085139"/>
                  <a:pt x="2335017" y="1113303"/>
                  <a:pt x="2317552" y="1138166"/>
                </a:cubicBezTo>
                <a:cubicBezTo>
                  <a:pt x="2281790" y="1189055"/>
                  <a:pt x="2220496" y="1218354"/>
                  <a:pt x="2156025" y="1215366"/>
                </a:cubicBezTo>
                <a:lnTo>
                  <a:pt x="2157453" y="1185755"/>
                </a:lnTo>
                <a:cubicBezTo>
                  <a:pt x="2211258" y="1188233"/>
                  <a:pt x="2262452" y="1164164"/>
                  <a:pt x="2292494" y="1122268"/>
                </a:cubicBezTo>
                <a:cubicBezTo>
                  <a:pt x="2307926" y="1100743"/>
                  <a:pt x="2316588" y="1076202"/>
                  <a:pt x="2317807" y="1051197"/>
                </a:cubicBezTo>
                <a:lnTo>
                  <a:pt x="2304569" y="1048851"/>
                </a:lnTo>
                <a:lnTo>
                  <a:pt x="2312351" y="1022853"/>
                </a:lnTo>
                <a:cubicBezTo>
                  <a:pt x="2314744" y="1004043"/>
                  <a:pt x="2308493" y="986253"/>
                  <a:pt x="2298536" y="969788"/>
                </a:cubicBezTo>
                <a:cubicBezTo>
                  <a:pt x="2271861" y="925632"/>
                  <a:pt x="2222605" y="897705"/>
                  <a:pt x="2168668" y="896125"/>
                </a:cubicBezTo>
                <a:lnTo>
                  <a:pt x="2169538" y="866486"/>
                </a:lnTo>
                <a:cubicBezTo>
                  <a:pt x="2234141" y="868378"/>
                  <a:pt x="2293061" y="902310"/>
                  <a:pt x="2324748" y="955867"/>
                </a:cubicBezTo>
                <a:cubicBezTo>
                  <a:pt x="2336842" y="976323"/>
                  <a:pt x="2344275" y="998453"/>
                  <a:pt x="2345428" y="1021132"/>
                </a:cubicBezTo>
                <a:cubicBezTo>
                  <a:pt x="2442172" y="1036074"/>
                  <a:pt x="2543474" y="965126"/>
                  <a:pt x="2593127" y="849056"/>
                </a:cubicBezTo>
                <a:cubicBezTo>
                  <a:pt x="2635452" y="731417"/>
                  <a:pt x="2591122" y="596339"/>
                  <a:pt x="2480450" y="528038"/>
                </a:cubicBezTo>
                <a:cubicBezTo>
                  <a:pt x="2437123" y="501303"/>
                  <a:pt x="2389200" y="488242"/>
                  <a:pt x="2342156" y="493964"/>
                </a:cubicBezTo>
                <a:cubicBezTo>
                  <a:pt x="2351745" y="576072"/>
                  <a:pt x="2325854" y="652742"/>
                  <a:pt x="2266963" y="701589"/>
                </a:cubicBezTo>
                <a:lnTo>
                  <a:pt x="2247200" y="677747"/>
                </a:lnTo>
                <a:cubicBezTo>
                  <a:pt x="2312729" y="623406"/>
                  <a:pt x="2330715" y="528549"/>
                  <a:pt x="2299226" y="434279"/>
                </a:cubicBezTo>
                <a:cubicBezTo>
                  <a:pt x="2280721" y="379464"/>
                  <a:pt x="2242793" y="331043"/>
                  <a:pt x="2189452" y="298122"/>
                </a:cubicBezTo>
                <a:cubicBezTo>
                  <a:pt x="2093474" y="238901"/>
                  <a:pt x="1975010" y="246788"/>
                  <a:pt x="1888951" y="308951"/>
                </a:cubicBezTo>
                <a:lnTo>
                  <a:pt x="1841274" y="264350"/>
                </a:lnTo>
                <a:cubicBezTo>
                  <a:pt x="1795139" y="235874"/>
                  <a:pt x="1742459" y="226928"/>
                  <a:pt x="1693336" y="235562"/>
                </a:cubicBezTo>
                <a:close/>
                <a:moveTo>
                  <a:pt x="1802609" y="586"/>
                </a:moveTo>
                <a:cubicBezTo>
                  <a:pt x="2837932" y="22026"/>
                  <a:pt x="3699626" y="1188261"/>
                  <a:pt x="2927953" y="2129403"/>
                </a:cubicBezTo>
                <a:cubicBezTo>
                  <a:pt x="2675016" y="2375945"/>
                  <a:pt x="2640728" y="2731823"/>
                  <a:pt x="2863653" y="3544327"/>
                </a:cubicBezTo>
                <a:lnTo>
                  <a:pt x="1146687" y="3563620"/>
                </a:lnTo>
                <a:lnTo>
                  <a:pt x="1030936" y="3048604"/>
                </a:lnTo>
                <a:cubicBezTo>
                  <a:pt x="724137" y="3150838"/>
                  <a:pt x="385009" y="3120187"/>
                  <a:pt x="272124" y="3010510"/>
                </a:cubicBezTo>
                <a:cubicBezTo>
                  <a:pt x="216759" y="2949426"/>
                  <a:pt x="240389" y="2759051"/>
                  <a:pt x="310713" y="2611763"/>
                </a:cubicBezTo>
                <a:cubicBezTo>
                  <a:pt x="333181" y="2556721"/>
                  <a:pt x="219180" y="2537589"/>
                  <a:pt x="194963" y="2457410"/>
                </a:cubicBezTo>
                <a:cubicBezTo>
                  <a:pt x="183824" y="2382906"/>
                  <a:pt x="258876" y="2380229"/>
                  <a:pt x="290837" y="2341644"/>
                </a:cubicBezTo>
                <a:lnTo>
                  <a:pt x="175087" y="2259706"/>
                </a:lnTo>
                <a:cubicBezTo>
                  <a:pt x="119798" y="2202820"/>
                  <a:pt x="244068" y="2095660"/>
                  <a:pt x="278554" y="2013637"/>
                </a:cubicBezTo>
                <a:cubicBezTo>
                  <a:pt x="157716" y="1975855"/>
                  <a:pt x="66248" y="1924237"/>
                  <a:pt x="2903" y="1862925"/>
                </a:cubicBezTo>
                <a:cubicBezTo>
                  <a:pt x="-24320" y="1761212"/>
                  <a:pt x="145045" y="1619409"/>
                  <a:pt x="293976" y="1434406"/>
                </a:cubicBezTo>
                <a:cubicBezTo>
                  <a:pt x="450123" y="1250263"/>
                  <a:pt x="319810" y="1109841"/>
                  <a:pt x="439419" y="714441"/>
                </a:cubicBezTo>
                <a:cubicBezTo>
                  <a:pt x="629379" y="225206"/>
                  <a:pt x="1079152" y="-13457"/>
                  <a:pt x="1802609" y="586"/>
                </a:cubicBezTo>
                <a:close/>
              </a:path>
            </a:pathLst>
          </a:custGeom>
          <a:solidFill>
            <a:srgbClr val="ACA088"/>
          </a:solidFill>
          <a:ln>
            <a:noFill/>
          </a:ln>
          <a:effectLst/>
        </p:spPr>
        <p:txBody>
          <a:bodyPr vert="horz" wrap="square" lIns="8268335" tIns="2404110" rIns="11492865" bIns="596773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2700" cap="none"/>
          </a:p>
        </p:txBody>
      </p:sp>
      <p:sp>
        <p:nvSpPr>
          <p:cNvPr id="5" name="Curved Down Arrow 2"/>
          <p:cNvSpPr/>
          <p:nvPr/>
        </p:nvSpPr>
        <p:spPr>
          <a:xfrm>
            <a:off x="2006600" y="1264285"/>
            <a:ext cx="8419465" cy="1825625"/>
          </a:xfrm>
          <a:prstGeom prst="curvedDownArrow">
            <a:avLst>
              <a:gd name="adj1" fmla="val 25000"/>
              <a:gd name="adj2" fmla="val 50000"/>
              <a:gd name="adj3" fmla="val 58333"/>
            </a:avLst>
          </a:prstGeom>
          <a:solidFill>
            <a:srgbClr val="92D050"/>
          </a:solidFill>
          <a:ln w="19050" cap="flat" cmpd="sng" algn="ctr">
            <a:solidFill>
              <a:srgbClr val="868257"/>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cap="none">
              <a:solidFill>
                <a:schemeClr val="tx1"/>
              </a:solidFill>
            </a:endParaRPr>
          </a:p>
        </p:txBody>
      </p:sp>
      <p:sp>
        <p:nvSpPr>
          <p:cNvPr id="6" name="Bullet3"/>
          <p:cNvSpPr/>
          <p:nvPr/>
        </p:nvSpPr>
        <p:spPr>
          <a:xfrm>
            <a:off x="4540250" y="1517650"/>
            <a:ext cx="3201035" cy="5086350"/>
          </a:xfrm>
          <a:prstGeom prst="roundRect">
            <a:avLst>
              <a:gd name="adj" fmla="val 16667"/>
            </a:avLst>
          </a:prstGeom>
          <a:solidFill>
            <a:srgbClr val="495450">
              <a:alpha val="86000"/>
            </a:srgbClr>
          </a:solidFill>
          <a:ln>
            <a:noFill/>
          </a:ln>
          <a:effectLst/>
        </p:spPr>
        <p:txBody>
          <a:bodyPr vert="horz" wrap="square" lIns="91440" tIns="0" rIns="91440" bIns="0" numCol="1" spcCol="215900" anchor="ctr"/>
          <a:lstStyle/>
          <a:p>
            <a:pPr indent="0" algn="ctr">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Notion</a:t>
            </a:r>
          </a:p>
          <a:p>
            <a:pPr indent="0" algn="ctr">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Idea</a:t>
            </a:r>
          </a:p>
          <a:p>
            <a:pPr indent="0" algn="ctr">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Encode</a:t>
            </a:r>
          </a:p>
          <a:p>
            <a:pPr indent="0" algn="ctr">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Send</a:t>
            </a:r>
          </a:p>
          <a:p>
            <a:pPr indent="0" algn="ctr">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a:t>
            </a:r>
          </a:p>
          <a:p>
            <a:pPr indent="0" algn="ctr">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Receive</a:t>
            </a:r>
          </a:p>
          <a:p>
            <a:pPr indent="0" algn="ctr">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Decode</a:t>
            </a:r>
          </a:p>
          <a:p>
            <a:pPr indent="0" algn="ctr">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Comprehend</a:t>
            </a: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 calcmode="lin" valueType="num">
                                      <p:cBhvr>
                                        <p:cTn id="7" dur="500" fill="hold"/>
                                        <p:tgtEl>
                                          <p:spTgt spid="6">
                                            <p:bg/>
                                          </p:spTgt>
                                        </p:tgtEl>
                                        <p:attrNameLst>
                                          <p:attrName>ppt_x</p:attrName>
                                        </p:attrNameLst>
                                      </p:cBhvr>
                                      <p:tavLst>
                                        <p:tav tm="0">
                                          <p:val>
                                            <p:strVal val="#ppt_x"/>
                                          </p:val>
                                        </p:tav>
                                        <p:tav tm="100000">
                                          <p:val>
                                            <p:strVal val="#ppt_x"/>
                                          </p:val>
                                        </p:tav>
                                      </p:tavLst>
                                    </p:anim>
                                    <p:anim calcmode="lin" valueType="num">
                                      <p:cBhvr>
                                        <p:cTn id="8" dur="500" fill="hold"/>
                                        <p:tgtEl>
                                          <p:spTgt spid="6">
                                            <p:bg/>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fade">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fade">
                                      <p:cBhvr>
                                        <p:cTn id="22" dur="5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fade">
                                      <p:cBhvr>
                                        <p:cTn id="27" dur="500"/>
                                        <p:tgtEl>
                                          <p:spTgt spid="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Effect transition="in" filter="fade">
                                      <p:cBhvr>
                                        <p:cTn id="32" dur="500"/>
                                        <p:tgtEl>
                                          <p:spTgt spid="6">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Effect transition="in" filter="fade">
                                      <p:cBhvr>
                                        <p:cTn id="37" dur="500"/>
                                        <p:tgtEl>
                                          <p:spTgt spid="6">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txEl>
                                              <p:pRg st="6" end="6"/>
                                            </p:txEl>
                                          </p:spTgt>
                                        </p:tgtEl>
                                        <p:attrNameLst>
                                          <p:attrName>style.visibility</p:attrName>
                                        </p:attrNameLst>
                                      </p:cBhvr>
                                      <p:to>
                                        <p:strVal val="visible"/>
                                      </p:to>
                                    </p:set>
                                    <p:animEffect transition="in" filter="fade">
                                      <p:cBhvr>
                                        <p:cTn id="42" dur="500"/>
                                        <p:tgtEl>
                                          <p:spTgt spid="6">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6">
                                            <p:txEl>
                                              <p:pRg st="7" end="7"/>
                                            </p:txEl>
                                          </p:spTgt>
                                        </p:tgtEl>
                                        <p:attrNameLst>
                                          <p:attrName>style.visibility</p:attrName>
                                        </p:attrNameLst>
                                      </p:cBhvr>
                                      <p:to>
                                        <p:strVal val="visible"/>
                                      </p:to>
                                    </p:set>
                                    <p:animEffect transition="in" filter="fade">
                                      <p:cBhvr>
                                        <p:cTn id="47"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noChangeArrowheads="1"/>
          </p:cNvSpPr>
          <p:nvPr>
            <p:ph type="title"/>
          </p:nvPr>
        </p:nvSpPr>
        <p:spPr/>
        <p:txBody>
          <a:bodyPr/>
          <a:lstStyle/>
          <a:p>
            <a:pPr>
              <a:defRPr noProof="1"/>
            </a:pPr>
            <a:r>
              <a:rPr lang="en-US" cap="small"/>
              <a:t>Communication</a:t>
            </a:r>
          </a:p>
        </p:txBody>
      </p:sp>
      <p:sp>
        <p:nvSpPr>
          <p:cNvPr id="3" name="Freeform 108"/>
          <p:cNvSpPr/>
          <p:nvPr/>
        </p:nvSpPr>
        <p:spPr>
          <a:xfrm flipH="1">
            <a:off x="699135" y="2404110"/>
            <a:ext cx="3224530" cy="3563620"/>
          </a:xfrm>
          <a:custGeom>
            <a:avLst/>
            <a:gdLst/>
            <a:ahLst/>
            <a:cxnLst/>
            <a:rect l="0" t="0" r="3224530" b="3563620"/>
            <a:pathLst>
              <a:path w="3224530" h="3563620">
                <a:moveTo>
                  <a:pt x="1698196" y="1001915"/>
                </a:moveTo>
                <a:cubicBezTo>
                  <a:pt x="1791583" y="976787"/>
                  <a:pt x="1893358" y="1006095"/>
                  <a:pt x="1962131" y="1077923"/>
                </a:cubicBezTo>
                <a:lnTo>
                  <a:pt x="1939938" y="1098871"/>
                </a:lnTo>
                <a:cubicBezTo>
                  <a:pt x="1879155" y="1035507"/>
                  <a:pt x="1789484" y="1009395"/>
                  <a:pt x="1707208" y="1031100"/>
                </a:cubicBezTo>
                <a:cubicBezTo>
                  <a:pt x="1619655" y="1054204"/>
                  <a:pt x="1556423" y="1127158"/>
                  <a:pt x="1545965" y="1217144"/>
                </a:cubicBezTo>
                <a:lnTo>
                  <a:pt x="1515800" y="1212349"/>
                </a:lnTo>
                <a:cubicBezTo>
                  <a:pt x="1518873" y="1186975"/>
                  <a:pt x="1525653" y="1162802"/>
                  <a:pt x="1535620" y="1140388"/>
                </a:cubicBezTo>
                <a:cubicBezTo>
                  <a:pt x="1543099" y="1123583"/>
                  <a:pt x="1552366" y="1107770"/>
                  <a:pt x="1563231" y="1093196"/>
                </a:cubicBezTo>
                <a:close/>
                <a:moveTo>
                  <a:pt x="1747216" y="726320"/>
                </a:moveTo>
                <a:cubicBezTo>
                  <a:pt x="1794004" y="717733"/>
                  <a:pt x="1843440" y="721364"/>
                  <a:pt x="1890228" y="738189"/>
                </a:cubicBezTo>
                <a:lnTo>
                  <a:pt x="1879694" y="766844"/>
                </a:lnTo>
                <a:cubicBezTo>
                  <a:pt x="1797049" y="737205"/>
                  <a:pt x="1705137" y="753793"/>
                  <a:pt x="1641148" y="809884"/>
                </a:cubicBezTo>
                <a:cubicBezTo>
                  <a:pt x="1573065" y="869579"/>
                  <a:pt x="1548962" y="963074"/>
                  <a:pt x="1579684" y="1048293"/>
                </a:cubicBezTo>
                <a:lnTo>
                  <a:pt x="1550551" y="1057448"/>
                </a:lnTo>
                <a:cubicBezTo>
                  <a:pt x="1524906" y="985204"/>
                  <a:pt x="1533814" y="907730"/>
                  <a:pt x="1572139" y="844943"/>
                </a:cubicBezTo>
                <a:lnTo>
                  <a:pt x="1620080" y="787773"/>
                </a:lnTo>
                <a:cubicBezTo>
                  <a:pt x="1656287" y="755713"/>
                  <a:pt x="1700428" y="734907"/>
                  <a:pt x="1747216" y="726320"/>
                </a:cubicBezTo>
                <a:close/>
                <a:moveTo>
                  <a:pt x="1693336" y="235562"/>
                </a:moveTo>
                <a:cubicBezTo>
                  <a:pt x="1644221" y="244197"/>
                  <a:pt x="1598672" y="270431"/>
                  <a:pt x="1566787" y="312308"/>
                </a:cubicBezTo>
                <a:lnTo>
                  <a:pt x="1561000" y="308733"/>
                </a:lnTo>
                <a:lnTo>
                  <a:pt x="1554021" y="320044"/>
                </a:lnTo>
                <a:lnTo>
                  <a:pt x="1504973" y="274157"/>
                </a:lnTo>
                <a:cubicBezTo>
                  <a:pt x="1396173" y="207020"/>
                  <a:pt x="1253558" y="240801"/>
                  <a:pt x="1186421" y="349617"/>
                </a:cubicBezTo>
                <a:cubicBezTo>
                  <a:pt x="1182260" y="356370"/>
                  <a:pt x="1178478" y="363254"/>
                  <a:pt x="1178279" y="371690"/>
                </a:cubicBezTo>
                <a:cubicBezTo>
                  <a:pt x="1145987" y="509474"/>
                  <a:pt x="1197323" y="642320"/>
                  <a:pt x="1300308" y="683649"/>
                </a:cubicBezTo>
                <a:lnTo>
                  <a:pt x="1289869" y="712824"/>
                </a:lnTo>
                <a:cubicBezTo>
                  <a:pt x="1182610" y="670418"/>
                  <a:pt x="1123595" y="543510"/>
                  <a:pt x="1142204" y="405472"/>
                </a:cubicBezTo>
                <a:cubicBezTo>
                  <a:pt x="1042227" y="359803"/>
                  <a:pt x="922476" y="397187"/>
                  <a:pt x="862658" y="494143"/>
                </a:cubicBezTo>
                <a:cubicBezTo>
                  <a:pt x="815246" y="571003"/>
                  <a:pt x="824219" y="643275"/>
                  <a:pt x="860445" y="714583"/>
                </a:cubicBezTo>
                <a:cubicBezTo>
                  <a:pt x="835954" y="733375"/>
                  <a:pt x="815075" y="757283"/>
                  <a:pt x="797998" y="784964"/>
                </a:cubicBezTo>
                <a:cubicBezTo>
                  <a:pt x="711665" y="924913"/>
                  <a:pt x="755106" y="1108366"/>
                  <a:pt x="895035" y="1194720"/>
                </a:cubicBezTo>
                <a:cubicBezTo>
                  <a:pt x="941842" y="1223612"/>
                  <a:pt x="993519" y="1237969"/>
                  <a:pt x="1044401" y="1232124"/>
                </a:cubicBezTo>
                <a:cubicBezTo>
                  <a:pt x="1053971" y="1149590"/>
                  <a:pt x="1080240" y="1068485"/>
                  <a:pt x="1123255" y="993989"/>
                </a:cubicBezTo>
                <a:lnTo>
                  <a:pt x="1154195" y="1011864"/>
                </a:lnTo>
                <a:cubicBezTo>
                  <a:pt x="1111539" y="1085735"/>
                  <a:pt x="1086348" y="1166509"/>
                  <a:pt x="1083672" y="1248986"/>
                </a:cubicBezTo>
                <a:cubicBezTo>
                  <a:pt x="1117591" y="1348051"/>
                  <a:pt x="1205994" y="1414177"/>
                  <a:pt x="1305433" y="1425251"/>
                </a:cubicBezTo>
                <a:lnTo>
                  <a:pt x="1310804" y="1490317"/>
                </a:lnTo>
                <a:cubicBezTo>
                  <a:pt x="1340940" y="1594489"/>
                  <a:pt x="1442904" y="1658383"/>
                  <a:pt x="1546390" y="1639137"/>
                </a:cubicBezTo>
                <a:lnTo>
                  <a:pt x="1548281" y="1645672"/>
                </a:lnTo>
                <a:lnTo>
                  <a:pt x="1561047" y="1641984"/>
                </a:lnTo>
                <a:lnTo>
                  <a:pt x="1566579" y="1708923"/>
                </a:lnTo>
                <a:cubicBezTo>
                  <a:pt x="1602114" y="1831744"/>
                  <a:pt x="1730469" y="1902504"/>
                  <a:pt x="1853274" y="1866973"/>
                </a:cubicBezTo>
                <a:cubicBezTo>
                  <a:pt x="1860895" y="1864769"/>
                  <a:pt x="1868318" y="1862206"/>
                  <a:pt x="1874134" y="1856088"/>
                </a:cubicBezTo>
                <a:cubicBezTo>
                  <a:pt x="1985128" y="1779446"/>
                  <a:pt x="2036814" y="1655092"/>
                  <a:pt x="1996673" y="1558211"/>
                </a:cubicBezTo>
                <a:cubicBezTo>
                  <a:pt x="1939616" y="1609621"/>
                  <a:pt x="1860347" y="1633151"/>
                  <a:pt x="1780964" y="1621660"/>
                </a:cubicBezTo>
                <a:lnTo>
                  <a:pt x="1785560" y="1591482"/>
                </a:lnTo>
                <a:cubicBezTo>
                  <a:pt x="1872469" y="1603975"/>
                  <a:pt x="1959199" y="1569333"/>
                  <a:pt x="2010668" y="1501572"/>
                </a:cubicBezTo>
                <a:cubicBezTo>
                  <a:pt x="2065437" y="1429460"/>
                  <a:pt x="2070345" y="1333033"/>
                  <a:pt x="2023197" y="1255682"/>
                </a:cubicBezTo>
                <a:lnTo>
                  <a:pt x="2049911" y="1240891"/>
                </a:lnTo>
                <a:cubicBezTo>
                  <a:pt x="2102684" y="1328418"/>
                  <a:pt x="2097134" y="1437347"/>
                  <a:pt x="2035736" y="1519020"/>
                </a:cubicBezTo>
                <a:lnTo>
                  <a:pt x="2021732" y="1533024"/>
                </a:lnTo>
                <a:cubicBezTo>
                  <a:pt x="2070345" y="1635525"/>
                  <a:pt x="2028550" y="1766745"/>
                  <a:pt x="1923541" y="1855284"/>
                </a:cubicBezTo>
                <a:cubicBezTo>
                  <a:pt x="1966953" y="1956278"/>
                  <a:pt x="2080784" y="2009002"/>
                  <a:pt x="2190209" y="1977349"/>
                </a:cubicBezTo>
                <a:cubicBezTo>
                  <a:pt x="2263540" y="1956127"/>
                  <a:pt x="2304805" y="1910268"/>
                  <a:pt x="2327036" y="1849269"/>
                </a:cubicBezTo>
                <a:cubicBezTo>
                  <a:pt x="2411667" y="1886795"/>
                  <a:pt x="2508572" y="1874425"/>
                  <a:pt x="2581080" y="1821483"/>
                </a:cubicBezTo>
                <a:lnTo>
                  <a:pt x="2617363" y="1834440"/>
                </a:lnTo>
                <a:cubicBezTo>
                  <a:pt x="2732858" y="1834865"/>
                  <a:pt x="2821309" y="1827602"/>
                  <a:pt x="2877052" y="1737247"/>
                </a:cubicBezTo>
                <a:cubicBezTo>
                  <a:pt x="2925135" y="1659310"/>
                  <a:pt x="2921448" y="1564028"/>
                  <a:pt x="2872674" y="1493523"/>
                </a:cubicBezTo>
                <a:cubicBezTo>
                  <a:pt x="2820855" y="1554967"/>
                  <a:pt x="2752072" y="1590498"/>
                  <a:pt x="2682675" y="1590470"/>
                </a:cubicBezTo>
                <a:lnTo>
                  <a:pt x="2681285" y="1555979"/>
                </a:lnTo>
                <a:cubicBezTo>
                  <a:pt x="2774417" y="1560245"/>
                  <a:pt x="2867889" y="1488000"/>
                  <a:pt x="2913476" y="1375563"/>
                </a:cubicBezTo>
                <a:cubicBezTo>
                  <a:pt x="2941012" y="1288064"/>
                  <a:pt x="2919547" y="1192649"/>
                  <a:pt x="2857298" y="1125635"/>
                </a:cubicBezTo>
                <a:cubicBezTo>
                  <a:pt x="2801319" y="1202882"/>
                  <a:pt x="2705332" y="1243870"/>
                  <a:pt x="2607784" y="1232370"/>
                </a:cubicBezTo>
                <a:lnTo>
                  <a:pt x="2611576" y="1202078"/>
                </a:lnTo>
                <a:cubicBezTo>
                  <a:pt x="2698779" y="1212273"/>
                  <a:pt x="2784572" y="1175361"/>
                  <a:pt x="2834235" y="1106257"/>
                </a:cubicBezTo>
                <a:lnTo>
                  <a:pt x="2838746" y="1097471"/>
                </a:lnTo>
                <a:cubicBezTo>
                  <a:pt x="2837535" y="1014029"/>
                  <a:pt x="2792742" y="935014"/>
                  <a:pt x="2716310" y="887850"/>
                </a:cubicBezTo>
                <a:cubicBezTo>
                  <a:pt x="2688282" y="870553"/>
                  <a:pt x="2658345" y="858987"/>
                  <a:pt x="2627386" y="856462"/>
                </a:cubicBezTo>
                <a:cubicBezTo>
                  <a:pt x="2571227" y="985393"/>
                  <a:pt x="2457425" y="1065912"/>
                  <a:pt x="2346705" y="1056332"/>
                </a:cubicBezTo>
                <a:cubicBezTo>
                  <a:pt x="2345097" y="1085139"/>
                  <a:pt x="2335017" y="1113303"/>
                  <a:pt x="2317552" y="1138166"/>
                </a:cubicBezTo>
                <a:cubicBezTo>
                  <a:pt x="2281790" y="1189055"/>
                  <a:pt x="2220496" y="1218354"/>
                  <a:pt x="2156025" y="1215366"/>
                </a:cubicBezTo>
                <a:lnTo>
                  <a:pt x="2157453" y="1185755"/>
                </a:lnTo>
                <a:cubicBezTo>
                  <a:pt x="2211258" y="1188233"/>
                  <a:pt x="2262452" y="1164164"/>
                  <a:pt x="2292494" y="1122268"/>
                </a:cubicBezTo>
                <a:cubicBezTo>
                  <a:pt x="2307926" y="1100743"/>
                  <a:pt x="2316588" y="1076202"/>
                  <a:pt x="2317807" y="1051197"/>
                </a:cubicBezTo>
                <a:lnTo>
                  <a:pt x="2304569" y="1048851"/>
                </a:lnTo>
                <a:lnTo>
                  <a:pt x="2312351" y="1022853"/>
                </a:lnTo>
                <a:cubicBezTo>
                  <a:pt x="2314744" y="1004043"/>
                  <a:pt x="2308493" y="986253"/>
                  <a:pt x="2298536" y="969788"/>
                </a:cubicBezTo>
                <a:cubicBezTo>
                  <a:pt x="2271861" y="925632"/>
                  <a:pt x="2222605" y="897705"/>
                  <a:pt x="2168668" y="896125"/>
                </a:cubicBezTo>
                <a:lnTo>
                  <a:pt x="2169538" y="866486"/>
                </a:lnTo>
                <a:cubicBezTo>
                  <a:pt x="2234141" y="868378"/>
                  <a:pt x="2293061" y="902310"/>
                  <a:pt x="2324748" y="955867"/>
                </a:cubicBezTo>
                <a:cubicBezTo>
                  <a:pt x="2336842" y="976323"/>
                  <a:pt x="2344275" y="998453"/>
                  <a:pt x="2345428" y="1021132"/>
                </a:cubicBezTo>
                <a:cubicBezTo>
                  <a:pt x="2442172" y="1036074"/>
                  <a:pt x="2543474" y="965126"/>
                  <a:pt x="2593127" y="849056"/>
                </a:cubicBezTo>
                <a:cubicBezTo>
                  <a:pt x="2635452" y="731417"/>
                  <a:pt x="2591122" y="596339"/>
                  <a:pt x="2480450" y="528038"/>
                </a:cubicBezTo>
                <a:cubicBezTo>
                  <a:pt x="2437123" y="501303"/>
                  <a:pt x="2389200" y="488242"/>
                  <a:pt x="2342156" y="493964"/>
                </a:cubicBezTo>
                <a:cubicBezTo>
                  <a:pt x="2351745" y="576072"/>
                  <a:pt x="2325854" y="652742"/>
                  <a:pt x="2266963" y="701589"/>
                </a:cubicBezTo>
                <a:lnTo>
                  <a:pt x="2247200" y="677747"/>
                </a:lnTo>
                <a:cubicBezTo>
                  <a:pt x="2312729" y="623406"/>
                  <a:pt x="2330715" y="528549"/>
                  <a:pt x="2299226" y="434279"/>
                </a:cubicBezTo>
                <a:cubicBezTo>
                  <a:pt x="2280721" y="379464"/>
                  <a:pt x="2242793" y="331043"/>
                  <a:pt x="2189452" y="298122"/>
                </a:cubicBezTo>
                <a:cubicBezTo>
                  <a:pt x="2093474" y="238901"/>
                  <a:pt x="1975010" y="246788"/>
                  <a:pt x="1888951" y="308951"/>
                </a:cubicBezTo>
                <a:lnTo>
                  <a:pt x="1841274" y="264350"/>
                </a:lnTo>
                <a:cubicBezTo>
                  <a:pt x="1795139" y="235874"/>
                  <a:pt x="1742459" y="226928"/>
                  <a:pt x="1693336" y="235562"/>
                </a:cubicBezTo>
                <a:close/>
                <a:moveTo>
                  <a:pt x="1802609" y="586"/>
                </a:moveTo>
                <a:cubicBezTo>
                  <a:pt x="2837932" y="22026"/>
                  <a:pt x="3699626" y="1188261"/>
                  <a:pt x="2927953" y="2129403"/>
                </a:cubicBezTo>
                <a:cubicBezTo>
                  <a:pt x="2675016" y="2375945"/>
                  <a:pt x="2640728" y="2731823"/>
                  <a:pt x="2863653" y="3544327"/>
                </a:cubicBezTo>
                <a:lnTo>
                  <a:pt x="1146687" y="3563620"/>
                </a:lnTo>
                <a:lnTo>
                  <a:pt x="1030936" y="3048604"/>
                </a:lnTo>
                <a:cubicBezTo>
                  <a:pt x="724137" y="3150838"/>
                  <a:pt x="385009" y="3120187"/>
                  <a:pt x="272124" y="3010510"/>
                </a:cubicBezTo>
                <a:cubicBezTo>
                  <a:pt x="216759" y="2949426"/>
                  <a:pt x="240389" y="2759051"/>
                  <a:pt x="310713" y="2611763"/>
                </a:cubicBezTo>
                <a:cubicBezTo>
                  <a:pt x="333181" y="2556721"/>
                  <a:pt x="219180" y="2537589"/>
                  <a:pt x="194963" y="2457410"/>
                </a:cubicBezTo>
                <a:cubicBezTo>
                  <a:pt x="183824" y="2382906"/>
                  <a:pt x="258876" y="2380229"/>
                  <a:pt x="290837" y="2341644"/>
                </a:cubicBezTo>
                <a:lnTo>
                  <a:pt x="175087" y="2259706"/>
                </a:lnTo>
                <a:cubicBezTo>
                  <a:pt x="119798" y="2202820"/>
                  <a:pt x="244068" y="2095660"/>
                  <a:pt x="278554" y="2013637"/>
                </a:cubicBezTo>
                <a:cubicBezTo>
                  <a:pt x="157716" y="1975855"/>
                  <a:pt x="66248" y="1924237"/>
                  <a:pt x="2903" y="1862925"/>
                </a:cubicBezTo>
                <a:cubicBezTo>
                  <a:pt x="-24320" y="1761212"/>
                  <a:pt x="145045" y="1619409"/>
                  <a:pt x="293976" y="1434406"/>
                </a:cubicBezTo>
                <a:cubicBezTo>
                  <a:pt x="450123" y="1250263"/>
                  <a:pt x="319810" y="1109841"/>
                  <a:pt x="439419" y="714441"/>
                </a:cubicBezTo>
                <a:cubicBezTo>
                  <a:pt x="629379" y="225206"/>
                  <a:pt x="1079152" y="-13457"/>
                  <a:pt x="1802609" y="586"/>
                </a:cubicBezTo>
                <a:close/>
              </a:path>
            </a:pathLst>
          </a:custGeom>
          <a:solidFill>
            <a:srgbClr val="95A39D"/>
          </a:solidFill>
          <a:ln>
            <a:noFill/>
          </a:ln>
          <a:effectLst/>
        </p:spPr>
        <p:txBody>
          <a:bodyPr vert="horz" wrap="square" lIns="699135" tIns="2404110" rIns="3923665" bIns="596773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2700" cap="none"/>
          </a:p>
        </p:txBody>
      </p:sp>
      <p:sp>
        <p:nvSpPr>
          <p:cNvPr id="4" name="Freeform 108"/>
          <p:cNvSpPr/>
          <p:nvPr/>
        </p:nvSpPr>
        <p:spPr>
          <a:xfrm>
            <a:off x="8268335" y="2404110"/>
            <a:ext cx="3224530" cy="3563620"/>
          </a:xfrm>
          <a:custGeom>
            <a:avLst/>
            <a:gdLst/>
            <a:ahLst/>
            <a:cxnLst/>
            <a:rect l="0" t="0" r="3224530" b="3563620"/>
            <a:pathLst>
              <a:path w="3224530" h="3563620">
                <a:moveTo>
                  <a:pt x="1698196" y="1001915"/>
                </a:moveTo>
                <a:cubicBezTo>
                  <a:pt x="1791583" y="976787"/>
                  <a:pt x="1893358" y="1006095"/>
                  <a:pt x="1962131" y="1077923"/>
                </a:cubicBezTo>
                <a:lnTo>
                  <a:pt x="1939938" y="1098871"/>
                </a:lnTo>
                <a:cubicBezTo>
                  <a:pt x="1879155" y="1035507"/>
                  <a:pt x="1789484" y="1009395"/>
                  <a:pt x="1707208" y="1031100"/>
                </a:cubicBezTo>
                <a:cubicBezTo>
                  <a:pt x="1619655" y="1054204"/>
                  <a:pt x="1556423" y="1127158"/>
                  <a:pt x="1545965" y="1217144"/>
                </a:cubicBezTo>
                <a:lnTo>
                  <a:pt x="1515800" y="1212349"/>
                </a:lnTo>
                <a:cubicBezTo>
                  <a:pt x="1518873" y="1186975"/>
                  <a:pt x="1525653" y="1162802"/>
                  <a:pt x="1535620" y="1140388"/>
                </a:cubicBezTo>
                <a:cubicBezTo>
                  <a:pt x="1543099" y="1123583"/>
                  <a:pt x="1552366" y="1107770"/>
                  <a:pt x="1563231" y="1093196"/>
                </a:cubicBezTo>
                <a:close/>
                <a:moveTo>
                  <a:pt x="1747216" y="726320"/>
                </a:moveTo>
                <a:cubicBezTo>
                  <a:pt x="1794004" y="717733"/>
                  <a:pt x="1843440" y="721364"/>
                  <a:pt x="1890228" y="738189"/>
                </a:cubicBezTo>
                <a:lnTo>
                  <a:pt x="1879694" y="766844"/>
                </a:lnTo>
                <a:cubicBezTo>
                  <a:pt x="1797049" y="737205"/>
                  <a:pt x="1705137" y="753793"/>
                  <a:pt x="1641148" y="809884"/>
                </a:cubicBezTo>
                <a:cubicBezTo>
                  <a:pt x="1573065" y="869579"/>
                  <a:pt x="1548962" y="963074"/>
                  <a:pt x="1579684" y="1048293"/>
                </a:cubicBezTo>
                <a:lnTo>
                  <a:pt x="1550551" y="1057448"/>
                </a:lnTo>
                <a:cubicBezTo>
                  <a:pt x="1524906" y="985204"/>
                  <a:pt x="1533814" y="907730"/>
                  <a:pt x="1572139" y="844943"/>
                </a:cubicBezTo>
                <a:lnTo>
                  <a:pt x="1620080" y="787773"/>
                </a:lnTo>
                <a:cubicBezTo>
                  <a:pt x="1656287" y="755713"/>
                  <a:pt x="1700428" y="734907"/>
                  <a:pt x="1747216" y="726320"/>
                </a:cubicBezTo>
                <a:close/>
                <a:moveTo>
                  <a:pt x="1693336" y="235562"/>
                </a:moveTo>
                <a:cubicBezTo>
                  <a:pt x="1644221" y="244197"/>
                  <a:pt x="1598672" y="270431"/>
                  <a:pt x="1566787" y="312308"/>
                </a:cubicBezTo>
                <a:lnTo>
                  <a:pt x="1561000" y="308733"/>
                </a:lnTo>
                <a:lnTo>
                  <a:pt x="1554021" y="320044"/>
                </a:lnTo>
                <a:lnTo>
                  <a:pt x="1504973" y="274157"/>
                </a:lnTo>
                <a:cubicBezTo>
                  <a:pt x="1396173" y="207020"/>
                  <a:pt x="1253558" y="240801"/>
                  <a:pt x="1186421" y="349617"/>
                </a:cubicBezTo>
                <a:cubicBezTo>
                  <a:pt x="1182260" y="356370"/>
                  <a:pt x="1178478" y="363254"/>
                  <a:pt x="1178279" y="371690"/>
                </a:cubicBezTo>
                <a:cubicBezTo>
                  <a:pt x="1145987" y="509474"/>
                  <a:pt x="1197323" y="642320"/>
                  <a:pt x="1300308" y="683649"/>
                </a:cubicBezTo>
                <a:lnTo>
                  <a:pt x="1289869" y="712824"/>
                </a:lnTo>
                <a:cubicBezTo>
                  <a:pt x="1182610" y="670418"/>
                  <a:pt x="1123595" y="543510"/>
                  <a:pt x="1142204" y="405472"/>
                </a:cubicBezTo>
                <a:cubicBezTo>
                  <a:pt x="1042227" y="359803"/>
                  <a:pt x="922476" y="397187"/>
                  <a:pt x="862658" y="494143"/>
                </a:cubicBezTo>
                <a:cubicBezTo>
                  <a:pt x="815246" y="571003"/>
                  <a:pt x="824219" y="643275"/>
                  <a:pt x="860445" y="714583"/>
                </a:cubicBezTo>
                <a:cubicBezTo>
                  <a:pt x="835954" y="733375"/>
                  <a:pt x="815075" y="757283"/>
                  <a:pt x="797998" y="784964"/>
                </a:cubicBezTo>
                <a:cubicBezTo>
                  <a:pt x="711665" y="924913"/>
                  <a:pt x="755106" y="1108366"/>
                  <a:pt x="895035" y="1194720"/>
                </a:cubicBezTo>
                <a:cubicBezTo>
                  <a:pt x="941842" y="1223612"/>
                  <a:pt x="993519" y="1237969"/>
                  <a:pt x="1044401" y="1232124"/>
                </a:cubicBezTo>
                <a:cubicBezTo>
                  <a:pt x="1053971" y="1149590"/>
                  <a:pt x="1080240" y="1068485"/>
                  <a:pt x="1123255" y="993989"/>
                </a:cubicBezTo>
                <a:lnTo>
                  <a:pt x="1154195" y="1011864"/>
                </a:lnTo>
                <a:cubicBezTo>
                  <a:pt x="1111539" y="1085735"/>
                  <a:pt x="1086348" y="1166509"/>
                  <a:pt x="1083672" y="1248986"/>
                </a:cubicBezTo>
                <a:cubicBezTo>
                  <a:pt x="1117591" y="1348051"/>
                  <a:pt x="1205994" y="1414177"/>
                  <a:pt x="1305433" y="1425251"/>
                </a:cubicBezTo>
                <a:lnTo>
                  <a:pt x="1310804" y="1490317"/>
                </a:lnTo>
                <a:cubicBezTo>
                  <a:pt x="1340940" y="1594489"/>
                  <a:pt x="1442904" y="1658383"/>
                  <a:pt x="1546390" y="1639137"/>
                </a:cubicBezTo>
                <a:lnTo>
                  <a:pt x="1548281" y="1645672"/>
                </a:lnTo>
                <a:lnTo>
                  <a:pt x="1561047" y="1641984"/>
                </a:lnTo>
                <a:lnTo>
                  <a:pt x="1566579" y="1708923"/>
                </a:lnTo>
                <a:cubicBezTo>
                  <a:pt x="1602114" y="1831744"/>
                  <a:pt x="1730469" y="1902504"/>
                  <a:pt x="1853274" y="1866973"/>
                </a:cubicBezTo>
                <a:cubicBezTo>
                  <a:pt x="1860895" y="1864769"/>
                  <a:pt x="1868318" y="1862206"/>
                  <a:pt x="1874134" y="1856088"/>
                </a:cubicBezTo>
                <a:cubicBezTo>
                  <a:pt x="1985128" y="1779446"/>
                  <a:pt x="2036814" y="1655092"/>
                  <a:pt x="1996673" y="1558211"/>
                </a:cubicBezTo>
                <a:cubicBezTo>
                  <a:pt x="1939616" y="1609621"/>
                  <a:pt x="1860347" y="1633151"/>
                  <a:pt x="1780964" y="1621660"/>
                </a:cubicBezTo>
                <a:lnTo>
                  <a:pt x="1785560" y="1591482"/>
                </a:lnTo>
                <a:cubicBezTo>
                  <a:pt x="1872469" y="1603975"/>
                  <a:pt x="1959199" y="1569333"/>
                  <a:pt x="2010668" y="1501572"/>
                </a:cubicBezTo>
                <a:cubicBezTo>
                  <a:pt x="2065437" y="1429460"/>
                  <a:pt x="2070345" y="1333033"/>
                  <a:pt x="2023197" y="1255682"/>
                </a:cubicBezTo>
                <a:lnTo>
                  <a:pt x="2049911" y="1240891"/>
                </a:lnTo>
                <a:cubicBezTo>
                  <a:pt x="2102684" y="1328418"/>
                  <a:pt x="2097134" y="1437347"/>
                  <a:pt x="2035736" y="1519020"/>
                </a:cubicBezTo>
                <a:lnTo>
                  <a:pt x="2021732" y="1533024"/>
                </a:lnTo>
                <a:cubicBezTo>
                  <a:pt x="2070345" y="1635525"/>
                  <a:pt x="2028550" y="1766745"/>
                  <a:pt x="1923541" y="1855284"/>
                </a:cubicBezTo>
                <a:cubicBezTo>
                  <a:pt x="1966953" y="1956278"/>
                  <a:pt x="2080784" y="2009002"/>
                  <a:pt x="2190209" y="1977349"/>
                </a:cubicBezTo>
                <a:cubicBezTo>
                  <a:pt x="2263540" y="1956127"/>
                  <a:pt x="2304805" y="1910268"/>
                  <a:pt x="2327036" y="1849269"/>
                </a:cubicBezTo>
                <a:cubicBezTo>
                  <a:pt x="2411667" y="1886795"/>
                  <a:pt x="2508572" y="1874425"/>
                  <a:pt x="2581080" y="1821483"/>
                </a:cubicBezTo>
                <a:lnTo>
                  <a:pt x="2617363" y="1834440"/>
                </a:lnTo>
                <a:cubicBezTo>
                  <a:pt x="2732858" y="1834865"/>
                  <a:pt x="2821309" y="1827602"/>
                  <a:pt x="2877052" y="1737247"/>
                </a:cubicBezTo>
                <a:cubicBezTo>
                  <a:pt x="2925135" y="1659310"/>
                  <a:pt x="2921448" y="1564028"/>
                  <a:pt x="2872674" y="1493523"/>
                </a:cubicBezTo>
                <a:cubicBezTo>
                  <a:pt x="2820855" y="1554967"/>
                  <a:pt x="2752072" y="1590498"/>
                  <a:pt x="2682675" y="1590470"/>
                </a:cubicBezTo>
                <a:lnTo>
                  <a:pt x="2681285" y="1555979"/>
                </a:lnTo>
                <a:cubicBezTo>
                  <a:pt x="2774417" y="1560245"/>
                  <a:pt x="2867889" y="1488000"/>
                  <a:pt x="2913476" y="1375563"/>
                </a:cubicBezTo>
                <a:cubicBezTo>
                  <a:pt x="2941012" y="1288064"/>
                  <a:pt x="2919547" y="1192649"/>
                  <a:pt x="2857298" y="1125635"/>
                </a:cubicBezTo>
                <a:cubicBezTo>
                  <a:pt x="2801319" y="1202882"/>
                  <a:pt x="2705332" y="1243870"/>
                  <a:pt x="2607784" y="1232370"/>
                </a:cubicBezTo>
                <a:lnTo>
                  <a:pt x="2611576" y="1202078"/>
                </a:lnTo>
                <a:cubicBezTo>
                  <a:pt x="2698779" y="1212273"/>
                  <a:pt x="2784572" y="1175361"/>
                  <a:pt x="2834235" y="1106257"/>
                </a:cubicBezTo>
                <a:lnTo>
                  <a:pt x="2838746" y="1097471"/>
                </a:lnTo>
                <a:cubicBezTo>
                  <a:pt x="2837535" y="1014029"/>
                  <a:pt x="2792742" y="935014"/>
                  <a:pt x="2716310" y="887850"/>
                </a:cubicBezTo>
                <a:cubicBezTo>
                  <a:pt x="2688282" y="870553"/>
                  <a:pt x="2658345" y="858987"/>
                  <a:pt x="2627386" y="856462"/>
                </a:cubicBezTo>
                <a:cubicBezTo>
                  <a:pt x="2571227" y="985393"/>
                  <a:pt x="2457425" y="1065912"/>
                  <a:pt x="2346705" y="1056332"/>
                </a:cubicBezTo>
                <a:cubicBezTo>
                  <a:pt x="2345097" y="1085139"/>
                  <a:pt x="2335017" y="1113303"/>
                  <a:pt x="2317552" y="1138166"/>
                </a:cubicBezTo>
                <a:cubicBezTo>
                  <a:pt x="2281790" y="1189055"/>
                  <a:pt x="2220496" y="1218354"/>
                  <a:pt x="2156025" y="1215366"/>
                </a:cubicBezTo>
                <a:lnTo>
                  <a:pt x="2157453" y="1185755"/>
                </a:lnTo>
                <a:cubicBezTo>
                  <a:pt x="2211258" y="1188233"/>
                  <a:pt x="2262452" y="1164164"/>
                  <a:pt x="2292494" y="1122268"/>
                </a:cubicBezTo>
                <a:cubicBezTo>
                  <a:pt x="2307926" y="1100743"/>
                  <a:pt x="2316588" y="1076202"/>
                  <a:pt x="2317807" y="1051197"/>
                </a:cubicBezTo>
                <a:lnTo>
                  <a:pt x="2304569" y="1048851"/>
                </a:lnTo>
                <a:lnTo>
                  <a:pt x="2312351" y="1022853"/>
                </a:lnTo>
                <a:cubicBezTo>
                  <a:pt x="2314744" y="1004043"/>
                  <a:pt x="2308493" y="986253"/>
                  <a:pt x="2298536" y="969788"/>
                </a:cubicBezTo>
                <a:cubicBezTo>
                  <a:pt x="2271861" y="925632"/>
                  <a:pt x="2222605" y="897705"/>
                  <a:pt x="2168668" y="896125"/>
                </a:cubicBezTo>
                <a:lnTo>
                  <a:pt x="2169538" y="866486"/>
                </a:lnTo>
                <a:cubicBezTo>
                  <a:pt x="2234141" y="868378"/>
                  <a:pt x="2293061" y="902310"/>
                  <a:pt x="2324748" y="955867"/>
                </a:cubicBezTo>
                <a:cubicBezTo>
                  <a:pt x="2336842" y="976323"/>
                  <a:pt x="2344275" y="998453"/>
                  <a:pt x="2345428" y="1021132"/>
                </a:cubicBezTo>
                <a:cubicBezTo>
                  <a:pt x="2442172" y="1036074"/>
                  <a:pt x="2543474" y="965126"/>
                  <a:pt x="2593127" y="849056"/>
                </a:cubicBezTo>
                <a:cubicBezTo>
                  <a:pt x="2635452" y="731417"/>
                  <a:pt x="2591122" y="596339"/>
                  <a:pt x="2480450" y="528038"/>
                </a:cubicBezTo>
                <a:cubicBezTo>
                  <a:pt x="2437123" y="501303"/>
                  <a:pt x="2389200" y="488242"/>
                  <a:pt x="2342156" y="493964"/>
                </a:cubicBezTo>
                <a:cubicBezTo>
                  <a:pt x="2351745" y="576072"/>
                  <a:pt x="2325854" y="652742"/>
                  <a:pt x="2266963" y="701589"/>
                </a:cubicBezTo>
                <a:lnTo>
                  <a:pt x="2247200" y="677747"/>
                </a:lnTo>
                <a:cubicBezTo>
                  <a:pt x="2312729" y="623406"/>
                  <a:pt x="2330715" y="528549"/>
                  <a:pt x="2299226" y="434279"/>
                </a:cubicBezTo>
                <a:cubicBezTo>
                  <a:pt x="2280721" y="379464"/>
                  <a:pt x="2242793" y="331043"/>
                  <a:pt x="2189452" y="298122"/>
                </a:cubicBezTo>
                <a:cubicBezTo>
                  <a:pt x="2093474" y="238901"/>
                  <a:pt x="1975010" y="246788"/>
                  <a:pt x="1888951" y="308951"/>
                </a:cubicBezTo>
                <a:lnTo>
                  <a:pt x="1841274" y="264350"/>
                </a:lnTo>
                <a:cubicBezTo>
                  <a:pt x="1795139" y="235874"/>
                  <a:pt x="1742459" y="226928"/>
                  <a:pt x="1693336" y="235562"/>
                </a:cubicBezTo>
                <a:close/>
                <a:moveTo>
                  <a:pt x="1802609" y="586"/>
                </a:moveTo>
                <a:cubicBezTo>
                  <a:pt x="2837932" y="22026"/>
                  <a:pt x="3699626" y="1188261"/>
                  <a:pt x="2927953" y="2129403"/>
                </a:cubicBezTo>
                <a:cubicBezTo>
                  <a:pt x="2675016" y="2375945"/>
                  <a:pt x="2640728" y="2731823"/>
                  <a:pt x="2863653" y="3544327"/>
                </a:cubicBezTo>
                <a:lnTo>
                  <a:pt x="1146687" y="3563620"/>
                </a:lnTo>
                <a:lnTo>
                  <a:pt x="1030936" y="3048604"/>
                </a:lnTo>
                <a:cubicBezTo>
                  <a:pt x="724137" y="3150838"/>
                  <a:pt x="385009" y="3120187"/>
                  <a:pt x="272124" y="3010510"/>
                </a:cubicBezTo>
                <a:cubicBezTo>
                  <a:pt x="216759" y="2949426"/>
                  <a:pt x="240389" y="2759051"/>
                  <a:pt x="310713" y="2611763"/>
                </a:cubicBezTo>
                <a:cubicBezTo>
                  <a:pt x="333181" y="2556721"/>
                  <a:pt x="219180" y="2537589"/>
                  <a:pt x="194963" y="2457410"/>
                </a:cubicBezTo>
                <a:cubicBezTo>
                  <a:pt x="183824" y="2382906"/>
                  <a:pt x="258876" y="2380229"/>
                  <a:pt x="290837" y="2341644"/>
                </a:cubicBezTo>
                <a:lnTo>
                  <a:pt x="175087" y="2259706"/>
                </a:lnTo>
                <a:cubicBezTo>
                  <a:pt x="119798" y="2202820"/>
                  <a:pt x="244068" y="2095660"/>
                  <a:pt x="278554" y="2013637"/>
                </a:cubicBezTo>
                <a:cubicBezTo>
                  <a:pt x="157716" y="1975855"/>
                  <a:pt x="66248" y="1924237"/>
                  <a:pt x="2903" y="1862925"/>
                </a:cubicBezTo>
                <a:cubicBezTo>
                  <a:pt x="-24320" y="1761212"/>
                  <a:pt x="145045" y="1619409"/>
                  <a:pt x="293976" y="1434406"/>
                </a:cubicBezTo>
                <a:cubicBezTo>
                  <a:pt x="450123" y="1250263"/>
                  <a:pt x="319810" y="1109841"/>
                  <a:pt x="439419" y="714441"/>
                </a:cubicBezTo>
                <a:cubicBezTo>
                  <a:pt x="629379" y="225206"/>
                  <a:pt x="1079152" y="-13457"/>
                  <a:pt x="1802609" y="586"/>
                </a:cubicBezTo>
                <a:close/>
              </a:path>
            </a:pathLst>
          </a:custGeom>
          <a:solidFill>
            <a:srgbClr val="ACA088"/>
          </a:solidFill>
          <a:ln>
            <a:noFill/>
          </a:ln>
          <a:effectLst/>
        </p:spPr>
        <p:txBody>
          <a:bodyPr vert="horz" wrap="square" lIns="8268335" tIns="2404110" rIns="11492865" bIns="596773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2700" cap="none"/>
          </a:p>
        </p:txBody>
      </p:sp>
      <p:sp>
        <p:nvSpPr>
          <p:cNvPr id="5" name="Curved Down Arrow 2"/>
          <p:cNvSpPr/>
          <p:nvPr/>
        </p:nvSpPr>
        <p:spPr>
          <a:xfrm>
            <a:off x="2006600" y="1264285"/>
            <a:ext cx="8419465" cy="1825625"/>
          </a:xfrm>
          <a:prstGeom prst="curvedDownArrow">
            <a:avLst>
              <a:gd name="adj1" fmla="val 25000"/>
              <a:gd name="adj2" fmla="val 50000"/>
              <a:gd name="adj3" fmla="val 58333"/>
            </a:avLst>
          </a:prstGeom>
          <a:solidFill>
            <a:srgbClr val="92D050"/>
          </a:solidFill>
          <a:ln w="19050" cap="flat" cmpd="sng" algn="ctr">
            <a:solidFill>
              <a:srgbClr val="868257"/>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cap="none">
              <a:solidFill>
                <a:schemeClr val="tx1"/>
              </a:solidFill>
            </a:endParaRPr>
          </a:p>
        </p:txBody>
      </p:sp>
      <p:sp>
        <p:nvSpPr>
          <p:cNvPr id="8" name="Breakdowns">
            <a:extLst>
              <a:ext uri="{FF2B5EF4-FFF2-40B4-BE49-F238E27FC236}">
                <a16:creationId xmlns:a16="http://schemas.microsoft.com/office/drawing/2014/main" id="{108210C2-D98A-E926-505F-8F2666888AFF}"/>
              </a:ext>
            </a:extLst>
          </p:cNvPr>
          <p:cNvSpPr/>
          <p:nvPr/>
        </p:nvSpPr>
        <p:spPr>
          <a:xfrm>
            <a:off x="4618022" y="1517650"/>
            <a:ext cx="3201035" cy="5086350"/>
          </a:xfrm>
          <a:prstGeom prst="roundRect">
            <a:avLst>
              <a:gd name="adj" fmla="val 16667"/>
            </a:avLst>
          </a:prstGeom>
          <a:solidFill>
            <a:schemeClr val="accent4">
              <a:lumMod val="50000"/>
            </a:schemeClr>
          </a:solidFill>
          <a:ln>
            <a:noFill/>
          </a:ln>
          <a:effectLst/>
        </p:spPr>
        <p:txBody>
          <a:bodyPr vert="horz" wrap="square" lIns="91440" tIns="0" rIns="91440" bIns="0" numCol="1" spcCol="215900" anchor="ctr"/>
          <a:lstStyle/>
          <a:p>
            <a:pPr indent="0" algn="ctr">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solidFill>
                  <a:srgbClr val="FF0000"/>
                </a:solidFill>
              </a:rPr>
              <a:t>Ignorance</a:t>
            </a:r>
          </a:p>
          <a:p>
            <a:pPr indent="0" algn="ctr">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solidFill>
                  <a:srgbClr val="FF0000"/>
                </a:solidFill>
              </a:rPr>
              <a:t>Disability</a:t>
            </a:r>
          </a:p>
          <a:p>
            <a:pPr indent="0" algn="ctr">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solidFill>
                  <a:srgbClr val="FF0000"/>
                </a:solidFill>
              </a:rPr>
              <a:t>Aphasia</a:t>
            </a:r>
          </a:p>
          <a:p>
            <a:pPr indent="0" algn="ctr">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solidFill>
                  <a:srgbClr val="FF0000"/>
                </a:solidFill>
              </a:rPr>
              <a:t>Interference</a:t>
            </a:r>
          </a:p>
          <a:p>
            <a:pPr indent="0" algn="ctr">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solidFill>
                  <a:srgbClr val="FF0000"/>
                </a:solidFill>
              </a:rPr>
              <a:t>-------</a:t>
            </a:r>
          </a:p>
          <a:p>
            <a:pPr indent="0" algn="ctr">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dirty="0">
                <a:solidFill>
                  <a:srgbClr val="FF0000"/>
                </a:solidFill>
              </a:rPr>
              <a:t>Misp</a:t>
            </a:r>
            <a:r>
              <a:rPr lang="en-US" sz="3200" b="1" cap="none" dirty="0">
                <a:solidFill>
                  <a:srgbClr val="FF0000"/>
                </a:solidFill>
              </a:rPr>
              <a:t>erception</a:t>
            </a:r>
          </a:p>
          <a:p>
            <a:pPr indent="0" algn="ctr">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dirty="0">
                <a:solidFill>
                  <a:srgbClr val="FF0000"/>
                </a:solidFill>
              </a:rPr>
              <a:t>Unintelligible</a:t>
            </a:r>
          </a:p>
          <a:p>
            <a:pPr indent="0" algn="ctr">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solidFill>
                  <a:srgbClr val="FF0000"/>
                </a:solidFill>
              </a:rPr>
              <a:t>Education</a:t>
            </a:r>
          </a:p>
        </p:txBody>
      </p:sp>
      <p:sp>
        <p:nvSpPr>
          <p:cNvPr id="6" name="List"/>
          <p:cNvSpPr/>
          <p:nvPr/>
        </p:nvSpPr>
        <p:spPr>
          <a:xfrm>
            <a:off x="4618022" y="1517650"/>
            <a:ext cx="3201035" cy="5086350"/>
          </a:xfrm>
          <a:prstGeom prst="roundRect">
            <a:avLst>
              <a:gd name="adj" fmla="val 16667"/>
            </a:avLst>
          </a:prstGeom>
          <a:solidFill>
            <a:srgbClr val="495450">
              <a:alpha val="86000"/>
            </a:srgbClr>
          </a:solidFill>
          <a:ln>
            <a:noFill/>
          </a:ln>
          <a:effectLst/>
        </p:spPr>
        <p:txBody>
          <a:bodyPr vert="horz" wrap="square" lIns="91440" tIns="0" rIns="91440" bIns="0" numCol="1" spcCol="215900" anchor="ctr"/>
          <a:lstStyle/>
          <a:p>
            <a:pPr indent="0" algn="ctr">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Notion</a:t>
            </a:r>
          </a:p>
          <a:p>
            <a:pPr indent="0" algn="ctr">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Idea</a:t>
            </a:r>
          </a:p>
          <a:p>
            <a:pPr indent="0" algn="ctr">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Encode</a:t>
            </a:r>
          </a:p>
          <a:p>
            <a:pPr indent="0" algn="ctr">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Send</a:t>
            </a:r>
          </a:p>
          <a:p>
            <a:pPr indent="0" algn="ctr">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a:t>
            </a:r>
          </a:p>
          <a:p>
            <a:pPr indent="0" algn="ctr">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Receive</a:t>
            </a:r>
          </a:p>
          <a:p>
            <a:pPr indent="0" algn="ctr">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Decode</a:t>
            </a:r>
          </a:p>
          <a:p>
            <a:pPr indent="0" algn="ctr">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Comprehend</a:t>
            </a:r>
          </a:p>
        </p:txBody>
      </p:sp>
    </p:spTree>
    <p:extLst>
      <p:ext uri="{BB962C8B-B14F-4D97-AF65-F5344CB8AC3E}">
        <p14:creationId xmlns:p14="http://schemas.microsoft.com/office/powerpoint/2010/main" val="285566365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grpId="0" nodeType="clickEffect">
                                  <p:stCondLst>
                                    <p:cond delay="0"/>
                                  </p:stCondLst>
                                  <p:childTnLst>
                                    <p:animMotion origin="layout" path="M 3.95833E-6 3.7037E-7 L -0.19675 3.7037E-7 " pathEditMode="relative" rAng="0" ptsTypes="AA">
                                      <p:cBhvr>
                                        <p:cTn id="6" dur="2000" fill="hold"/>
                                        <p:tgtEl>
                                          <p:spTgt spid="6"/>
                                        </p:tgtEl>
                                        <p:attrNameLst>
                                          <p:attrName>ppt_x</p:attrName>
                                          <p:attrName>ppt_y</p:attrName>
                                        </p:attrNameLst>
                                      </p:cBhvr>
                                      <p:rCtr x="-9844" y="0"/>
                                    </p:animMotion>
                                  </p:childTnLst>
                                </p:cTn>
                              </p:par>
                              <p:par>
                                <p:cTn id="7" presetID="63" presetClass="path" presetSubtype="0" accel="50000" decel="50000" fill="hold" grpId="0" nodeType="withEffect">
                                  <p:stCondLst>
                                    <p:cond delay="0"/>
                                  </p:stCondLst>
                                  <p:childTnLst>
                                    <p:animMotion origin="layout" path="M 3.95833E-6 3.7037E-7 L 0.1681 3.7037E-7 " pathEditMode="relative" rAng="0" ptsTypes="AA">
                                      <p:cBhvr>
                                        <p:cTn id="8" dur="2000" fill="hold"/>
                                        <p:tgtEl>
                                          <p:spTgt spid="8"/>
                                        </p:tgtEl>
                                        <p:attrNameLst>
                                          <p:attrName>ppt_x</p:attrName>
                                          <p:attrName>ppt_y</p:attrName>
                                        </p:attrNameLst>
                                      </p:cBhvr>
                                      <p:rCtr x="839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noChangeArrowheads="1"/>
          </p:cNvSpPr>
          <p:nvPr>
            <p:ph type="title"/>
          </p:nvPr>
        </p:nvSpPr>
        <p:spPr/>
        <p:txBody>
          <a:bodyPr/>
          <a:lstStyle/>
          <a:p>
            <a:pPr>
              <a:defRPr noProof="1"/>
            </a:pPr>
            <a:r>
              <a:rPr lang="en-US" cap="small"/>
              <a:t>Breakdown</a:t>
            </a:r>
          </a:p>
        </p:txBody>
      </p:sp>
      <p:sp>
        <p:nvSpPr>
          <p:cNvPr id="3" name="Head"/>
          <p:cNvSpPr/>
          <p:nvPr/>
        </p:nvSpPr>
        <p:spPr>
          <a:xfrm flipH="1">
            <a:off x="699135" y="1565910"/>
            <a:ext cx="3224530" cy="3563620"/>
          </a:xfrm>
          <a:custGeom>
            <a:avLst/>
            <a:gdLst/>
            <a:ahLst/>
            <a:cxnLst/>
            <a:rect l="0" t="0" r="3224530" b="3563620"/>
            <a:pathLst>
              <a:path w="3224530" h="3563620">
                <a:moveTo>
                  <a:pt x="1698196" y="1001915"/>
                </a:moveTo>
                <a:cubicBezTo>
                  <a:pt x="1791583" y="976787"/>
                  <a:pt x="1893358" y="1006095"/>
                  <a:pt x="1962131" y="1077923"/>
                </a:cubicBezTo>
                <a:lnTo>
                  <a:pt x="1939938" y="1098871"/>
                </a:lnTo>
                <a:cubicBezTo>
                  <a:pt x="1879155" y="1035507"/>
                  <a:pt x="1789484" y="1009395"/>
                  <a:pt x="1707208" y="1031100"/>
                </a:cubicBezTo>
                <a:cubicBezTo>
                  <a:pt x="1619655" y="1054204"/>
                  <a:pt x="1556423" y="1127158"/>
                  <a:pt x="1545965" y="1217144"/>
                </a:cubicBezTo>
                <a:lnTo>
                  <a:pt x="1515800" y="1212349"/>
                </a:lnTo>
                <a:cubicBezTo>
                  <a:pt x="1518873" y="1186975"/>
                  <a:pt x="1525653" y="1162802"/>
                  <a:pt x="1535620" y="1140388"/>
                </a:cubicBezTo>
                <a:cubicBezTo>
                  <a:pt x="1543099" y="1123583"/>
                  <a:pt x="1552366" y="1107770"/>
                  <a:pt x="1563231" y="1093196"/>
                </a:cubicBezTo>
                <a:close/>
                <a:moveTo>
                  <a:pt x="1747216" y="726320"/>
                </a:moveTo>
                <a:cubicBezTo>
                  <a:pt x="1794004" y="717733"/>
                  <a:pt x="1843440" y="721364"/>
                  <a:pt x="1890228" y="738189"/>
                </a:cubicBezTo>
                <a:lnTo>
                  <a:pt x="1879694" y="766844"/>
                </a:lnTo>
                <a:cubicBezTo>
                  <a:pt x="1797049" y="737205"/>
                  <a:pt x="1705137" y="753793"/>
                  <a:pt x="1641148" y="809884"/>
                </a:cubicBezTo>
                <a:cubicBezTo>
                  <a:pt x="1573065" y="869579"/>
                  <a:pt x="1548962" y="963074"/>
                  <a:pt x="1579684" y="1048293"/>
                </a:cubicBezTo>
                <a:lnTo>
                  <a:pt x="1550551" y="1057448"/>
                </a:lnTo>
                <a:cubicBezTo>
                  <a:pt x="1524906" y="985204"/>
                  <a:pt x="1533814" y="907730"/>
                  <a:pt x="1572139" y="844943"/>
                </a:cubicBezTo>
                <a:lnTo>
                  <a:pt x="1620080" y="787773"/>
                </a:lnTo>
                <a:cubicBezTo>
                  <a:pt x="1656287" y="755713"/>
                  <a:pt x="1700428" y="734907"/>
                  <a:pt x="1747216" y="726320"/>
                </a:cubicBezTo>
                <a:close/>
                <a:moveTo>
                  <a:pt x="1693336" y="235562"/>
                </a:moveTo>
                <a:cubicBezTo>
                  <a:pt x="1644221" y="244197"/>
                  <a:pt x="1598672" y="270431"/>
                  <a:pt x="1566787" y="312308"/>
                </a:cubicBezTo>
                <a:lnTo>
                  <a:pt x="1561000" y="308733"/>
                </a:lnTo>
                <a:lnTo>
                  <a:pt x="1554021" y="320044"/>
                </a:lnTo>
                <a:lnTo>
                  <a:pt x="1504973" y="274157"/>
                </a:lnTo>
                <a:cubicBezTo>
                  <a:pt x="1396173" y="207020"/>
                  <a:pt x="1253558" y="240801"/>
                  <a:pt x="1186421" y="349617"/>
                </a:cubicBezTo>
                <a:cubicBezTo>
                  <a:pt x="1182260" y="356370"/>
                  <a:pt x="1178478" y="363254"/>
                  <a:pt x="1178279" y="371690"/>
                </a:cubicBezTo>
                <a:cubicBezTo>
                  <a:pt x="1145987" y="509474"/>
                  <a:pt x="1197323" y="642320"/>
                  <a:pt x="1300308" y="683649"/>
                </a:cubicBezTo>
                <a:lnTo>
                  <a:pt x="1289869" y="712824"/>
                </a:lnTo>
                <a:cubicBezTo>
                  <a:pt x="1182610" y="670418"/>
                  <a:pt x="1123595" y="543510"/>
                  <a:pt x="1142204" y="405472"/>
                </a:cubicBezTo>
                <a:cubicBezTo>
                  <a:pt x="1042227" y="359803"/>
                  <a:pt x="922476" y="397187"/>
                  <a:pt x="862658" y="494143"/>
                </a:cubicBezTo>
                <a:cubicBezTo>
                  <a:pt x="815246" y="571003"/>
                  <a:pt x="824219" y="643275"/>
                  <a:pt x="860445" y="714583"/>
                </a:cubicBezTo>
                <a:cubicBezTo>
                  <a:pt x="835954" y="733375"/>
                  <a:pt x="815075" y="757283"/>
                  <a:pt x="797998" y="784964"/>
                </a:cubicBezTo>
                <a:cubicBezTo>
                  <a:pt x="711665" y="924913"/>
                  <a:pt x="755106" y="1108366"/>
                  <a:pt x="895035" y="1194720"/>
                </a:cubicBezTo>
                <a:cubicBezTo>
                  <a:pt x="941842" y="1223612"/>
                  <a:pt x="993519" y="1237969"/>
                  <a:pt x="1044401" y="1232124"/>
                </a:cubicBezTo>
                <a:cubicBezTo>
                  <a:pt x="1053971" y="1149590"/>
                  <a:pt x="1080240" y="1068485"/>
                  <a:pt x="1123255" y="993989"/>
                </a:cubicBezTo>
                <a:lnTo>
                  <a:pt x="1154195" y="1011864"/>
                </a:lnTo>
                <a:cubicBezTo>
                  <a:pt x="1111539" y="1085735"/>
                  <a:pt x="1086348" y="1166509"/>
                  <a:pt x="1083672" y="1248986"/>
                </a:cubicBezTo>
                <a:cubicBezTo>
                  <a:pt x="1117591" y="1348051"/>
                  <a:pt x="1205994" y="1414177"/>
                  <a:pt x="1305433" y="1425251"/>
                </a:cubicBezTo>
                <a:lnTo>
                  <a:pt x="1310804" y="1490317"/>
                </a:lnTo>
                <a:cubicBezTo>
                  <a:pt x="1340940" y="1594489"/>
                  <a:pt x="1442904" y="1658383"/>
                  <a:pt x="1546390" y="1639137"/>
                </a:cubicBezTo>
                <a:lnTo>
                  <a:pt x="1548281" y="1645672"/>
                </a:lnTo>
                <a:lnTo>
                  <a:pt x="1561047" y="1641984"/>
                </a:lnTo>
                <a:lnTo>
                  <a:pt x="1566579" y="1708923"/>
                </a:lnTo>
                <a:cubicBezTo>
                  <a:pt x="1602114" y="1831744"/>
                  <a:pt x="1730469" y="1902504"/>
                  <a:pt x="1853274" y="1866973"/>
                </a:cubicBezTo>
                <a:cubicBezTo>
                  <a:pt x="1860895" y="1864769"/>
                  <a:pt x="1868318" y="1862206"/>
                  <a:pt x="1874134" y="1856088"/>
                </a:cubicBezTo>
                <a:cubicBezTo>
                  <a:pt x="1985128" y="1779446"/>
                  <a:pt x="2036814" y="1655092"/>
                  <a:pt x="1996673" y="1558211"/>
                </a:cubicBezTo>
                <a:cubicBezTo>
                  <a:pt x="1939616" y="1609621"/>
                  <a:pt x="1860347" y="1633151"/>
                  <a:pt x="1780964" y="1621660"/>
                </a:cubicBezTo>
                <a:lnTo>
                  <a:pt x="1785560" y="1591482"/>
                </a:lnTo>
                <a:cubicBezTo>
                  <a:pt x="1872469" y="1603975"/>
                  <a:pt x="1959199" y="1569333"/>
                  <a:pt x="2010668" y="1501572"/>
                </a:cubicBezTo>
                <a:cubicBezTo>
                  <a:pt x="2065437" y="1429460"/>
                  <a:pt x="2070345" y="1333033"/>
                  <a:pt x="2023197" y="1255682"/>
                </a:cubicBezTo>
                <a:lnTo>
                  <a:pt x="2049911" y="1240891"/>
                </a:lnTo>
                <a:cubicBezTo>
                  <a:pt x="2102684" y="1328418"/>
                  <a:pt x="2097134" y="1437347"/>
                  <a:pt x="2035736" y="1519020"/>
                </a:cubicBezTo>
                <a:lnTo>
                  <a:pt x="2021732" y="1533024"/>
                </a:lnTo>
                <a:cubicBezTo>
                  <a:pt x="2070345" y="1635525"/>
                  <a:pt x="2028550" y="1766745"/>
                  <a:pt x="1923541" y="1855284"/>
                </a:cubicBezTo>
                <a:cubicBezTo>
                  <a:pt x="1966953" y="1956278"/>
                  <a:pt x="2080784" y="2009002"/>
                  <a:pt x="2190209" y="1977349"/>
                </a:cubicBezTo>
                <a:cubicBezTo>
                  <a:pt x="2263540" y="1956127"/>
                  <a:pt x="2304805" y="1910268"/>
                  <a:pt x="2327036" y="1849269"/>
                </a:cubicBezTo>
                <a:cubicBezTo>
                  <a:pt x="2411667" y="1886795"/>
                  <a:pt x="2508572" y="1874425"/>
                  <a:pt x="2581080" y="1821483"/>
                </a:cubicBezTo>
                <a:lnTo>
                  <a:pt x="2617363" y="1834440"/>
                </a:lnTo>
                <a:cubicBezTo>
                  <a:pt x="2732858" y="1834865"/>
                  <a:pt x="2821309" y="1827602"/>
                  <a:pt x="2877052" y="1737247"/>
                </a:cubicBezTo>
                <a:cubicBezTo>
                  <a:pt x="2925135" y="1659310"/>
                  <a:pt x="2921448" y="1564028"/>
                  <a:pt x="2872674" y="1493523"/>
                </a:cubicBezTo>
                <a:cubicBezTo>
                  <a:pt x="2820855" y="1554967"/>
                  <a:pt x="2752072" y="1590498"/>
                  <a:pt x="2682675" y="1590470"/>
                </a:cubicBezTo>
                <a:lnTo>
                  <a:pt x="2681285" y="1555979"/>
                </a:lnTo>
                <a:cubicBezTo>
                  <a:pt x="2774417" y="1560245"/>
                  <a:pt x="2867889" y="1488000"/>
                  <a:pt x="2913476" y="1375563"/>
                </a:cubicBezTo>
                <a:cubicBezTo>
                  <a:pt x="2941012" y="1288064"/>
                  <a:pt x="2919547" y="1192649"/>
                  <a:pt x="2857298" y="1125635"/>
                </a:cubicBezTo>
                <a:cubicBezTo>
                  <a:pt x="2801319" y="1202882"/>
                  <a:pt x="2705332" y="1243870"/>
                  <a:pt x="2607784" y="1232370"/>
                </a:cubicBezTo>
                <a:lnTo>
                  <a:pt x="2611576" y="1202078"/>
                </a:lnTo>
                <a:cubicBezTo>
                  <a:pt x="2698779" y="1212273"/>
                  <a:pt x="2784572" y="1175361"/>
                  <a:pt x="2834235" y="1106257"/>
                </a:cubicBezTo>
                <a:lnTo>
                  <a:pt x="2838746" y="1097471"/>
                </a:lnTo>
                <a:cubicBezTo>
                  <a:pt x="2837535" y="1014029"/>
                  <a:pt x="2792742" y="935014"/>
                  <a:pt x="2716310" y="887850"/>
                </a:cubicBezTo>
                <a:cubicBezTo>
                  <a:pt x="2688282" y="870553"/>
                  <a:pt x="2658345" y="858987"/>
                  <a:pt x="2627386" y="856462"/>
                </a:cubicBezTo>
                <a:cubicBezTo>
                  <a:pt x="2571227" y="985393"/>
                  <a:pt x="2457425" y="1065912"/>
                  <a:pt x="2346705" y="1056332"/>
                </a:cubicBezTo>
                <a:cubicBezTo>
                  <a:pt x="2345097" y="1085139"/>
                  <a:pt x="2335017" y="1113303"/>
                  <a:pt x="2317552" y="1138166"/>
                </a:cubicBezTo>
                <a:cubicBezTo>
                  <a:pt x="2281790" y="1189055"/>
                  <a:pt x="2220496" y="1218354"/>
                  <a:pt x="2156025" y="1215366"/>
                </a:cubicBezTo>
                <a:lnTo>
                  <a:pt x="2157453" y="1185755"/>
                </a:lnTo>
                <a:cubicBezTo>
                  <a:pt x="2211258" y="1188233"/>
                  <a:pt x="2262452" y="1164164"/>
                  <a:pt x="2292494" y="1122268"/>
                </a:cubicBezTo>
                <a:cubicBezTo>
                  <a:pt x="2307926" y="1100743"/>
                  <a:pt x="2316588" y="1076202"/>
                  <a:pt x="2317807" y="1051197"/>
                </a:cubicBezTo>
                <a:lnTo>
                  <a:pt x="2304569" y="1048851"/>
                </a:lnTo>
                <a:lnTo>
                  <a:pt x="2312351" y="1022853"/>
                </a:lnTo>
                <a:cubicBezTo>
                  <a:pt x="2314744" y="1004043"/>
                  <a:pt x="2308493" y="986253"/>
                  <a:pt x="2298536" y="969788"/>
                </a:cubicBezTo>
                <a:cubicBezTo>
                  <a:pt x="2271861" y="925632"/>
                  <a:pt x="2222605" y="897705"/>
                  <a:pt x="2168668" y="896125"/>
                </a:cubicBezTo>
                <a:lnTo>
                  <a:pt x="2169538" y="866486"/>
                </a:lnTo>
                <a:cubicBezTo>
                  <a:pt x="2234141" y="868378"/>
                  <a:pt x="2293061" y="902310"/>
                  <a:pt x="2324748" y="955867"/>
                </a:cubicBezTo>
                <a:cubicBezTo>
                  <a:pt x="2336842" y="976323"/>
                  <a:pt x="2344275" y="998453"/>
                  <a:pt x="2345428" y="1021132"/>
                </a:cubicBezTo>
                <a:cubicBezTo>
                  <a:pt x="2442172" y="1036074"/>
                  <a:pt x="2543474" y="965126"/>
                  <a:pt x="2593127" y="849056"/>
                </a:cubicBezTo>
                <a:cubicBezTo>
                  <a:pt x="2635452" y="731417"/>
                  <a:pt x="2591122" y="596339"/>
                  <a:pt x="2480450" y="528038"/>
                </a:cubicBezTo>
                <a:cubicBezTo>
                  <a:pt x="2437123" y="501303"/>
                  <a:pt x="2389200" y="488242"/>
                  <a:pt x="2342156" y="493964"/>
                </a:cubicBezTo>
                <a:cubicBezTo>
                  <a:pt x="2351745" y="576072"/>
                  <a:pt x="2325854" y="652742"/>
                  <a:pt x="2266963" y="701589"/>
                </a:cubicBezTo>
                <a:lnTo>
                  <a:pt x="2247200" y="677747"/>
                </a:lnTo>
                <a:cubicBezTo>
                  <a:pt x="2312729" y="623406"/>
                  <a:pt x="2330715" y="528549"/>
                  <a:pt x="2299226" y="434279"/>
                </a:cubicBezTo>
                <a:cubicBezTo>
                  <a:pt x="2280721" y="379464"/>
                  <a:pt x="2242793" y="331043"/>
                  <a:pt x="2189452" y="298122"/>
                </a:cubicBezTo>
                <a:cubicBezTo>
                  <a:pt x="2093474" y="238901"/>
                  <a:pt x="1975010" y="246788"/>
                  <a:pt x="1888951" y="308951"/>
                </a:cubicBezTo>
                <a:lnTo>
                  <a:pt x="1841274" y="264350"/>
                </a:lnTo>
                <a:cubicBezTo>
                  <a:pt x="1795139" y="235874"/>
                  <a:pt x="1742459" y="226928"/>
                  <a:pt x="1693336" y="235562"/>
                </a:cubicBezTo>
                <a:close/>
                <a:moveTo>
                  <a:pt x="1802609" y="586"/>
                </a:moveTo>
                <a:cubicBezTo>
                  <a:pt x="2837932" y="22026"/>
                  <a:pt x="3699626" y="1188261"/>
                  <a:pt x="2927953" y="2129403"/>
                </a:cubicBezTo>
                <a:cubicBezTo>
                  <a:pt x="2675016" y="2375945"/>
                  <a:pt x="2640728" y="2731823"/>
                  <a:pt x="2863653" y="3544327"/>
                </a:cubicBezTo>
                <a:lnTo>
                  <a:pt x="1146687" y="3563620"/>
                </a:lnTo>
                <a:lnTo>
                  <a:pt x="1030936" y="3048604"/>
                </a:lnTo>
                <a:cubicBezTo>
                  <a:pt x="724137" y="3150838"/>
                  <a:pt x="385009" y="3120187"/>
                  <a:pt x="272124" y="3010510"/>
                </a:cubicBezTo>
                <a:cubicBezTo>
                  <a:pt x="216759" y="2949426"/>
                  <a:pt x="240389" y="2759051"/>
                  <a:pt x="310713" y="2611763"/>
                </a:cubicBezTo>
                <a:cubicBezTo>
                  <a:pt x="333181" y="2556721"/>
                  <a:pt x="219180" y="2537589"/>
                  <a:pt x="194963" y="2457410"/>
                </a:cubicBezTo>
                <a:cubicBezTo>
                  <a:pt x="183824" y="2382906"/>
                  <a:pt x="258876" y="2380229"/>
                  <a:pt x="290837" y="2341644"/>
                </a:cubicBezTo>
                <a:lnTo>
                  <a:pt x="175087" y="2259706"/>
                </a:lnTo>
                <a:cubicBezTo>
                  <a:pt x="119798" y="2202820"/>
                  <a:pt x="244068" y="2095660"/>
                  <a:pt x="278554" y="2013637"/>
                </a:cubicBezTo>
                <a:cubicBezTo>
                  <a:pt x="157716" y="1975855"/>
                  <a:pt x="66248" y="1924237"/>
                  <a:pt x="2903" y="1862925"/>
                </a:cubicBezTo>
                <a:cubicBezTo>
                  <a:pt x="-24320" y="1761212"/>
                  <a:pt x="145045" y="1619409"/>
                  <a:pt x="293976" y="1434406"/>
                </a:cubicBezTo>
                <a:cubicBezTo>
                  <a:pt x="450123" y="1250263"/>
                  <a:pt x="319810" y="1109841"/>
                  <a:pt x="439419" y="714441"/>
                </a:cubicBezTo>
                <a:cubicBezTo>
                  <a:pt x="629379" y="225206"/>
                  <a:pt x="1079152" y="-13457"/>
                  <a:pt x="1802609" y="586"/>
                </a:cubicBezTo>
                <a:close/>
              </a:path>
            </a:pathLst>
          </a:custGeom>
          <a:solidFill>
            <a:srgbClr val="95A39D"/>
          </a:solidFill>
          <a:ln>
            <a:noFill/>
          </a:ln>
          <a:effectLst/>
        </p:spPr>
        <p:txBody>
          <a:bodyPr vert="horz" wrap="square" lIns="699135" tIns="1565910" rIns="3923665" bIns="512953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2700" cap="none"/>
          </a:p>
        </p:txBody>
      </p:sp>
      <p:pic>
        <p:nvPicPr>
          <p:cNvPr id="4" name="EarPicture"/>
          <p:cNvPicPr>
            <a:picLocks noChangeAspect="1"/>
          </p:cNvPicPr>
          <p:nvPr/>
        </p:nvPicPr>
        <p:blipFill>
          <a:blip r:embed="rId3"/>
          <a:stretch>
            <a:fillRect/>
          </a:stretch>
        </p:blipFill>
        <p:spPr>
          <a:xfrm>
            <a:off x="4665345" y="1184910"/>
            <a:ext cx="6525260" cy="5153025"/>
          </a:xfrm>
          <a:prstGeom prst="rect">
            <a:avLst/>
          </a:prstGeom>
          <a:noFill/>
          <a:ln w="9525" cap="flat" cmpd="sng" algn="ctr">
            <a:solidFill>
              <a:schemeClr val="accent1"/>
            </a:solidFill>
            <a:prstDash val="solid"/>
            <a:headEnd type="none"/>
            <a:tailEnd type="none"/>
          </a:ln>
          <a:effectLst>
            <a:outerShdw blurRad="50800" dist="37717" dir="2700000" algn="tl">
              <a:srgbClr val="000000">
                <a:alpha val="40000"/>
              </a:srgbClr>
            </a:outerShdw>
          </a:effectLst>
        </p:spPr>
      </p:pic>
      <p:sp>
        <p:nvSpPr>
          <p:cNvPr id="5" name="OvalEardrum"/>
          <p:cNvSpPr/>
          <p:nvPr/>
        </p:nvSpPr>
        <p:spPr>
          <a:xfrm rot="19679999">
            <a:off x="7571105" y="3432810"/>
            <a:ext cx="442595" cy="1047750"/>
          </a:xfrm>
          <a:prstGeom prst="ellipse">
            <a:avLst/>
          </a:prstGeom>
          <a:noFill/>
          <a:ln w="76200" cap="flat" cmpd="sng" algn="ctr">
            <a:solidFill>
              <a:srgbClr val="92D050">
                <a:alpha val="77000"/>
              </a:srgbClr>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6" name="OvalOssicles"/>
          <p:cNvSpPr/>
          <p:nvPr/>
        </p:nvSpPr>
        <p:spPr>
          <a:xfrm rot="19679999">
            <a:off x="7661275" y="2877185"/>
            <a:ext cx="655320" cy="1208405"/>
          </a:xfrm>
          <a:prstGeom prst="ellipse">
            <a:avLst/>
          </a:prstGeom>
          <a:noFill/>
          <a:ln w="76200" cap="flat" cmpd="sng" algn="ctr">
            <a:solidFill>
              <a:srgbClr val="92D050">
                <a:alpha val="77000"/>
              </a:srgbClr>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7" name="OvalCochlea"/>
          <p:cNvSpPr/>
          <p:nvPr/>
        </p:nvSpPr>
        <p:spPr>
          <a:xfrm rot="20639999">
            <a:off x="8256905" y="2533650"/>
            <a:ext cx="1501775" cy="2186940"/>
          </a:xfrm>
          <a:prstGeom prst="ellipse">
            <a:avLst/>
          </a:prstGeom>
          <a:noFill/>
          <a:ln w="76200" cap="flat" cmpd="sng" algn="ctr">
            <a:solidFill>
              <a:srgbClr val="92D050">
                <a:alpha val="77000"/>
              </a:srgbClr>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8" name="OvalNerve"/>
          <p:cNvSpPr/>
          <p:nvPr/>
        </p:nvSpPr>
        <p:spPr>
          <a:xfrm rot="19740000">
            <a:off x="9177020" y="3361690"/>
            <a:ext cx="1352550" cy="327025"/>
          </a:xfrm>
          <a:prstGeom prst="ellipse">
            <a:avLst/>
          </a:prstGeom>
          <a:noFill/>
          <a:ln w="76200" cap="flat" cmpd="sng" algn="ctr">
            <a:solidFill>
              <a:srgbClr val="92D050">
                <a:alpha val="77000"/>
              </a:srgbClr>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xit" presetSubtype="12" fill="hold" grpId="1" nodeType="clickEffect">
                                  <p:stCondLst>
                                    <p:cond delay="0"/>
                                  </p:stCondLst>
                                  <p:childTnLst>
                                    <p:animEffect transition="out" filter="strips(downLeft)">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par>
                                <p:cTn id="13" presetID="16" presetClass="entr" presetSubtype="21"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8" presetClass="exit" presetSubtype="12" fill="hold" grpId="1" nodeType="clickEffect">
                                  <p:stCondLst>
                                    <p:cond delay="0"/>
                                  </p:stCondLst>
                                  <p:childTnLst>
                                    <p:animEffect transition="out" filter="strips(downLeft)">
                                      <p:cBhvr>
                                        <p:cTn id="19" dur="500"/>
                                        <p:tgtEl>
                                          <p:spTgt spid="6"/>
                                        </p:tgtEl>
                                      </p:cBhvr>
                                    </p:animEffect>
                                    <p:set>
                                      <p:cBhvr>
                                        <p:cTn id="20" dur="1" fill="hold">
                                          <p:stCondLst>
                                            <p:cond delay="499"/>
                                          </p:stCondLst>
                                        </p:cTn>
                                        <p:tgtEl>
                                          <p:spTgt spid="6"/>
                                        </p:tgtEl>
                                        <p:attrNameLst>
                                          <p:attrName>style.visibility</p:attrName>
                                        </p:attrNameLst>
                                      </p:cBhvr>
                                      <p:to>
                                        <p:strVal val="hidden"/>
                                      </p:to>
                                    </p:set>
                                  </p:childTnLst>
                                </p:cTn>
                              </p:par>
                            </p:childTnLst>
                          </p:cTn>
                        </p:par>
                        <p:par>
                          <p:cTn id="21" fill="hold">
                            <p:stCondLst>
                              <p:cond delay="500"/>
                            </p:stCondLst>
                            <p:childTnLst>
                              <p:par>
                                <p:cTn id="22" presetID="16" presetClass="entr" presetSubtype="21"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8" presetClass="exit" presetSubtype="12" fill="hold" grpId="1" nodeType="clickEffect">
                                  <p:stCondLst>
                                    <p:cond delay="0"/>
                                  </p:stCondLst>
                                  <p:childTnLst>
                                    <p:animEffect transition="out" filter="strips(downLeft)">
                                      <p:cBhvr>
                                        <p:cTn id="28" dur="500"/>
                                        <p:tgtEl>
                                          <p:spTgt spid="7"/>
                                        </p:tgtEl>
                                      </p:cBhvr>
                                    </p:animEffect>
                                    <p:set>
                                      <p:cBhvr>
                                        <p:cTn id="29" dur="1" fill="hold">
                                          <p:stCondLst>
                                            <p:cond delay="499"/>
                                          </p:stCondLst>
                                        </p:cTn>
                                        <p:tgtEl>
                                          <p:spTgt spid="7"/>
                                        </p:tgtEl>
                                        <p:attrNameLst>
                                          <p:attrName>style.visibility</p:attrName>
                                        </p:attrNameLst>
                                      </p:cBhvr>
                                      <p:to>
                                        <p:strVal val="hidden"/>
                                      </p:to>
                                    </p:set>
                                  </p:childTnLst>
                                </p:cTn>
                              </p:par>
                            </p:childTnLst>
                          </p:cTn>
                        </p:par>
                        <p:par>
                          <p:cTn id="30" fill="hold">
                            <p:stCondLst>
                              <p:cond delay="500"/>
                            </p:stCondLst>
                            <p:childTnLst>
                              <p:par>
                                <p:cTn id="31" presetID="16" presetClass="entr" presetSubtype="21"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barn(inVertical)">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18" presetClass="exit" presetSubtype="12" fill="hold" grpId="1" nodeType="clickEffect">
                                  <p:stCondLst>
                                    <p:cond delay="0"/>
                                  </p:stCondLst>
                                  <p:childTnLst>
                                    <p:animEffect transition="out" filter="strips(downLeft)">
                                      <p:cBhvr>
                                        <p:cTn id="37" dur="500"/>
                                        <p:tgtEl>
                                          <p:spTgt spid="8"/>
                                        </p:tgtEl>
                                      </p:cBhvr>
                                    </p:animEffect>
                                    <p:set>
                                      <p:cBhvr>
                                        <p:cTn id="38"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P spid="8" grpId="0" animBg="1"/>
      <p:bldP spid="8"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noChangeArrowheads="1"/>
          </p:cNvSpPr>
          <p:nvPr>
            <p:ph type="title"/>
          </p:nvPr>
        </p:nvSpPr>
        <p:spPr/>
        <p:txBody>
          <a:bodyPr/>
          <a:lstStyle/>
          <a:p>
            <a:pPr>
              <a:defRPr noProof="1"/>
            </a:pPr>
            <a:r>
              <a:rPr lang="en-US" cap="small"/>
              <a:t>Breakdown</a:t>
            </a:r>
          </a:p>
        </p:txBody>
      </p:sp>
      <p:sp>
        <p:nvSpPr>
          <p:cNvPr id="3" name="Head"/>
          <p:cNvSpPr/>
          <p:nvPr/>
        </p:nvSpPr>
        <p:spPr>
          <a:xfrm flipH="1">
            <a:off x="699135" y="1565910"/>
            <a:ext cx="3224530" cy="3563620"/>
          </a:xfrm>
          <a:custGeom>
            <a:avLst/>
            <a:gdLst/>
            <a:ahLst/>
            <a:cxnLst/>
            <a:rect l="0" t="0" r="3224530" b="3563620"/>
            <a:pathLst>
              <a:path w="3224530" h="3563620">
                <a:moveTo>
                  <a:pt x="1698196" y="1001915"/>
                </a:moveTo>
                <a:cubicBezTo>
                  <a:pt x="1791583" y="976787"/>
                  <a:pt x="1893358" y="1006095"/>
                  <a:pt x="1962131" y="1077923"/>
                </a:cubicBezTo>
                <a:lnTo>
                  <a:pt x="1939938" y="1098871"/>
                </a:lnTo>
                <a:cubicBezTo>
                  <a:pt x="1879155" y="1035507"/>
                  <a:pt x="1789484" y="1009395"/>
                  <a:pt x="1707208" y="1031100"/>
                </a:cubicBezTo>
                <a:cubicBezTo>
                  <a:pt x="1619655" y="1054204"/>
                  <a:pt x="1556423" y="1127158"/>
                  <a:pt x="1545965" y="1217144"/>
                </a:cubicBezTo>
                <a:lnTo>
                  <a:pt x="1515800" y="1212349"/>
                </a:lnTo>
                <a:cubicBezTo>
                  <a:pt x="1518873" y="1186975"/>
                  <a:pt x="1525653" y="1162802"/>
                  <a:pt x="1535620" y="1140388"/>
                </a:cubicBezTo>
                <a:cubicBezTo>
                  <a:pt x="1543099" y="1123583"/>
                  <a:pt x="1552366" y="1107770"/>
                  <a:pt x="1563231" y="1093196"/>
                </a:cubicBezTo>
                <a:close/>
                <a:moveTo>
                  <a:pt x="1747216" y="726320"/>
                </a:moveTo>
                <a:cubicBezTo>
                  <a:pt x="1794004" y="717733"/>
                  <a:pt x="1843440" y="721364"/>
                  <a:pt x="1890228" y="738189"/>
                </a:cubicBezTo>
                <a:lnTo>
                  <a:pt x="1879694" y="766844"/>
                </a:lnTo>
                <a:cubicBezTo>
                  <a:pt x="1797049" y="737205"/>
                  <a:pt x="1705137" y="753793"/>
                  <a:pt x="1641148" y="809884"/>
                </a:cubicBezTo>
                <a:cubicBezTo>
                  <a:pt x="1573065" y="869579"/>
                  <a:pt x="1548962" y="963074"/>
                  <a:pt x="1579684" y="1048293"/>
                </a:cubicBezTo>
                <a:lnTo>
                  <a:pt x="1550551" y="1057448"/>
                </a:lnTo>
                <a:cubicBezTo>
                  <a:pt x="1524906" y="985204"/>
                  <a:pt x="1533814" y="907730"/>
                  <a:pt x="1572139" y="844943"/>
                </a:cubicBezTo>
                <a:lnTo>
                  <a:pt x="1620080" y="787773"/>
                </a:lnTo>
                <a:cubicBezTo>
                  <a:pt x="1656287" y="755713"/>
                  <a:pt x="1700428" y="734907"/>
                  <a:pt x="1747216" y="726320"/>
                </a:cubicBezTo>
                <a:close/>
                <a:moveTo>
                  <a:pt x="1693336" y="235562"/>
                </a:moveTo>
                <a:cubicBezTo>
                  <a:pt x="1644221" y="244197"/>
                  <a:pt x="1598672" y="270431"/>
                  <a:pt x="1566787" y="312308"/>
                </a:cubicBezTo>
                <a:lnTo>
                  <a:pt x="1561000" y="308733"/>
                </a:lnTo>
                <a:lnTo>
                  <a:pt x="1554021" y="320044"/>
                </a:lnTo>
                <a:lnTo>
                  <a:pt x="1504973" y="274157"/>
                </a:lnTo>
                <a:cubicBezTo>
                  <a:pt x="1396173" y="207020"/>
                  <a:pt x="1253558" y="240801"/>
                  <a:pt x="1186421" y="349617"/>
                </a:cubicBezTo>
                <a:cubicBezTo>
                  <a:pt x="1182260" y="356370"/>
                  <a:pt x="1178478" y="363254"/>
                  <a:pt x="1178279" y="371690"/>
                </a:cubicBezTo>
                <a:cubicBezTo>
                  <a:pt x="1145987" y="509474"/>
                  <a:pt x="1197323" y="642320"/>
                  <a:pt x="1300308" y="683649"/>
                </a:cubicBezTo>
                <a:lnTo>
                  <a:pt x="1289869" y="712824"/>
                </a:lnTo>
                <a:cubicBezTo>
                  <a:pt x="1182610" y="670418"/>
                  <a:pt x="1123595" y="543510"/>
                  <a:pt x="1142204" y="405472"/>
                </a:cubicBezTo>
                <a:cubicBezTo>
                  <a:pt x="1042227" y="359803"/>
                  <a:pt x="922476" y="397187"/>
                  <a:pt x="862658" y="494143"/>
                </a:cubicBezTo>
                <a:cubicBezTo>
                  <a:pt x="815246" y="571003"/>
                  <a:pt x="824219" y="643275"/>
                  <a:pt x="860445" y="714583"/>
                </a:cubicBezTo>
                <a:cubicBezTo>
                  <a:pt x="835954" y="733375"/>
                  <a:pt x="815075" y="757283"/>
                  <a:pt x="797998" y="784964"/>
                </a:cubicBezTo>
                <a:cubicBezTo>
                  <a:pt x="711665" y="924913"/>
                  <a:pt x="755106" y="1108366"/>
                  <a:pt x="895035" y="1194720"/>
                </a:cubicBezTo>
                <a:cubicBezTo>
                  <a:pt x="941842" y="1223612"/>
                  <a:pt x="993519" y="1237969"/>
                  <a:pt x="1044401" y="1232124"/>
                </a:cubicBezTo>
                <a:cubicBezTo>
                  <a:pt x="1053971" y="1149590"/>
                  <a:pt x="1080240" y="1068485"/>
                  <a:pt x="1123255" y="993989"/>
                </a:cubicBezTo>
                <a:lnTo>
                  <a:pt x="1154195" y="1011864"/>
                </a:lnTo>
                <a:cubicBezTo>
                  <a:pt x="1111539" y="1085735"/>
                  <a:pt x="1086348" y="1166509"/>
                  <a:pt x="1083672" y="1248986"/>
                </a:cubicBezTo>
                <a:cubicBezTo>
                  <a:pt x="1117591" y="1348051"/>
                  <a:pt x="1205994" y="1414177"/>
                  <a:pt x="1305433" y="1425251"/>
                </a:cubicBezTo>
                <a:lnTo>
                  <a:pt x="1310804" y="1490317"/>
                </a:lnTo>
                <a:cubicBezTo>
                  <a:pt x="1340940" y="1594489"/>
                  <a:pt x="1442904" y="1658383"/>
                  <a:pt x="1546390" y="1639137"/>
                </a:cubicBezTo>
                <a:lnTo>
                  <a:pt x="1548281" y="1645672"/>
                </a:lnTo>
                <a:lnTo>
                  <a:pt x="1561047" y="1641984"/>
                </a:lnTo>
                <a:lnTo>
                  <a:pt x="1566579" y="1708923"/>
                </a:lnTo>
                <a:cubicBezTo>
                  <a:pt x="1602114" y="1831744"/>
                  <a:pt x="1730469" y="1902504"/>
                  <a:pt x="1853274" y="1866973"/>
                </a:cubicBezTo>
                <a:cubicBezTo>
                  <a:pt x="1860895" y="1864769"/>
                  <a:pt x="1868318" y="1862206"/>
                  <a:pt x="1874134" y="1856088"/>
                </a:cubicBezTo>
                <a:cubicBezTo>
                  <a:pt x="1985128" y="1779446"/>
                  <a:pt x="2036814" y="1655092"/>
                  <a:pt x="1996673" y="1558211"/>
                </a:cubicBezTo>
                <a:cubicBezTo>
                  <a:pt x="1939616" y="1609621"/>
                  <a:pt x="1860347" y="1633151"/>
                  <a:pt x="1780964" y="1621660"/>
                </a:cubicBezTo>
                <a:lnTo>
                  <a:pt x="1785560" y="1591482"/>
                </a:lnTo>
                <a:cubicBezTo>
                  <a:pt x="1872469" y="1603975"/>
                  <a:pt x="1959199" y="1569333"/>
                  <a:pt x="2010668" y="1501572"/>
                </a:cubicBezTo>
                <a:cubicBezTo>
                  <a:pt x="2065437" y="1429460"/>
                  <a:pt x="2070345" y="1333033"/>
                  <a:pt x="2023197" y="1255682"/>
                </a:cubicBezTo>
                <a:lnTo>
                  <a:pt x="2049911" y="1240891"/>
                </a:lnTo>
                <a:cubicBezTo>
                  <a:pt x="2102684" y="1328418"/>
                  <a:pt x="2097134" y="1437347"/>
                  <a:pt x="2035736" y="1519020"/>
                </a:cubicBezTo>
                <a:lnTo>
                  <a:pt x="2021732" y="1533024"/>
                </a:lnTo>
                <a:cubicBezTo>
                  <a:pt x="2070345" y="1635525"/>
                  <a:pt x="2028550" y="1766745"/>
                  <a:pt x="1923541" y="1855284"/>
                </a:cubicBezTo>
                <a:cubicBezTo>
                  <a:pt x="1966953" y="1956278"/>
                  <a:pt x="2080784" y="2009002"/>
                  <a:pt x="2190209" y="1977349"/>
                </a:cubicBezTo>
                <a:cubicBezTo>
                  <a:pt x="2263540" y="1956127"/>
                  <a:pt x="2304805" y="1910268"/>
                  <a:pt x="2327036" y="1849269"/>
                </a:cubicBezTo>
                <a:cubicBezTo>
                  <a:pt x="2411667" y="1886795"/>
                  <a:pt x="2508572" y="1874425"/>
                  <a:pt x="2581080" y="1821483"/>
                </a:cubicBezTo>
                <a:lnTo>
                  <a:pt x="2617363" y="1834440"/>
                </a:lnTo>
                <a:cubicBezTo>
                  <a:pt x="2732858" y="1834865"/>
                  <a:pt x="2821309" y="1827602"/>
                  <a:pt x="2877052" y="1737247"/>
                </a:cubicBezTo>
                <a:cubicBezTo>
                  <a:pt x="2925135" y="1659310"/>
                  <a:pt x="2921448" y="1564028"/>
                  <a:pt x="2872674" y="1493523"/>
                </a:cubicBezTo>
                <a:cubicBezTo>
                  <a:pt x="2820855" y="1554967"/>
                  <a:pt x="2752072" y="1590498"/>
                  <a:pt x="2682675" y="1590470"/>
                </a:cubicBezTo>
                <a:lnTo>
                  <a:pt x="2681285" y="1555979"/>
                </a:lnTo>
                <a:cubicBezTo>
                  <a:pt x="2774417" y="1560245"/>
                  <a:pt x="2867889" y="1488000"/>
                  <a:pt x="2913476" y="1375563"/>
                </a:cubicBezTo>
                <a:cubicBezTo>
                  <a:pt x="2941012" y="1288064"/>
                  <a:pt x="2919547" y="1192649"/>
                  <a:pt x="2857298" y="1125635"/>
                </a:cubicBezTo>
                <a:cubicBezTo>
                  <a:pt x="2801319" y="1202882"/>
                  <a:pt x="2705332" y="1243870"/>
                  <a:pt x="2607784" y="1232370"/>
                </a:cubicBezTo>
                <a:lnTo>
                  <a:pt x="2611576" y="1202078"/>
                </a:lnTo>
                <a:cubicBezTo>
                  <a:pt x="2698779" y="1212273"/>
                  <a:pt x="2784572" y="1175361"/>
                  <a:pt x="2834235" y="1106257"/>
                </a:cubicBezTo>
                <a:lnTo>
                  <a:pt x="2838746" y="1097471"/>
                </a:lnTo>
                <a:cubicBezTo>
                  <a:pt x="2837535" y="1014029"/>
                  <a:pt x="2792742" y="935014"/>
                  <a:pt x="2716310" y="887850"/>
                </a:cubicBezTo>
                <a:cubicBezTo>
                  <a:pt x="2688282" y="870553"/>
                  <a:pt x="2658345" y="858987"/>
                  <a:pt x="2627386" y="856462"/>
                </a:cubicBezTo>
                <a:cubicBezTo>
                  <a:pt x="2571227" y="985393"/>
                  <a:pt x="2457425" y="1065912"/>
                  <a:pt x="2346705" y="1056332"/>
                </a:cubicBezTo>
                <a:cubicBezTo>
                  <a:pt x="2345097" y="1085139"/>
                  <a:pt x="2335017" y="1113303"/>
                  <a:pt x="2317552" y="1138166"/>
                </a:cubicBezTo>
                <a:cubicBezTo>
                  <a:pt x="2281790" y="1189055"/>
                  <a:pt x="2220496" y="1218354"/>
                  <a:pt x="2156025" y="1215366"/>
                </a:cubicBezTo>
                <a:lnTo>
                  <a:pt x="2157453" y="1185755"/>
                </a:lnTo>
                <a:cubicBezTo>
                  <a:pt x="2211258" y="1188233"/>
                  <a:pt x="2262452" y="1164164"/>
                  <a:pt x="2292494" y="1122268"/>
                </a:cubicBezTo>
                <a:cubicBezTo>
                  <a:pt x="2307926" y="1100743"/>
                  <a:pt x="2316588" y="1076202"/>
                  <a:pt x="2317807" y="1051197"/>
                </a:cubicBezTo>
                <a:lnTo>
                  <a:pt x="2304569" y="1048851"/>
                </a:lnTo>
                <a:lnTo>
                  <a:pt x="2312351" y="1022853"/>
                </a:lnTo>
                <a:cubicBezTo>
                  <a:pt x="2314744" y="1004043"/>
                  <a:pt x="2308493" y="986253"/>
                  <a:pt x="2298536" y="969788"/>
                </a:cubicBezTo>
                <a:cubicBezTo>
                  <a:pt x="2271861" y="925632"/>
                  <a:pt x="2222605" y="897705"/>
                  <a:pt x="2168668" y="896125"/>
                </a:cubicBezTo>
                <a:lnTo>
                  <a:pt x="2169538" y="866486"/>
                </a:lnTo>
                <a:cubicBezTo>
                  <a:pt x="2234141" y="868378"/>
                  <a:pt x="2293061" y="902310"/>
                  <a:pt x="2324748" y="955867"/>
                </a:cubicBezTo>
                <a:cubicBezTo>
                  <a:pt x="2336842" y="976323"/>
                  <a:pt x="2344275" y="998453"/>
                  <a:pt x="2345428" y="1021132"/>
                </a:cubicBezTo>
                <a:cubicBezTo>
                  <a:pt x="2442172" y="1036074"/>
                  <a:pt x="2543474" y="965126"/>
                  <a:pt x="2593127" y="849056"/>
                </a:cubicBezTo>
                <a:cubicBezTo>
                  <a:pt x="2635452" y="731417"/>
                  <a:pt x="2591122" y="596339"/>
                  <a:pt x="2480450" y="528038"/>
                </a:cubicBezTo>
                <a:cubicBezTo>
                  <a:pt x="2437123" y="501303"/>
                  <a:pt x="2389200" y="488242"/>
                  <a:pt x="2342156" y="493964"/>
                </a:cubicBezTo>
                <a:cubicBezTo>
                  <a:pt x="2351745" y="576072"/>
                  <a:pt x="2325854" y="652742"/>
                  <a:pt x="2266963" y="701589"/>
                </a:cubicBezTo>
                <a:lnTo>
                  <a:pt x="2247200" y="677747"/>
                </a:lnTo>
                <a:cubicBezTo>
                  <a:pt x="2312729" y="623406"/>
                  <a:pt x="2330715" y="528549"/>
                  <a:pt x="2299226" y="434279"/>
                </a:cubicBezTo>
                <a:cubicBezTo>
                  <a:pt x="2280721" y="379464"/>
                  <a:pt x="2242793" y="331043"/>
                  <a:pt x="2189452" y="298122"/>
                </a:cubicBezTo>
                <a:cubicBezTo>
                  <a:pt x="2093474" y="238901"/>
                  <a:pt x="1975010" y="246788"/>
                  <a:pt x="1888951" y="308951"/>
                </a:cubicBezTo>
                <a:lnTo>
                  <a:pt x="1841274" y="264350"/>
                </a:lnTo>
                <a:cubicBezTo>
                  <a:pt x="1795139" y="235874"/>
                  <a:pt x="1742459" y="226928"/>
                  <a:pt x="1693336" y="235562"/>
                </a:cubicBezTo>
                <a:close/>
                <a:moveTo>
                  <a:pt x="1802609" y="586"/>
                </a:moveTo>
                <a:cubicBezTo>
                  <a:pt x="2837932" y="22026"/>
                  <a:pt x="3699626" y="1188261"/>
                  <a:pt x="2927953" y="2129403"/>
                </a:cubicBezTo>
                <a:cubicBezTo>
                  <a:pt x="2675016" y="2375945"/>
                  <a:pt x="2640728" y="2731823"/>
                  <a:pt x="2863653" y="3544327"/>
                </a:cubicBezTo>
                <a:lnTo>
                  <a:pt x="1146687" y="3563620"/>
                </a:lnTo>
                <a:lnTo>
                  <a:pt x="1030936" y="3048604"/>
                </a:lnTo>
                <a:cubicBezTo>
                  <a:pt x="724137" y="3150838"/>
                  <a:pt x="385009" y="3120187"/>
                  <a:pt x="272124" y="3010510"/>
                </a:cubicBezTo>
                <a:cubicBezTo>
                  <a:pt x="216759" y="2949426"/>
                  <a:pt x="240389" y="2759051"/>
                  <a:pt x="310713" y="2611763"/>
                </a:cubicBezTo>
                <a:cubicBezTo>
                  <a:pt x="333181" y="2556721"/>
                  <a:pt x="219180" y="2537589"/>
                  <a:pt x="194963" y="2457410"/>
                </a:cubicBezTo>
                <a:cubicBezTo>
                  <a:pt x="183824" y="2382906"/>
                  <a:pt x="258876" y="2380229"/>
                  <a:pt x="290837" y="2341644"/>
                </a:cubicBezTo>
                <a:lnTo>
                  <a:pt x="175087" y="2259706"/>
                </a:lnTo>
                <a:cubicBezTo>
                  <a:pt x="119798" y="2202820"/>
                  <a:pt x="244068" y="2095660"/>
                  <a:pt x="278554" y="2013637"/>
                </a:cubicBezTo>
                <a:cubicBezTo>
                  <a:pt x="157716" y="1975855"/>
                  <a:pt x="66248" y="1924237"/>
                  <a:pt x="2903" y="1862925"/>
                </a:cubicBezTo>
                <a:cubicBezTo>
                  <a:pt x="-24320" y="1761212"/>
                  <a:pt x="145045" y="1619409"/>
                  <a:pt x="293976" y="1434406"/>
                </a:cubicBezTo>
                <a:cubicBezTo>
                  <a:pt x="450123" y="1250263"/>
                  <a:pt x="319810" y="1109841"/>
                  <a:pt x="439419" y="714441"/>
                </a:cubicBezTo>
                <a:cubicBezTo>
                  <a:pt x="629379" y="225206"/>
                  <a:pt x="1079152" y="-13457"/>
                  <a:pt x="1802609" y="586"/>
                </a:cubicBezTo>
                <a:close/>
              </a:path>
            </a:pathLst>
          </a:custGeom>
          <a:solidFill>
            <a:srgbClr val="95A39D"/>
          </a:solidFill>
          <a:ln>
            <a:noFill/>
          </a:ln>
          <a:effectLst/>
        </p:spPr>
        <p:txBody>
          <a:bodyPr vert="horz" wrap="square" lIns="699135" tIns="1565910" rIns="3923665" bIns="512953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2700" cap="none"/>
          </a:p>
        </p:txBody>
      </p:sp>
      <p:sp>
        <p:nvSpPr>
          <p:cNvPr id="4" name="Bullet3"/>
          <p:cNvSpPr/>
          <p:nvPr/>
        </p:nvSpPr>
        <p:spPr>
          <a:xfrm>
            <a:off x="4717415" y="1111885"/>
            <a:ext cx="6821170" cy="5492115"/>
          </a:xfrm>
          <a:prstGeom prst="roundRect">
            <a:avLst>
              <a:gd name="adj" fmla="val 16667"/>
            </a:avLst>
          </a:prstGeom>
          <a:solidFill>
            <a:srgbClr val="495450">
              <a:alpha val="86000"/>
            </a:srgbClr>
          </a:solidFill>
          <a:ln>
            <a:noFill/>
          </a:ln>
          <a:effectLst/>
        </p:spPr>
        <p:txBody>
          <a:bodyPr vert="horz" wrap="square" lIns="91440" tIns="0" rIns="91440" bIns="0" numCol="1" spcCol="215900" anchor="t"/>
          <a:lstStyle/>
          <a:p>
            <a:pPr indent="0" algn="ctr">
              <a:lnSpc>
                <a:spcPct val="100000"/>
              </a:lnSpc>
              <a:spcBef>
                <a:spcPts val="0"/>
              </a:spcBef>
              <a:spcAft>
                <a:spcPts val="600"/>
              </a:spcAft>
              <a:buNone/>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dirty="0"/>
              <a:t>D</a:t>
            </a:r>
            <a:r>
              <a:rPr lang="en-US" sz="3200" b="1" cap="none" dirty="0"/>
              <a:t>eafness</a:t>
            </a:r>
            <a:br>
              <a:rPr lang="en-US" sz="3200" b="1" cap="none" dirty="0"/>
            </a:br>
            <a:endParaRPr lang="en-US" sz="3200" b="1" cap="none" dirty="0"/>
          </a:p>
          <a:p>
            <a:pPr indent="0" algn="ctr">
              <a:lnSpc>
                <a:spcPct val="100000"/>
              </a:lnSpc>
              <a:spcBef>
                <a:spcPts val="0"/>
              </a:spcBef>
              <a:spcAft>
                <a:spcPts val="600"/>
              </a:spcAft>
              <a:buNone/>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“Would you rather be deaf or blind?”</a:t>
            </a:r>
          </a:p>
          <a:p>
            <a:pPr indent="0" algn="l">
              <a:lnSpc>
                <a:spcPct val="100000"/>
              </a:lnSpc>
              <a:spcBef>
                <a:spcPts val="0"/>
              </a:spcBef>
              <a:spcAft>
                <a:spcPts val="600"/>
              </a:spcAft>
              <a:buNone/>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3200" b="1" cap="none" dirty="0"/>
          </a:p>
          <a:p>
            <a:pPr indent="0" algn="ctr">
              <a:lnSpc>
                <a:spcPct val="100000"/>
              </a:lnSpc>
              <a:spcBef>
                <a:spcPts val="0"/>
              </a:spcBef>
              <a:spcAft>
                <a:spcPts val="600"/>
              </a:spcAft>
              <a:buNone/>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“Blindness cuts you off from things. Deafness cuts you off from people.” </a:t>
            </a:r>
          </a:p>
          <a:p>
            <a:pPr indent="0" algn="ctr">
              <a:lnSpc>
                <a:spcPct val="100000"/>
              </a:lnSpc>
              <a:spcBef>
                <a:spcPts val="0"/>
              </a:spcBef>
              <a:spcAft>
                <a:spcPts val="600"/>
              </a:spcAft>
              <a:buNone/>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 Dr. Andrew Foster -</a:t>
            </a:r>
          </a:p>
        </p:txBody>
      </p:sp>
      <p:sp>
        <p:nvSpPr>
          <p:cNvPr id="5" name="Separator"/>
          <p:cNvSpPr/>
          <p:nvPr/>
        </p:nvSpPr>
        <p:spPr>
          <a:xfrm>
            <a:off x="5447665" y="3810000"/>
            <a:ext cx="5361305" cy="0"/>
          </a:xfrm>
          <a:prstGeom prst="line">
            <a:avLst/>
          </a:prstGeom>
          <a:noFill/>
          <a:ln w="25400" cap="flat" cmpd="sng" algn="ctr">
            <a:solidFill>
              <a:schemeClr val="accent1"/>
            </a:solidFill>
            <a:prstDash val="solid"/>
            <a:headEnd type="none"/>
            <a:tailEnd type="none"/>
          </a:ln>
          <a:effectLst/>
        </p:spPr>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500"/>
                                        <p:tgtEl>
                                          <p:spTgt spid="4">
                                            <p:txEl>
                                              <p:pRg st="3" end="3"/>
                                            </p:txEl>
                                          </p:spTgt>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
                                            <p:txEl>
                                              <p:pRg st="4" end="4"/>
                                            </p:txEl>
                                          </p:spTgt>
                                        </p:tgtEl>
                                        <p:attrNameLst>
                                          <p:attrName>style.visibility</p:attrName>
                                        </p:attrNameLst>
                                      </p:cBhvr>
                                      <p:to>
                                        <p:strVal val="visible"/>
                                      </p:to>
                                    </p:set>
                                    <p:animEffect transition="in" filter="fade">
                                      <p:cBhvr>
                                        <p:cTn id="20"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noChangeArrowheads="1"/>
          </p:cNvSpPr>
          <p:nvPr>
            <p:ph type="title"/>
          </p:nvPr>
        </p:nvSpPr>
        <p:spPr/>
        <p:txBody>
          <a:bodyPr/>
          <a:lstStyle/>
          <a:p>
            <a:pPr>
              <a:defRPr noProof="1"/>
            </a:pPr>
            <a:r>
              <a:rPr lang="en-US" cap="small"/>
              <a:t>Breakdown</a:t>
            </a:r>
          </a:p>
        </p:txBody>
      </p:sp>
      <p:sp>
        <p:nvSpPr>
          <p:cNvPr id="3" name="Head"/>
          <p:cNvSpPr/>
          <p:nvPr/>
        </p:nvSpPr>
        <p:spPr>
          <a:xfrm flipH="1">
            <a:off x="699135" y="1565910"/>
            <a:ext cx="3224530" cy="3563620"/>
          </a:xfrm>
          <a:custGeom>
            <a:avLst/>
            <a:gdLst/>
            <a:ahLst/>
            <a:cxnLst/>
            <a:rect l="0" t="0" r="3224530" b="3563620"/>
            <a:pathLst>
              <a:path w="3224530" h="3563620">
                <a:moveTo>
                  <a:pt x="1698196" y="1001915"/>
                </a:moveTo>
                <a:cubicBezTo>
                  <a:pt x="1791583" y="976787"/>
                  <a:pt x="1893358" y="1006095"/>
                  <a:pt x="1962131" y="1077923"/>
                </a:cubicBezTo>
                <a:lnTo>
                  <a:pt x="1939938" y="1098871"/>
                </a:lnTo>
                <a:cubicBezTo>
                  <a:pt x="1879155" y="1035507"/>
                  <a:pt x="1789484" y="1009395"/>
                  <a:pt x="1707208" y="1031100"/>
                </a:cubicBezTo>
                <a:cubicBezTo>
                  <a:pt x="1619655" y="1054204"/>
                  <a:pt x="1556423" y="1127158"/>
                  <a:pt x="1545965" y="1217144"/>
                </a:cubicBezTo>
                <a:lnTo>
                  <a:pt x="1515800" y="1212349"/>
                </a:lnTo>
                <a:cubicBezTo>
                  <a:pt x="1518873" y="1186975"/>
                  <a:pt x="1525653" y="1162802"/>
                  <a:pt x="1535620" y="1140388"/>
                </a:cubicBezTo>
                <a:cubicBezTo>
                  <a:pt x="1543099" y="1123583"/>
                  <a:pt x="1552366" y="1107770"/>
                  <a:pt x="1563231" y="1093196"/>
                </a:cubicBezTo>
                <a:close/>
                <a:moveTo>
                  <a:pt x="1747216" y="726320"/>
                </a:moveTo>
                <a:cubicBezTo>
                  <a:pt x="1794004" y="717733"/>
                  <a:pt x="1843440" y="721364"/>
                  <a:pt x="1890228" y="738189"/>
                </a:cubicBezTo>
                <a:lnTo>
                  <a:pt x="1879694" y="766844"/>
                </a:lnTo>
                <a:cubicBezTo>
                  <a:pt x="1797049" y="737205"/>
                  <a:pt x="1705137" y="753793"/>
                  <a:pt x="1641148" y="809884"/>
                </a:cubicBezTo>
                <a:cubicBezTo>
                  <a:pt x="1573065" y="869579"/>
                  <a:pt x="1548962" y="963074"/>
                  <a:pt x="1579684" y="1048293"/>
                </a:cubicBezTo>
                <a:lnTo>
                  <a:pt x="1550551" y="1057448"/>
                </a:lnTo>
                <a:cubicBezTo>
                  <a:pt x="1524906" y="985204"/>
                  <a:pt x="1533814" y="907730"/>
                  <a:pt x="1572139" y="844943"/>
                </a:cubicBezTo>
                <a:lnTo>
                  <a:pt x="1620080" y="787773"/>
                </a:lnTo>
                <a:cubicBezTo>
                  <a:pt x="1656287" y="755713"/>
                  <a:pt x="1700428" y="734907"/>
                  <a:pt x="1747216" y="726320"/>
                </a:cubicBezTo>
                <a:close/>
                <a:moveTo>
                  <a:pt x="1693336" y="235562"/>
                </a:moveTo>
                <a:cubicBezTo>
                  <a:pt x="1644221" y="244197"/>
                  <a:pt x="1598672" y="270431"/>
                  <a:pt x="1566787" y="312308"/>
                </a:cubicBezTo>
                <a:lnTo>
                  <a:pt x="1561000" y="308733"/>
                </a:lnTo>
                <a:lnTo>
                  <a:pt x="1554021" y="320044"/>
                </a:lnTo>
                <a:lnTo>
                  <a:pt x="1504973" y="274157"/>
                </a:lnTo>
                <a:cubicBezTo>
                  <a:pt x="1396173" y="207020"/>
                  <a:pt x="1253558" y="240801"/>
                  <a:pt x="1186421" y="349617"/>
                </a:cubicBezTo>
                <a:cubicBezTo>
                  <a:pt x="1182260" y="356370"/>
                  <a:pt x="1178478" y="363254"/>
                  <a:pt x="1178279" y="371690"/>
                </a:cubicBezTo>
                <a:cubicBezTo>
                  <a:pt x="1145987" y="509474"/>
                  <a:pt x="1197323" y="642320"/>
                  <a:pt x="1300308" y="683649"/>
                </a:cubicBezTo>
                <a:lnTo>
                  <a:pt x="1289869" y="712824"/>
                </a:lnTo>
                <a:cubicBezTo>
                  <a:pt x="1182610" y="670418"/>
                  <a:pt x="1123595" y="543510"/>
                  <a:pt x="1142204" y="405472"/>
                </a:cubicBezTo>
                <a:cubicBezTo>
                  <a:pt x="1042227" y="359803"/>
                  <a:pt x="922476" y="397187"/>
                  <a:pt x="862658" y="494143"/>
                </a:cubicBezTo>
                <a:cubicBezTo>
                  <a:pt x="815246" y="571003"/>
                  <a:pt x="824219" y="643275"/>
                  <a:pt x="860445" y="714583"/>
                </a:cubicBezTo>
                <a:cubicBezTo>
                  <a:pt x="835954" y="733375"/>
                  <a:pt x="815075" y="757283"/>
                  <a:pt x="797998" y="784964"/>
                </a:cubicBezTo>
                <a:cubicBezTo>
                  <a:pt x="711665" y="924913"/>
                  <a:pt x="755106" y="1108366"/>
                  <a:pt x="895035" y="1194720"/>
                </a:cubicBezTo>
                <a:cubicBezTo>
                  <a:pt x="941842" y="1223612"/>
                  <a:pt x="993519" y="1237969"/>
                  <a:pt x="1044401" y="1232124"/>
                </a:cubicBezTo>
                <a:cubicBezTo>
                  <a:pt x="1053971" y="1149590"/>
                  <a:pt x="1080240" y="1068485"/>
                  <a:pt x="1123255" y="993989"/>
                </a:cubicBezTo>
                <a:lnTo>
                  <a:pt x="1154195" y="1011864"/>
                </a:lnTo>
                <a:cubicBezTo>
                  <a:pt x="1111539" y="1085735"/>
                  <a:pt x="1086348" y="1166509"/>
                  <a:pt x="1083672" y="1248986"/>
                </a:cubicBezTo>
                <a:cubicBezTo>
                  <a:pt x="1117591" y="1348051"/>
                  <a:pt x="1205994" y="1414177"/>
                  <a:pt x="1305433" y="1425251"/>
                </a:cubicBezTo>
                <a:lnTo>
                  <a:pt x="1310804" y="1490317"/>
                </a:lnTo>
                <a:cubicBezTo>
                  <a:pt x="1340940" y="1594489"/>
                  <a:pt x="1442904" y="1658383"/>
                  <a:pt x="1546390" y="1639137"/>
                </a:cubicBezTo>
                <a:lnTo>
                  <a:pt x="1548281" y="1645672"/>
                </a:lnTo>
                <a:lnTo>
                  <a:pt x="1561047" y="1641984"/>
                </a:lnTo>
                <a:lnTo>
                  <a:pt x="1566579" y="1708923"/>
                </a:lnTo>
                <a:cubicBezTo>
                  <a:pt x="1602114" y="1831744"/>
                  <a:pt x="1730469" y="1902504"/>
                  <a:pt x="1853274" y="1866973"/>
                </a:cubicBezTo>
                <a:cubicBezTo>
                  <a:pt x="1860895" y="1864769"/>
                  <a:pt x="1868318" y="1862206"/>
                  <a:pt x="1874134" y="1856088"/>
                </a:cubicBezTo>
                <a:cubicBezTo>
                  <a:pt x="1985128" y="1779446"/>
                  <a:pt x="2036814" y="1655092"/>
                  <a:pt x="1996673" y="1558211"/>
                </a:cubicBezTo>
                <a:cubicBezTo>
                  <a:pt x="1939616" y="1609621"/>
                  <a:pt x="1860347" y="1633151"/>
                  <a:pt x="1780964" y="1621660"/>
                </a:cubicBezTo>
                <a:lnTo>
                  <a:pt x="1785560" y="1591482"/>
                </a:lnTo>
                <a:cubicBezTo>
                  <a:pt x="1872469" y="1603975"/>
                  <a:pt x="1959199" y="1569333"/>
                  <a:pt x="2010668" y="1501572"/>
                </a:cubicBezTo>
                <a:cubicBezTo>
                  <a:pt x="2065437" y="1429460"/>
                  <a:pt x="2070345" y="1333033"/>
                  <a:pt x="2023197" y="1255682"/>
                </a:cubicBezTo>
                <a:lnTo>
                  <a:pt x="2049911" y="1240891"/>
                </a:lnTo>
                <a:cubicBezTo>
                  <a:pt x="2102684" y="1328418"/>
                  <a:pt x="2097134" y="1437347"/>
                  <a:pt x="2035736" y="1519020"/>
                </a:cubicBezTo>
                <a:lnTo>
                  <a:pt x="2021732" y="1533024"/>
                </a:lnTo>
                <a:cubicBezTo>
                  <a:pt x="2070345" y="1635525"/>
                  <a:pt x="2028550" y="1766745"/>
                  <a:pt x="1923541" y="1855284"/>
                </a:cubicBezTo>
                <a:cubicBezTo>
                  <a:pt x="1966953" y="1956278"/>
                  <a:pt x="2080784" y="2009002"/>
                  <a:pt x="2190209" y="1977349"/>
                </a:cubicBezTo>
                <a:cubicBezTo>
                  <a:pt x="2263540" y="1956127"/>
                  <a:pt x="2304805" y="1910268"/>
                  <a:pt x="2327036" y="1849269"/>
                </a:cubicBezTo>
                <a:cubicBezTo>
                  <a:pt x="2411667" y="1886795"/>
                  <a:pt x="2508572" y="1874425"/>
                  <a:pt x="2581080" y="1821483"/>
                </a:cubicBezTo>
                <a:lnTo>
                  <a:pt x="2617363" y="1834440"/>
                </a:lnTo>
                <a:cubicBezTo>
                  <a:pt x="2732858" y="1834865"/>
                  <a:pt x="2821309" y="1827602"/>
                  <a:pt x="2877052" y="1737247"/>
                </a:cubicBezTo>
                <a:cubicBezTo>
                  <a:pt x="2925135" y="1659310"/>
                  <a:pt x="2921448" y="1564028"/>
                  <a:pt x="2872674" y="1493523"/>
                </a:cubicBezTo>
                <a:cubicBezTo>
                  <a:pt x="2820855" y="1554967"/>
                  <a:pt x="2752072" y="1590498"/>
                  <a:pt x="2682675" y="1590470"/>
                </a:cubicBezTo>
                <a:lnTo>
                  <a:pt x="2681285" y="1555979"/>
                </a:lnTo>
                <a:cubicBezTo>
                  <a:pt x="2774417" y="1560245"/>
                  <a:pt x="2867889" y="1488000"/>
                  <a:pt x="2913476" y="1375563"/>
                </a:cubicBezTo>
                <a:cubicBezTo>
                  <a:pt x="2941012" y="1288064"/>
                  <a:pt x="2919547" y="1192649"/>
                  <a:pt x="2857298" y="1125635"/>
                </a:cubicBezTo>
                <a:cubicBezTo>
                  <a:pt x="2801319" y="1202882"/>
                  <a:pt x="2705332" y="1243870"/>
                  <a:pt x="2607784" y="1232370"/>
                </a:cubicBezTo>
                <a:lnTo>
                  <a:pt x="2611576" y="1202078"/>
                </a:lnTo>
                <a:cubicBezTo>
                  <a:pt x="2698779" y="1212273"/>
                  <a:pt x="2784572" y="1175361"/>
                  <a:pt x="2834235" y="1106257"/>
                </a:cubicBezTo>
                <a:lnTo>
                  <a:pt x="2838746" y="1097471"/>
                </a:lnTo>
                <a:cubicBezTo>
                  <a:pt x="2837535" y="1014029"/>
                  <a:pt x="2792742" y="935014"/>
                  <a:pt x="2716310" y="887850"/>
                </a:cubicBezTo>
                <a:cubicBezTo>
                  <a:pt x="2688282" y="870553"/>
                  <a:pt x="2658345" y="858987"/>
                  <a:pt x="2627386" y="856462"/>
                </a:cubicBezTo>
                <a:cubicBezTo>
                  <a:pt x="2571227" y="985393"/>
                  <a:pt x="2457425" y="1065912"/>
                  <a:pt x="2346705" y="1056332"/>
                </a:cubicBezTo>
                <a:cubicBezTo>
                  <a:pt x="2345097" y="1085139"/>
                  <a:pt x="2335017" y="1113303"/>
                  <a:pt x="2317552" y="1138166"/>
                </a:cubicBezTo>
                <a:cubicBezTo>
                  <a:pt x="2281790" y="1189055"/>
                  <a:pt x="2220496" y="1218354"/>
                  <a:pt x="2156025" y="1215366"/>
                </a:cubicBezTo>
                <a:lnTo>
                  <a:pt x="2157453" y="1185755"/>
                </a:lnTo>
                <a:cubicBezTo>
                  <a:pt x="2211258" y="1188233"/>
                  <a:pt x="2262452" y="1164164"/>
                  <a:pt x="2292494" y="1122268"/>
                </a:cubicBezTo>
                <a:cubicBezTo>
                  <a:pt x="2307926" y="1100743"/>
                  <a:pt x="2316588" y="1076202"/>
                  <a:pt x="2317807" y="1051197"/>
                </a:cubicBezTo>
                <a:lnTo>
                  <a:pt x="2304569" y="1048851"/>
                </a:lnTo>
                <a:lnTo>
                  <a:pt x="2312351" y="1022853"/>
                </a:lnTo>
                <a:cubicBezTo>
                  <a:pt x="2314744" y="1004043"/>
                  <a:pt x="2308493" y="986253"/>
                  <a:pt x="2298536" y="969788"/>
                </a:cubicBezTo>
                <a:cubicBezTo>
                  <a:pt x="2271861" y="925632"/>
                  <a:pt x="2222605" y="897705"/>
                  <a:pt x="2168668" y="896125"/>
                </a:cubicBezTo>
                <a:lnTo>
                  <a:pt x="2169538" y="866486"/>
                </a:lnTo>
                <a:cubicBezTo>
                  <a:pt x="2234141" y="868378"/>
                  <a:pt x="2293061" y="902310"/>
                  <a:pt x="2324748" y="955867"/>
                </a:cubicBezTo>
                <a:cubicBezTo>
                  <a:pt x="2336842" y="976323"/>
                  <a:pt x="2344275" y="998453"/>
                  <a:pt x="2345428" y="1021132"/>
                </a:cubicBezTo>
                <a:cubicBezTo>
                  <a:pt x="2442172" y="1036074"/>
                  <a:pt x="2543474" y="965126"/>
                  <a:pt x="2593127" y="849056"/>
                </a:cubicBezTo>
                <a:cubicBezTo>
                  <a:pt x="2635452" y="731417"/>
                  <a:pt x="2591122" y="596339"/>
                  <a:pt x="2480450" y="528038"/>
                </a:cubicBezTo>
                <a:cubicBezTo>
                  <a:pt x="2437123" y="501303"/>
                  <a:pt x="2389200" y="488242"/>
                  <a:pt x="2342156" y="493964"/>
                </a:cubicBezTo>
                <a:cubicBezTo>
                  <a:pt x="2351745" y="576072"/>
                  <a:pt x="2325854" y="652742"/>
                  <a:pt x="2266963" y="701589"/>
                </a:cubicBezTo>
                <a:lnTo>
                  <a:pt x="2247200" y="677747"/>
                </a:lnTo>
                <a:cubicBezTo>
                  <a:pt x="2312729" y="623406"/>
                  <a:pt x="2330715" y="528549"/>
                  <a:pt x="2299226" y="434279"/>
                </a:cubicBezTo>
                <a:cubicBezTo>
                  <a:pt x="2280721" y="379464"/>
                  <a:pt x="2242793" y="331043"/>
                  <a:pt x="2189452" y="298122"/>
                </a:cubicBezTo>
                <a:cubicBezTo>
                  <a:pt x="2093474" y="238901"/>
                  <a:pt x="1975010" y="246788"/>
                  <a:pt x="1888951" y="308951"/>
                </a:cubicBezTo>
                <a:lnTo>
                  <a:pt x="1841274" y="264350"/>
                </a:lnTo>
                <a:cubicBezTo>
                  <a:pt x="1795139" y="235874"/>
                  <a:pt x="1742459" y="226928"/>
                  <a:pt x="1693336" y="235562"/>
                </a:cubicBezTo>
                <a:close/>
                <a:moveTo>
                  <a:pt x="1802609" y="586"/>
                </a:moveTo>
                <a:cubicBezTo>
                  <a:pt x="2837932" y="22026"/>
                  <a:pt x="3699626" y="1188261"/>
                  <a:pt x="2927953" y="2129403"/>
                </a:cubicBezTo>
                <a:cubicBezTo>
                  <a:pt x="2675016" y="2375945"/>
                  <a:pt x="2640728" y="2731823"/>
                  <a:pt x="2863653" y="3544327"/>
                </a:cubicBezTo>
                <a:lnTo>
                  <a:pt x="1146687" y="3563620"/>
                </a:lnTo>
                <a:lnTo>
                  <a:pt x="1030936" y="3048604"/>
                </a:lnTo>
                <a:cubicBezTo>
                  <a:pt x="724137" y="3150838"/>
                  <a:pt x="385009" y="3120187"/>
                  <a:pt x="272124" y="3010510"/>
                </a:cubicBezTo>
                <a:cubicBezTo>
                  <a:pt x="216759" y="2949426"/>
                  <a:pt x="240389" y="2759051"/>
                  <a:pt x="310713" y="2611763"/>
                </a:cubicBezTo>
                <a:cubicBezTo>
                  <a:pt x="333181" y="2556721"/>
                  <a:pt x="219180" y="2537589"/>
                  <a:pt x="194963" y="2457410"/>
                </a:cubicBezTo>
                <a:cubicBezTo>
                  <a:pt x="183824" y="2382906"/>
                  <a:pt x="258876" y="2380229"/>
                  <a:pt x="290837" y="2341644"/>
                </a:cubicBezTo>
                <a:lnTo>
                  <a:pt x="175087" y="2259706"/>
                </a:lnTo>
                <a:cubicBezTo>
                  <a:pt x="119798" y="2202820"/>
                  <a:pt x="244068" y="2095660"/>
                  <a:pt x="278554" y="2013637"/>
                </a:cubicBezTo>
                <a:cubicBezTo>
                  <a:pt x="157716" y="1975855"/>
                  <a:pt x="66248" y="1924237"/>
                  <a:pt x="2903" y="1862925"/>
                </a:cubicBezTo>
                <a:cubicBezTo>
                  <a:pt x="-24320" y="1761212"/>
                  <a:pt x="145045" y="1619409"/>
                  <a:pt x="293976" y="1434406"/>
                </a:cubicBezTo>
                <a:cubicBezTo>
                  <a:pt x="450123" y="1250263"/>
                  <a:pt x="319810" y="1109841"/>
                  <a:pt x="439419" y="714441"/>
                </a:cubicBezTo>
                <a:cubicBezTo>
                  <a:pt x="629379" y="225206"/>
                  <a:pt x="1079152" y="-13457"/>
                  <a:pt x="1802609" y="586"/>
                </a:cubicBezTo>
                <a:close/>
              </a:path>
            </a:pathLst>
          </a:custGeom>
          <a:solidFill>
            <a:srgbClr val="95A39D"/>
          </a:solidFill>
          <a:ln>
            <a:noFill/>
          </a:ln>
          <a:effectLst/>
        </p:spPr>
        <p:txBody>
          <a:bodyPr vert="horz" wrap="square" lIns="699135" tIns="1565910" rIns="3923665" bIns="512953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2700" cap="none"/>
          </a:p>
        </p:txBody>
      </p:sp>
      <p:sp>
        <p:nvSpPr>
          <p:cNvPr id="4" name="Bullet3"/>
          <p:cNvSpPr/>
          <p:nvPr/>
        </p:nvSpPr>
        <p:spPr>
          <a:xfrm>
            <a:off x="4717415" y="1111885"/>
            <a:ext cx="6821170" cy="5492115"/>
          </a:xfrm>
          <a:prstGeom prst="roundRect">
            <a:avLst>
              <a:gd name="adj" fmla="val 16667"/>
            </a:avLst>
          </a:prstGeom>
          <a:solidFill>
            <a:srgbClr val="495450">
              <a:alpha val="86000"/>
            </a:srgbClr>
          </a:solidFill>
          <a:ln>
            <a:noFill/>
          </a:ln>
          <a:effectLst/>
        </p:spPr>
        <p:txBody>
          <a:bodyPr vert="horz" wrap="square" lIns="91440" tIns="0" rIns="91440" bIns="0" numCol="1" spcCol="215900" anchor="t"/>
          <a:lstStyle/>
          <a:p>
            <a:pPr indent="0" algn="ctr">
              <a:lnSpc>
                <a:spcPct val="100000"/>
              </a:lnSpc>
              <a:spcBef>
                <a:spcPts val="0"/>
              </a:spcBef>
              <a:spcAft>
                <a:spcPts val="600"/>
              </a:spcAft>
              <a:buNone/>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a:t>Who made us deaf?</a:t>
            </a:r>
          </a:p>
          <a:p>
            <a:pPr indent="0" algn="l">
              <a:lnSpc>
                <a:spcPct val="100000"/>
              </a:lnSpc>
              <a:spcBef>
                <a:spcPts val="0"/>
              </a:spcBef>
              <a:spcAft>
                <a:spcPts val="600"/>
              </a:spcAft>
              <a:buNone/>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3200" b="1" cap="none"/>
          </a:p>
          <a:p>
            <a:pPr indent="0" algn="ctr">
              <a:lnSpc>
                <a:spcPct val="100000"/>
              </a:lnSpc>
              <a:spcBef>
                <a:spcPts val="0"/>
              </a:spcBef>
              <a:spcAft>
                <a:spcPts val="600"/>
              </a:spcAft>
              <a:buNone/>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a:t>[+] And the LORD said to him, “Who has made man’s mouth? Or who makes him dumb or deaf, or seeing or blind? Is it not I, the LORD? Now then go, and I, even I, will be with your mouth, and teach you what you are to say.” (Exod 4:11-12)</a:t>
            </a: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5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noChangeArrowheads="1"/>
          </p:cNvSpPr>
          <p:nvPr>
            <p:ph type="title"/>
          </p:nvPr>
        </p:nvSpPr>
        <p:spPr/>
        <p:txBody>
          <a:bodyPr/>
          <a:lstStyle/>
          <a:p>
            <a:pPr>
              <a:defRPr noProof="1"/>
            </a:pPr>
            <a:r>
              <a:rPr lang="en-US" cap="small"/>
              <a:t>Breakdown</a:t>
            </a:r>
          </a:p>
        </p:txBody>
      </p:sp>
      <p:sp>
        <p:nvSpPr>
          <p:cNvPr id="3" name="Bullet3"/>
          <p:cNvSpPr/>
          <p:nvPr/>
        </p:nvSpPr>
        <p:spPr>
          <a:xfrm>
            <a:off x="768985" y="1111885"/>
            <a:ext cx="10769600" cy="5492115"/>
          </a:xfrm>
          <a:prstGeom prst="roundRect">
            <a:avLst>
              <a:gd name="adj" fmla="val 16667"/>
            </a:avLst>
          </a:prstGeom>
          <a:solidFill>
            <a:srgbClr val="495450">
              <a:alpha val="86000"/>
            </a:srgbClr>
          </a:solidFill>
          <a:ln>
            <a:noFill/>
          </a:ln>
          <a:effectLst/>
        </p:spPr>
        <p:txBody>
          <a:bodyPr vert="horz" wrap="square" lIns="91440" tIns="0" rIns="91440" bIns="0" numCol="1" spcCol="215900" anchor="t"/>
          <a:lstStyle/>
          <a:p>
            <a:pPr indent="0" algn="l">
              <a:lnSpc>
                <a:spcPct val="100000"/>
              </a:lnSpc>
              <a:spcBef>
                <a:spcPts val="0"/>
              </a:spcBef>
              <a:spcAft>
                <a:spcPts val="1800"/>
              </a:spcAft>
              <a:buNone/>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Deafness</a:t>
            </a:r>
            <a:br>
              <a:rPr lang="en-US" sz="3200" b="1" cap="none" dirty="0"/>
            </a:br>
            <a:r>
              <a:rPr lang="en-US" sz="3200" b="1" i="1" cap="none" dirty="0"/>
              <a:t>A partial or total inability to hear sounds</a:t>
            </a:r>
            <a:endParaRPr lang="en-US" sz="3200" b="1" cap="none" dirty="0"/>
          </a:p>
          <a:p>
            <a:pPr marL="457200" indent="-457200" algn="l">
              <a:lnSpc>
                <a:spcPct val="100000"/>
              </a:lnSpc>
              <a:spcBef>
                <a:spcPts val="0"/>
              </a:spcBef>
              <a:spcAft>
                <a:spcPts val="1800"/>
              </a:spcAft>
              <a:buFont typeface="Arial" panose="020B0604020202020204" pitchFamily="34" charset="0"/>
              <a:buChar cha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i="1" cap="none" dirty="0"/>
              <a:t>Conduction deafness</a:t>
            </a:r>
            <a:r>
              <a:rPr lang="en-US" sz="3200" cap="none" dirty="0"/>
              <a:t>: a disruption between outer ear and inner ear nerve cells</a:t>
            </a:r>
            <a:br>
              <a:rPr lang="en-US" sz="3200" cap="none" dirty="0"/>
            </a:br>
            <a:r>
              <a:rPr lang="en-US" sz="3200" cap="none" dirty="0"/>
              <a:t>	damage; age </a:t>
            </a:r>
            <a:r>
              <a:rPr lang="en-US" sz="3200" cap="none" dirty="0">
                <a:latin typeface="Arial" panose="020B0604020202020204" pitchFamily="34" charset="0"/>
                <a:ea typeface="Trebuchet MS" panose="020B0603020202020204" charset="0"/>
                <a:cs typeface="Arial" panose="020B0604020202020204" pitchFamily="34" charset="0"/>
              </a:rPr>
              <a:t>→</a:t>
            </a:r>
            <a:r>
              <a:rPr lang="en-US" sz="3200" cap="none" dirty="0"/>
              <a:t> hearing aids</a:t>
            </a:r>
          </a:p>
          <a:p>
            <a:pPr marL="457200" indent="-457200" algn="l">
              <a:lnSpc>
                <a:spcPct val="100000"/>
              </a:lnSpc>
              <a:spcBef>
                <a:spcPts val="0"/>
              </a:spcBef>
              <a:spcAft>
                <a:spcPts val="1800"/>
              </a:spcAft>
              <a:buFont typeface="Arial" panose="020B0604020202020204" pitchFamily="34" charset="0"/>
              <a:buChar cha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i="1" cap="none" dirty="0"/>
              <a:t>Nerve deafness</a:t>
            </a:r>
            <a:r>
              <a:rPr lang="en-US" sz="3200" cap="none" dirty="0"/>
              <a:t>: a defect in the nerves that prevents sound impulses from reaching the auditory center of the brain</a:t>
            </a:r>
            <a:br>
              <a:rPr lang="en-US" sz="3200" cap="none" dirty="0"/>
            </a:br>
            <a:r>
              <a:rPr lang="en-US" sz="3200" cap="none" dirty="0"/>
              <a:t>	disease; birth </a:t>
            </a:r>
            <a:r>
              <a:rPr lang="en-US" sz="3200" cap="none" dirty="0">
                <a:latin typeface="Arial" panose="020B0604020202020204" pitchFamily="34" charset="0"/>
                <a:ea typeface="Trebuchet MS" panose="020B0603020202020204" charset="0"/>
                <a:cs typeface="Arial" panose="020B0604020202020204" pitchFamily="34" charset="0"/>
              </a:rPr>
              <a:t>→</a:t>
            </a:r>
            <a:r>
              <a:rPr lang="en-US" sz="3200" cap="none" dirty="0"/>
              <a:t> cochlear implants</a:t>
            </a: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animEffect transition="in" filter="fade">
                                      <p:cBhvr>
                                        <p:cTn id="26" dur="500"/>
                                        <p:tgtEl>
                                          <p:spTgt spid="3">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Effect transition="in" filter="fade">
                                      <p:cBhvr>
                                        <p:cTn id="31" dur="500"/>
                                        <p:tgtEl>
                                          <p:spTgt spid="3">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
                                            <p:txEl>
                                              <p:pRg st="2" end="2"/>
                                            </p:txEl>
                                          </p:spTgt>
                                        </p:tgtEl>
                                        <p:attrNameLst>
                                          <p:attrName>style.visibility</p:attrName>
                                        </p:attrNameLst>
                                      </p:cBhvr>
                                      <p:to>
                                        <p:strVal val="visible"/>
                                      </p:to>
                                    </p:set>
                                    <p:animEffect transition="in" filter="fade">
                                      <p:cBhvr>
                                        <p:cTn id="3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noChangeArrowheads="1"/>
          </p:cNvSpPr>
          <p:nvPr>
            <p:ph type="title"/>
          </p:nvPr>
        </p:nvSpPr>
        <p:spPr/>
        <p:txBody>
          <a:bodyPr/>
          <a:lstStyle/>
          <a:p>
            <a:pPr>
              <a:defRPr noProof="1"/>
            </a:pPr>
            <a:r>
              <a:rPr lang="en-US" cap="small"/>
              <a:t>Breakdown</a:t>
            </a:r>
          </a:p>
        </p:txBody>
      </p:sp>
      <p:sp>
        <p:nvSpPr>
          <p:cNvPr id="3" name="Bullet3"/>
          <p:cNvSpPr/>
          <p:nvPr/>
        </p:nvSpPr>
        <p:spPr>
          <a:xfrm>
            <a:off x="768985" y="1111885"/>
            <a:ext cx="10769600" cy="5492115"/>
          </a:xfrm>
          <a:prstGeom prst="roundRect">
            <a:avLst>
              <a:gd name="adj" fmla="val 16667"/>
            </a:avLst>
          </a:prstGeom>
          <a:solidFill>
            <a:srgbClr val="495450">
              <a:alpha val="86000"/>
            </a:srgbClr>
          </a:solidFill>
          <a:ln>
            <a:noFill/>
          </a:ln>
          <a:effectLst/>
        </p:spPr>
        <p:txBody>
          <a:bodyPr vert="horz" wrap="square" lIns="91440" tIns="0" rIns="91440" bIns="0" numCol="1" spcCol="215900" anchor="t"/>
          <a:lstStyle/>
          <a:p>
            <a:pPr indent="0" algn="l">
              <a:lnSpc>
                <a:spcPct val="100000"/>
              </a:lnSpc>
              <a:spcBef>
                <a:spcPts val="0"/>
              </a:spcBef>
              <a:spcAft>
                <a:spcPts val="1800"/>
              </a:spcAft>
              <a:buNone/>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Deafness</a:t>
            </a:r>
            <a:endParaRPr lang="en-US" sz="3200" b="1" i="1" cap="none" dirty="0"/>
          </a:p>
          <a:p>
            <a:pPr marL="457200" indent="-457200" algn="l">
              <a:lnSpc>
                <a:spcPct val="100000"/>
              </a:lnSpc>
              <a:spcBef>
                <a:spcPts val="0"/>
              </a:spcBef>
              <a:spcAft>
                <a:spcPts val="1800"/>
              </a:spcAft>
              <a:buFont typeface="Arial" panose="020B0604020202020204" pitchFamily="34" charset="0"/>
              <a:buChar cha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i="1" cap="none" dirty="0"/>
              <a:t>It has no impact on intelligence</a:t>
            </a:r>
          </a:p>
          <a:p>
            <a:pPr marL="457200" indent="-457200" algn="l">
              <a:lnSpc>
                <a:spcPct val="100000"/>
              </a:lnSpc>
              <a:spcBef>
                <a:spcPts val="0"/>
              </a:spcBef>
              <a:spcAft>
                <a:spcPts val="1800"/>
              </a:spcAft>
              <a:buFont typeface="Arial" panose="020B0604020202020204" pitchFamily="34" charset="0"/>
              <a:buChar cha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i="1" cap="none" dirty="0"/>
              <a:t>“Deaf and dumb” </a:t>
            </a:r>
            <a:r>
              <a:rPr lang="en-US" sz="3200" b="1" i="1" cap="none" dirty="0">
                <a:latin typeface="Arial" panose="020B0604020202020204" pitchFamily="34" charset="0"/>
                <a:ea typeface="Trebuchet MS" panose="020B0603020202020204" charset="0"/>
                <a:cs typeface="Arial" panose="020B0604020202020204" pitchFamily="34" charset="0"/>
              </a:rPr>
              <a:t>→</a:t>
            </a:r>
            <a:r>
              <a:rPr lang="en-US" sz="3200" b="1" i="1" cap="none" dirty="0"/>
              <a:t> “can’t hear; can’t speak”</a:t>
            </a:r>
            <a:endParaRPr lang="en-US" sz="3200" b="1" cap="none" dirty="0"/>
          </a:p>
          <a:p>
            <a:pPr marL="457200" indent="-457200" algn="l">
              <a:lnSpc>
                <a:spcPct val="100000"/>
              </a:lnSpc>
              <a:spcBef>
                <a:spcPts val="0"/>
              </a:spcBef>
              <a:spcAft>
                <a:spcPts val="1800"/>
              </a:spcAft>
              <a:buFont typeface="Arial" panose="020B0604020202020204" pitchFamily="34" charset="0"/>
              <a:buChar cha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Deafness can happen early in life or late in life:</a:t>
            </a:r>
            <a:br>
              <a:rPr lang="en-US" sz="3200" b="1" cap="none" dirty="0"/>
            </a:br>
            <a:r>
              <a:rPr lang="en-US" sz="3200" b="1" cap="none" dirty="0"/>
              <a:t>	pre-lingual vs post-lingual</a:t>
            </a:r>
          </a:p>
          <a:p>
            <a:pPr marL="457200" indent="-457200" algn="l">
              <a:lnSpc>
                <a:spcPct val="100000"/>
              </a:lnSpc>
              <a:spcBef>
                <a:spcPts val="0"/>
              </a:spcBef>
              <a:spcAft>
                <a:spcPts val="1800"/>
              </a:spcAft>
              <a:buFont typeface="Arial" panose="020B0604020202020204" pitchFamily="34" charset="0"/>
              <a:buChar cha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Deafness can be partial or complete</a:t>
            </a: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noChangeArrowheads="1"/>
          </p:cNvSpPr>
          <p:nvPr>
            <p:ph type="title"/>
          </p:nvPr>
        </p:nvSpPr>
        <p:spPr/>
        <p:txBody>
          <a:bodyPr/>
          <a:lstStyle/>
          <a:p>
            <a:pPr>
              <a:defRPr noProof="1"/>
            </a:pPr>
            <a:r>
              <a:rPr lang="en-US" cap="small"/>
              <a:t>Breakdown</a:t>
            </a:r>
          </a:p>
        </p:txBody>
      </p:sp>
      <p:sp>
        <p:nvSpPr>
          <p:cNvPr id="3" name="Head"/>
          <p:cNvSpPr/>
          <p:nvPr/>
        </p:nvSpPr>
        <p:spPr>
          <a:xfrm flipH="1">
            <a:off x="699135" y="1565910"/>
            <a:ext cx="3224530" cy="3563620"/>
          </a:xfrm>
          <a:custGeom>
            <a:avLst/>
            <a:gdLst/>
            <a:ahLst/>
            <a:cxnLst/>
            <a:rect l="0" t="0" r="3224530" b="3563620"/>
            <a:pathLst>
              <a:path w="3224530" h="3563620">
                <a:moveTo>
                  <a:pt x="1698196" y="1001915"/>
                </a:moveTo>
                <a:cubicBezTo>
                  <a:pt x="1791583" y="976787"/>
                  <a:pt x="1893358" y="1006095"/>
                  <a:pt x="1962131" y="1077923"/>
                </a:cubicBezTo>
                <a:lnTo>
                  <a:pt x="1939938" y="1098871"/>
                </a:lnTo>
                <a:cubicBezTo>
                  <a:pt x="1879155" y="1035507"/>
                  <a:pt x="1789484" y="1009395"/>
                  <a:pt x="1707208" y="1031100"/>
                </a:cubicBezTo>
                <a:cubicBezTo>
                  <a:pt x="1619655" y="1054204"/>
                  <a:pt x="1556423" y="1127158"/>
                  <a:pt x="1545965" y="1217144"/>
                </a:cubicBezTo>
                <a:lnTo>
                  <a:pt x="1515800" y="1212349"/>
                </a:lnTo>
                <a:cubicBezTo>
                  <a:pt x="1518873" y="1186975"/>
                  <a:pt x="1525653" y="1162802"/>
                  <a:pt x="1535620" y="1140388"/>
                </a:cubicBezTo>
                <a:cubicBezTo>
                  <a:pt x="1543099" y="1123583"/>
                  <a:pt x="1552366" y="1107770"/>
                  <a:pt x="1563231" y="1093196"/>
                </a:cubicBezTo>
                <a:close/>
                <a:moveTo>
                  <a:pt x="1747216" y="726320"/>
                </a:moveTo>
                <a:cubicBezTo>
                  <a:pt x="1794004" y="717733"/>
                  <a:pt x="1843440" y="721364"/>
                  <a:pt x="1890228" y="738189"/>
                </a:cubicBezTo>
                <a:lnTo>
                  <a:pt x="1879694" y="766844"/>
                </a:lnTo>
                <a:cubicBezTo>
                  <a:pt x="1797049" y="737205"/>
                  <a:pt x="1705137" y="753793"/>
                  <a:pt x="1641148" y="809884"/>
                </a:cubicBezTo>
                <a:cubicBezTo>
                  <a:pt x="1573065" y="869579"/>
                  <a:pt x="1548962" y="963074"/>
                  <a:pt x="1579684" y="1048293"/>
                </a:cubicBezTo>
                <a:lnTo>
                  <a:pt x="1550551" y="1057448"/>
                </a:lnTo>
                <a:cubicBezTo>
                  <a:pt x="1524906" y="985204"/>
                  <a:pt x="1533814" y="907730"/>
                  <a:pt x="1572139" y="844943"/>
                </a:cubicBezTo>
                <a:lnTo>
                  <a:pt x="1620080" y="787773"/>
                </a:lnTo>
                <a:cubicBezTo>
                  <a:pt x="1656287" y="755713"/>
                  <a:pt x="1700428" y="734907"/>
                  <a:pt x="1747216" y="726320"/>
                </a:cubicBezTo>
                <a:close/>
                <a:moveTo>
                  <a:pt x="1693336" y="235562"/>
                </a:moveTo>
                <a:cubicBezTo>
                  <a:pt x="1644221" y="244197"/>
                  <a:pt x="1598672" y="270431"/>
                  <a:pt x="1566787" y="312308"/>
                </a:cubicBezTo>
                <a:lnTo>
                  <a:pt x="1561000" y="308733"/>
                </a:lnTo>
                <a:lnTo>
                  <a:pt x="1554021" y="320044"/>
                </a:lnTo>
                <a:lnTo>
                  <a:pt x="1504973" y="274157"/>
                </a:lnTo>
                <a:cubicBezTo>
                  <a:pt x="1396173" y="207020"/>
                  <a:pt x="1253558" y="240801"/>
                  <a:pt x="1186421" y="349617"/>
                </a:cubicBezTo>
                <a:cubicBezTo>
                  <a:pt x="1182260" y="356370"/>
                  <a:pt x="1178478" y="363254"/>
                  <a:pt x="1178279" y="371690"/>
                </a:cubicBezTo>
                <a:cubicBezTo>
                  <a:pt x="1145987" y="509474"/>
                  <a:pt x="1197323" y="642320"/>
                  <a:pt x="1300308" y="683649"/>
                </a:cubicBezTo>
                <a:lnTo>
                  <a:pt x="1289869" y="712824"/>
                </a:lnTo>
                <a:cubicBezTo>
                  <a:pt x="1182610" y="670418"/>
                  <a:pt x="1123595" y="543510"/>
                  <a:pt x="1142204" y="405472"/>
                </a:cubicBezTo>
                <a:cubicBezTo>
                  <a:pt x="1042227" y="359803"/>
                  <a:pt x="922476" y="397187"/>
                  <a:pt x="862658" y="494143"/>
                </a:cubicBezTo>
                <a:cubicBezTo>
                  <a:pt x="815246" y="571003"/>
                  <a:pt x="824219" y="643275"/>
                  <a:pt x="860445" y="714583"/>
                </a:cubicBezTo>
                <a:cubicBezTo>
                  <a:pt x="835954" y="733375"/>
                  <a:pt x="815075" y="757283"/>
                  <a:pt x="797998" y="784964"/>
                </a:cubicBezTo>
                <a:cubicBezTo>
                  <a:pt x="711665" y="924913"/>
                  <a:pt x="755106" y="1108366"/>
                  <a:pt x="895035" y="1194720"/>
                </a:cubicBezTo>
                <a:cubicBezTo>
                  <a:pt x="941842" y="1223612"/>
                  <a:pt x="993519" y="1237969"/>
                  <a:pt x="1044401" y="1232124"/>
                </a:cubicBezTo>
                <a:cubicBezTo>
                  <a:pt x="1053971" y="1149590"/>
                  <a:pt x="1080240" y="1068485"/>
                  <a:pt x="1123255" y="993989"/>
                </a:cubicBezTo>
                <a:lnTo>
                  <a:pt x="1154195" y="1011864"/>
                </a:lnTo>
                <a:cubicBezTo>
                  <a:pt x="1111539" y="1085735"/>
                  <a:pt x="1086348" y="1166509"/>
                  <a:pt x="1083672" y="1248986"/>
                </a:cubicBezTo>
                <a:cubicBezTo>
                  <a:pt x="1117591" y="1348051"/>
                  <a:pt x="1205994" y="1414177"/>
                  <a:pt x="1305433" y="1425251"/>
                </a:cubicBezTo>
                <a:lnTo>
                  <a:pt x="1310804" y="1490317"/>
                </a:lnTo>
                <a:cubicBezTo>
                  <a:pt x="1340940" y="1594489"/>
                  <a:pt x="1442904" y="1658383"/>
                  <a:pt x="1546390" y="1639137"/>
                </a:cubicBezTo>
                <a:lnTo>
                  <a:pt x="1548281" y="1645672"/>
                </a:lnTo>
                <a:lnTo>
                  <a:pt x="1561047" y="1641984"/>
                </a:lnTo>
                <a:lnTo>
                  <a:pt x="1566579" y="1708923"/>
                </a:lnTo>
                <a:cubicBezTo>
                  <a:pt x="1602114" y="1831744"/>
                  <a:pt x="1730469" y="1902504"/>
                  <a:pt x="1853274" y="1866973"/>
                </a:cubicBezTo>
                <a:cubicBezTo>
                  <a:pt x="1860895" y="1864769"/>
                  <a:pt x="1868318" y="1862206"/>
                  <a:pt x="1874134" y="1856088"/>
                </a:cubicBezTo>
                <a:cubicBezTo>
                  <a:pt x="1985128" y="1779446"/>
                  <a:pt x="2036814" y="1655092"/>
                  <a:pt x="1996673" y="1558211"/>
                </a:cubicBezTo>
                <a:cubicBezTo>
                  <a:pt x="1939616" y="1609621"/>
                  <a:pt x="1860347" y="1633151"/>
                  <a:pt x="1780964" y="1621660"/>
                </a:cubicBezTo>
                <a:lnTo>
                  <a:pt x="1785560" y="1591482"/>
                </a:lnTo>
                <a:cubicBezTo>
                  <a:pt x="1872469" y="1603975"/>
                  <a:pt x="1959199" y="1569333"/>
                  <a:pt x="2010668" y="1501572"/>
                </a:cubicBezTo>
                <a:cubicBezTo>
                  <a:pt x="2065437" y="1429460"/>
                  <a:pt x="2070345" y="1333033"/>
                  <a:pt x="2023197" y="1255682"/>
                </a:cubicBezTo>
                <a:lnTo>
                  <a:pt x="2049911" y="1240891"/>
                </a:lnTo>
                <a:cubicBezTo>
                  <a:pt x="2102684" y="1328418"/>
                  <a:pt x="2097134" y="1437347"/>
                  <a:pt x="2035736" y="1519020"/>
                </a:cubicBezTo>
                <a:lnTo>
                  <a:pt x="2021732" y="1533024"/>
                </a:lnTo>
                <a:cubicBezTo>
                  <a:pt x="2070345" y="1635525"/>
                  <a:pt x="2028550" y="1766745"/>
                  <a:pt x="1923541" y="1855284"/>
                </a:cubicBezTo>
                <a:cubicBezTo>
                  <a:pt x="1966953" y="1956278"/>
                  <a:pt x="2080784" y="2009002"/>
                  <a:pt x="2190209" y="1977349"/>
                </a:cubicBezTo>
                <a:cubicBezTo>
                  <a:pt x="2263540" y="1956127"/>
                  <a:pt x="2304805" y="1910268"/>
                  <a:pt x="2327036" y="1849269"/>
                </a:cubicBezTo>
                <a:cubicBezTo>
                  <a:pt x="2411667" y="1886795"/>
                  <a:pt x="2508572" y="1874425"/>
                  <a:pt x="2581080" y="1821483"/>
                </a:cubicBezTo>
                <a:lnTo>
                  <a:pt x="2617363" y="1834440"/>
                </a:lnTo>
                <a:cubicBezTo>
                  <a:pt x="2732858" y="1834865"/>
                  <a:pt x="2821309" y="1827602"/>
                  <a:pt x="2877052" y="1737247"/>
                </a:cubicBezTo>
                <a:cubicBezTo>
                  <a:pt x="2925135" y="1659310"/>
                  <a:pt x="2921448" y="1564028"/>
                  <a:pt x="2872674" y="1493523"/>
                </a:cubicBezTo>
                <a:cubicBezTo>
                  <a:pt x="2820855" y="1554967"/>
                  <a:pt x="2752072" y="1590498"/>
                  <a:pt x="2682675" y="1590470"/>
                </a:cubicBezTo>
                <a:lnTo>
                  <a:pt x="2681285" y="1555979"/>
                </a:lnTo>
                <a:cubicBezTo>
                  <a:pt x="2774417" y="1560245"/>
                  <a:pt x="2867889" y="1488000"/>
                  <a:pt x="2913476" y="1375563"/>
                </a:cubicBezTo>
                <a:cubicBezTo>
                  <a:pt x="2941012" y="1288064"/>
                  <a:pt x="2919547" y="1192649"/>
                  <a:pt x="2857298" y="1125635"/>
                </a:cubicBezTo>
                <a:cubicBezTo>
                  <a:pt x="2801319" y="1202882"/>
                  <a:pt x="2705332" y="1243870"/>
                  <a:pt x="2607784" y="1232370"/>
                </a:cubicBezTo>
                <a:lnTo>
                  <a:pt x="2611576" y="1202078"/>
                </a:lnTo>
                <a:cubicBezTo>
                  <a:pt x="2698779" y="1212273"/>
                  <a:pt x="2784572" y="1175361"/>
                  <a:pt x="2834235" y="1106257"/>
                </a:cubicBezTo>
                <a:lnTo>
                  <a:pt x="2838746" y="1097471"/>
                </a:lnTo>
                <a:cubicBezTo>
                  <a:pt x="2837535" y="1014029"/>
                  <a:pt x="2792742" y="935014"/>
                  <a:pt x="2716310" y="887850"/>
                </a:cubicBezTo>
                <a:cubicBezTo>
                  <a:pt x="2688282" y="870553"/>
                  <a:pt x="2658345" y="858987"/>
                  <a:pt x="2627386" y="856462"/>
                </a:cubicBezTo>
                <a:cubicBezTo>
                  <a:pt x="2571227" y="985393"/>
                  <a:pt x="2457425" y="1065912"/>
                  <a:pt x="2346705" y="1056332"/>
                </a:cubicBezTo>
                <a:cubicBezTo>
                  <a:pt x="2345097" y="1085139"/>
                  <a:pt x="2335017" y="1113303"/>
                  <a:pt x="2317552" y="1138166"/>
                </a:cubicBezTo>
                <a:cubicBezTo>
                  <a:pt x="2281790" y="1189055"/>
                  <a:pt x="2220496" y="1218354"/>
                  <a:pt x="2156025" y="1215366"/>
                </a:cubicBezTo>
                <a:lnTo>
                  <a:pt x="2157453" y="1185755"/>
                </a:lnTo>
                <a:cubicBezTo>
                  <a:pt x="2211258" y="1188233"/>
                  <a:pt x="2262452" y="1164164"/>
                  <a:pt x="2292494" y="1122268"/>
                </a:cubicBezTo>
                <a:cubicBezTo>
                  <a:pt x="2307926" y="1100743"/>
                  <a:pt x="2316588" y="1076202"/>
                  <a:pt x="2317807" y="1051197"/>
                </a:cubicBezTo>
                <a:lnTo>
                  <a:pt x="2304569" y="1048851"/>
                </a:lnTo>
                <a:lnTo>
                  <a:pt x="2312351" y="1022853"/>
                </a:lnTo>
                <a:cubicBezTo>
                  <a:pt x="2314744" y="1004043"/>
                  <a:pt x="2308493" y="986253"/>
                  <a:pt x="2298536" y="969788"/>
                </a:cubicBezTo>
                <a:cubicBezTo>
                  <a:pt x="2271861" y="925632"/>
                  <a:pt x="2222605" y="897705"/>
                  <a:pt x="2168668" y="896125"/>
                </a:cubicBezTo>
                <a:lnTo>
                  <a:pt x="2169538" y="866486"/>
                </a:lnTo>
                <a:cubicBezTo>
                  <a:pt x="2234141" y="868378"/>
                  <a:pt x="2293061" y="902310"/>
                  <a:pt x="2324748" y="955867"/>
                </a:cubicBezTo>
                <a:cubicBezTo>
                  <a:pt x="2336842" y="976323"/>
                  <a:pt x="2344275" y="998453"/>
                  <a:pt x="2345428" y="1021132"/>
                </a:cubicBezTo>
                <a:cubicBezTo>
                  <a:pt x="2442172" y="1036074"/>
                  <a:pt x="2543474" y="965126"/>
                  <a:pt x="2593127" y="849056"/>
                </a:cubicBezTo>
                <a:cubicBezTo>
                  <a:pt x="2635452" y="731417"/>
                  <a:pt x="2591122" y="596339"/>
                  <a:pt x="2480450" y="528038"/>
                </a:cubicBezTo>
                <a:cubicBezTo>
                  <a:pt x="2437123" y="501303"/>
                  <a:pt x="2389200" y="488242"/>
                  <a:pt x="2342156" y="493964"/>
                </a:cubicBezTo>
                <a:cubicBezTo>
                  <a:pt x="2351745" y="576072"/>
                  <a:pt x="2325854" y="652742"/>
                  <a:pt x="2266963" y="701589"/>
                </a:cubicBezTo>
                <a:lnTo>
                  <a:pt x="2247200" y="677747"/>
                </a:lnTo>
                <a:cubicBezTo>
                  <a:pt x="2312729" y="623406"/>
                  <a:pt x="2330715" y="528549"/>
                  <a:pt x="2299226" y="434279"/>
                </a:cubicBezTo>
                <a:cubicBezTo>
                  <a:pt x="2280721" y="379464"/>
                  <a:pt x="2242793" y="331043"/>
                  <a:pt x="2189452" y="298122"/>
                </a:cubicBezTo>
                <a:cubicBezTo>
                  <a:pt x="2093474" y="238901"/>
                  <a:pt x="1975010" y="246788"/>
                  <a:pt x="1888951" y="308951"/>
                </a:cubicBezTo>
                <a:lnTo>
                  <a:pt x="1841274" y="264350"/>
                </a:lnTo>
                <a:cubicBezTo>
                  <a:pt x="1795139" y="235874"/>
                  <a:pt x="1742459" y="226928"/>
                  <a:pt x="1693336" y="235562"/>
                </a:cubicBezTo>
                <a:close/>
                <a:moveTo>
                  <a:pt x="1802609" y="586"/>
                </a:moveTo>
                <a:cubicBezTo>
                  <a:pt x="2837932" y="22026"/>
                  <a:pt x="3699626" y="1188261"/>
                  <a:pt x="2927953" y="2129403"/>
                </a:cubicBezTo>
                <a:cubicBezTo>
                  <a:pt x="2675016" y="2375945"/>
                  <a:pt x="2640728" y="2731823"/>
                  <a:pt x="2863653" y="3544327"/>
                </a:cubicBezTo>
                <a:lnTo>
                  <a:pt x="1146687" y="3563620"/>
                </a:lnTo>
                <a:lnTo>
                  <a:pt x="1030936" y="3048604"/>
                </a:lnTo>
                <a:cubicBezTo>
                  <a:pt x="724137" y="3150838"/>
                  <a:pt x="385009" y="3120187"/>
                  <a:pt x="272124" y="3010510"/>
                </a:cubicBezTo>
                <a:cubicBezTo>
                  <a:pt x="216759" y="2949426"/>
                  <a:pt x="240389" y="2759051"/>
                  <a:pt x="310713" y="2611763"/>
                </a:cubicBezTo>
                <a:cubicBezTo>
                  <a:pt x="333181" y="2556721"/>
                  <a:pt x="219180" y="2537589"/>
                  <a:pt x="194963" y="2457410"/>
                </a:cubicBezTo>
                <a:cubicBezTo>
                  <a:pt x="183824" y="2382906"/>
                  <a:pt x="258876" y="2380229"/>
                  <a:pt x="290837" y="2341644"/>
                </a:cubicBezTo>
                <a:lnTo>
                  <a:pt x="175087" y="2259706"/>
                </a:lnTo>
                <a:cubicBezTo>
                  <a:pt x="119798" y="2202820"/>
                  <a:pt x="244068" y="2095660"/>
                  <a:pt x="278554" y="2013637"/>
                </a:cubicBezTo>
                <a:cubicBezTo>
                  <a:pt x="157716" y="1975855"/>
                  <a:pt x="66248" y="1924237"/>
                  <a:pt x="2903" y="1862925"/>
                </a:cubicBezTo>
                <a:cubicBezTo>
                  <a:pt x="-24320" y="1761212"/>
                  <a:pt x="145045" y="1619409"/>
                  <a:pt x="293976" y="1434406"/>
                </a:cubicBezTo>
                <a:cubicBezTo>
                  <a:pt x="450123" y="1250263"/>
                  <a:pt x="319810" y="1109841"/>
                  <a:pt x="439419" y="714441"/>
                </a:cubicBezTo>
                <a:cubicBezTo>
                  <a:pt x="629379" y="225206"/>
                  <a:pt x="1079152" y="-13457"/>
                  <a:pt x="1802609" y="586"/>
                </a:cubicBezTo>
                <a:close/>
              </a:path>
            </a:pathLst>
          </a:custGeom>
          <a:solidFill>
            <a:srgbClr val="95A39D"/>
          </a:solidFill>
          <a:ln>
            <a:noFill/>
          </a:ln>
          <a:effectLst/>
        </p:spPr>
        <p:txBody>
          <a:bodyPr vert="horz" wrap="square" lIns="699135" tIns="1565910" rIns="3923665" bIns="512953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2700" cap="none"/>
          </a:p>
        </p:txBody>
      </p:sp>
      <p:sp>
        <p:nvSpPr>
          <p:cNvPr id="4" name="Bullet3"/>
          <p:cNvSpPr/>
          <p:nvPr/>
        </p:nvSpPr>
        <p:spPr>
          <a:xfrm>
            <a:off x="4717415" y="1111885"/>
            <a:ext cx="6821170" cy="5492115"/>
          </a:xfrm>
          <a:prstGeom prst="roundRect">
            <a:avLst>
              <a:gd name="adj" fmla="val 16667"/>
            </a:avLst>
          </a:prstGeom>
          <a:solidFill>
            <a:srgbClr val="495450">
              <a:alpha val="86000"/>
            </a:srgbClr>
          </a:solidFill>
          <a:ln>
            <a:noFill/>
          </a:ln>
          <a:effectLst/>
        </p:spPr>
        <p:txBody>
          <a:bodyPr vert="horz" wrap="square" lIns="91440" tIns="0" rIns="91440" bIns="0" numCol="1" spcCol="215900" anchor="t"/>
          <a:lstStyle/>
          <a:p>
            <a:pPr indent="0" algn="ctr">
              <a:lnSpc>
                <a:spcPct val="100000"/>
              </a:lnSpc>
              <a:spcBef>
                <a:spcPts val="0"/>
              </a:spcBef>
              <a:spcAft>
                <a:spcPts val="600"/>
              </a:spcAft>
              <a:buNone/>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Deafness : </a:t>
            </a:r>
            <a:r>
              <a:rPr lang="en-US" sz="3200" b="1" dirty="0"/>
              <a:t>C</a:t>
            </a:r>
            <a:r>
              <a:rPr lang="en-US" sz="3200" b="1" cap="none" dirty="0"/>
              <a:t>ommunication</a:t>
            </a:r>
            <a:br>
              <a:rPr lang="en-US" sz="3200" b="1" cap="none" dirty="0"/>
            </a:br>
            <a:endParaRPr lang="en-US" sz="3200" b="1" cap="none" dirty="0"/>
          </a:p>
          <a:p>
            <a:pPr indent="0" algn="l">
              <a:lnSpc>
                <a:spcPct val="100000"/>
              </a:lnSpc>
              <a:spcBef>
                <a:spcPts val="0"/>
              </a:spcBef>
              <a:spcAft>
                <a:spcPts val="600"/>
              </a:spcAft>
              <a:buNone/>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Deafness destroys casual communication</a:t>
            </a:r>
          </a:p>
          <a:p>
            <a:pPr indent="0" algn="l">
              <a:lnSpc>
                <a:spcPct val="100000"/>
              </a:lnSpc>
              <a:spcBef>
                <a:spcPts val="0"/>
              </a:spcBef>
              <a:spcAft>
                <a:spcPts val="600"/>
              </a:spcAft>
              <a:buNone/>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Alternate methods are required</a:t>
            </a:r>
          </a:p>
          <a:p>
            <a:pPr marL="457200" indent="-457200" algn="l">
              <a:lnSpc>
                <a:spcPct val="100000"/>
              </a:lnSpc>
              <a:spcBef>
                <a:spcPts val="0"/>
              </a:spcBef>
              <a:spcAft>
                <a:spcPts val="600"/>
              </a:spcAft>
              <a:buFont typeface="Arial" panose="020B0604020202020204" pitchFamily="34" charset="0"/>
              <a:buChar cha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dirty="0"/>
              <a:t>G</a:t>
            </a:r>
            <a:r>
              <a:rPr lang="en-US" sz="3200" b="1" cap="none" dirty="0"/>
              <a:t>estures</a:t>
            </a:r>
          </a:p>
          <a:p>
            <a:pPr marL="457200" indent="-457200" algn="l">
              <a:lnSpc>
                <a:spcPct val="100000"/>
              </a:lnSpc>
              <a:spcBef>
                <a:spcPts val="0"/>
              </a:spcBef>
              <a:spcAft>
                <a:spcPts val="600"/>
              </a:spcAft>
              <a:buFont typeface="Arial" panose="020B0604020202020204" pitchFamily="34" charset="0"/>
              <a:buChar cha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dirty="0"/>
              <a:t>D</a:t>
            </a:r>
            <a:r>
              <a:rPr lang="en-US" sz="3200" b="1" cap="none" dirty="0"/>
              <a:t>rawing / writing / reading</a:t>
            </a:r>
          </a:p>
          <a:p>
            <a:pPr marL="457200" indent="-457200" algn="l">
              <a:lnSpc>
                <a:spcPct val="100000"/>
              </a:lnSpc>
              <a:spcBef>
                <a:spcPts val="0"/>
              </a:spcBef>
              <a:spcAft>
                <a:spcPts val="600"/>
              </a:spcAft>
              <a:buFont typeface="Arial" panose="020B0604020202020204" pitchFamily="34" charset="0"/>
              <a:buChar cha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Sign language</a:t>
            </a:r>
          </a:p>
          <a:p>
            <a:pPr marL="457200" indent="-457200" algn="l">
              <a:lnSpc>
                <a:spcPct val="100000"/>
              </a:lnSpc>
              <a:spcBef>
                <a:spcPts val="0"/>
              </a:spcBef>
              <a:spcAft>
                <a:spcPts val="600"/>
              </a:spcAft>
              <a:buFont typeface="Arial" panose="020B0604020202020204" pitchFamily="34" charset="0"/>
              <a:buChar cha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Lip-reading</a:t>
            </a: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noChangeArrowheads="1"/>
          </p:cNvSpPr>
          <p:nvPr>
            <p:ph type="title"/>
          </p:nvPr>
        </p:nvSpPr>
        <p:spPr/>
        <p:txBody>
          <a:bodyPr/>
          <a:lstStyle/>
          <a:p>
            <a:pPr>
              <a:defRPr noProof="1"/>
            </a:pPr>
            <a:r>
              <a:rPr lang="en-US" cap="small"/>
              <a:t>Breakdown</a:t>
            </a:r>
          </a:p>
        </p:txBody>
      </p:sp>
      <p:sp>
        <p:nvSpPr>
          <p:cNvPr id="3" name="Head"/>
          <p:cNvSpPr/>
          <p:nvPr/>
        </p:nvSpPr>
        <p:spPr>
          <a:xfrm flipH="1">
            <a:off x="699135" y="1565910"/>
            <a:ext cx="3224530" cy="3563620"/>
          </a:xfrm>
          <a:custGeom>
            <a:avLst/>
            <a:gdLst/>
            <a:ahLst/>
            <a:cxnLst/>
            <a:rect l="0" t="0" r="3224530" b="3563620"/>
            <a:pathLst>
              <a:path w="3224530" h="3563620">
                <a:moveTo>
                  <a:pt x="1698196" y="1001915"/>
                </a:moveTo>
                <a:cubicBezTo>
                  <a:pt x="1791583" y="976787"/>
                  <a:pt x="1893358" y="1006095"/>
                  <a:pt x="1962131" y="1077923"/>
                </a:cubicBezTo>
                <a:lnTo>
                  <a:pt x="1939938" y="1098871"/>
                </a:lnTo>
                <a:cubicBezTo>
                  <a:pt x="1879155" y="1035507"/>
                  <a:pt x="1789484" y="1009395"/>
                  <a:pt x="1707208" y="1031100"/>
                </a:cubicBezTo>
                <a:cubicBezTo>
                  <a:pt x="1619655" y="1054204"/>
                  <a:pt x="1556423" y="1127158"/>
                  <a:pt x="1545965" y="1217144"/>
                </a:cubicBezTo>
                <a:lnTo>
                  <a:pt x="1515800" y="1212349"/>
                </a:lnTo>
                <a:cubicBezTo>
                  <a:pt x="1518873" y="1186975"/>
                  <a:pt x="1525653" y="1162802"/>
                  <a:pt x="1535620" y="1140388"/>
                </a:cubicBezTo>
                <a:cubicBezTo>
                  <a:pt x="1543099" y="1123583"/>
                  <a:pt x="1552366" y="1107770"/>
                  <a:pt x="1563231" y="1093196"/>
                </a:cubicBezTo>
                <a:close/>
                <a:moveTo>
                  <a:pt x="1747216" y="726320"/>
                </a:moveTo>
                <a:cubicBezTo>
                  <a:pt x="1794004" y="717733"/>
                  <a:pt x="1843440" y="721364"/>
                  <a:pt x="1890228" y="738189"/>
                </a:cubicBezTo>
                <a:lnTo>
                  <a:pt x="1879694" y="766844"/>
                </a:lnTo>
                <a:cubicBezTo>
                  <a:pt x="1797049" y="737205"/>
                  <a:pt x="1705137" y="753793"/>
                  <a:pt x="1641148" y="809884"/>
                </a:cubicBezTo>
                <a:cubicBezTo>
                  <a:pt x="1573065" y="869579"/>
                  <a:pt x="1548962" y="963074"/>
                  <a:pt x="1579684" y="1048293"/>
                </a:cubicBezTo>
                <a:lnTo>
                  <a:pt x="1550551" y="1057448"/>
                </a:lnTo>
                <a:cubicBezTo>
                  <a:pt x="1524906" y="985204"/>
                  <a:pt x="1533814" y="907730"/>
                  <a:pt x="1572139" y="844943"/>
                </a:cubicBezTo>
                <a:lnTo>
                  <a:pt x="1620080" y="787773"/>
                </a:lnTo>
                <a:cubicBezTo>
                  <a:pt x="1656287" y="755713"/>
                  <a:pt x="1700428" y="734907"/>
                  <a:pt x="1747216" y="726320"/>
                </a:cubicBezTo>
                <a:close/>
                <a:moveTo>
                  <a:pt x="1693336" y="235562"/>
                </a:moveTo>
                <a:cubicBezTo>
                  <a:pt x="1644221" y="244197"/>
                  <a:pt x="1598672" y="270431"/>
                  <a:pt x="1566787" y="312308"/>
                </a:cubicBezTo>
                <a:lnTo>
                  <a:pt x="1561000" y="308733"/>
                </a:lnTo>
                <a:lnTo>
                  <a:pt x="1554021" y="320044"/>
                </a:lnTo>
                <a:lnTo>
                  <a:pt x="1504973" y="274157"/>
                </a:lnTo>
                <a:cubicBezTo>
                  <a:pt x="1396173" y="207020"/>
                  <a:pt x="1253558" y="240801"/>
                  <a:pt x="1186421" y="349617"/>
                </a:cubicBezTo>
                <a:cubicBezTo>
                  <a:pt x="1182260" y="356370"/>
                  <a:pt x="1178478" y="363254"/>
                  <a:pt x="1178279" y="371690"/>
                </a:cubicBezTo>
                <a:cubicBezTo>
                  <a:pt x="1145987" y="509474"/>
                  <a:pt x="1197323" y="642320"/>
                  <a:pt x="1300308" y="683649"/>
                </a:cubicBezTo>
                <a:lnTo>
                  <a:pt x="1289869" y="712824"/>
                </a:lnTo>
                <a:cubicBezTo>
                  <a:pt x="1182610" y="670418"/>
                  <a:pt x="1123595" y="543510"/>
                  <a:pt x="1142204" y="405472"/>
                </a:cubicBezTo>
                <a:cubicBezTo>
                  <a:pt x="1042227" y="359803"/>
                  <a:pt x="922476" y="397187"/>
                  <a:pt x="862658" y="494143"/>
                </a:cubicBezTo>
                <a:cubicBezTo>
                  <a:pt x="815246" y="571003"/>
                  <a:pt x="824219" y="643275"/>
                  <a:pt x="860445" y="714583"/>
                </a:cubicBezTo>
                <a:cubicBezTo>
                  <a:pt x="835954" y="733375"/>
                  <a:pt x="815075" y="757283"/>
                  <a:pt x="797998" y="784964"/>
                </a:cubicBezTo>
                <a:cubicBezTo>
                  <a:pt x="711665" y="924913"/>
                  <a:pt x="755106" y="1108366"/>
                  <a:pt x="895035" y="1194720"/>
                </a:cubicBezTo>
                <a:cubicBezTo>
                  <a:pt x="941842" y="1223612"/>
                  <a:pt x="993519" y="1237969"/>
                  <a:pt x="1044401" y="1232124"/>
                </a:cubicBezTo>
                <a:cubicBezTo>
                  <a:pt x="1053971" y="1149590"/>
                  <a:pt x="1080240" y="1068485"/>
                  <a:pt x="1123255" y="993989"/>
                </a:cubicBezTo>
                <a:lnTo>
                  <a:pt x="1154195" y="1011864"/>
                </a:lnTo>
                <a:cubicBezTo>
                  <a:pt x="1111539" y="1085735"/>
                  <a:pt x="1086348" y="1166509"/>
                  <a:pt x="1083672" y="1248986"/>
                </a:cubicBezTo>
                <a:cubicBezTo>
                  <a:pt x="1117591" y="1348051"/>
                  <a:pt x="1205994" y="1414177"/>
                  <a:pt x="1305433" y="1425251"/>
                </a:cubicBezTo>
                <a:lnTo>
                  <a:pt x="1310804" y="1490317"/>
                </a:lnTo>
                <a:cubicBezTo>
                  <a:pt x="1340940" y="1594489"/>
                  <a:pt x="1442904" y="1658383"/>
                  <a:pt x="1546390" y="1639137"/>
                </a:cubicBezTo>
                <a:lnTo>
                  <a:pt x="1548281" y="1645672"/>
                </a:lnTo>
                <a:lnTo>
                  <a:pt x="1561047" y="1641984"/>
                </a:lnTo>
                <a:lnTo>
                  <a:pt x="1566579" y="1708923"/>
                </a:lnTo>
                <a:cubicBezTo>
                  <a:pt x="1602114" y="1831744"/>
                  <a:pt x="1730469" y="1902504"/>
                  <a:pt x="1853274" y="1866973"/>
                </a:cubicBezTo>
                <a:cubicBezTo>
                  <a:pt x="1860895" y="1864769"/>
                  <a:pt x="1868318" y="1862206"/>
                  <a:pt x="1874134" y="1856088"/>
                </a:cubicBezTo>
                <a:cubicBezTo>
                  <a:pt x="1985128" y="1779446"/>
                  <a:pt x="2036814" y="1655092"/>
                  <a:pt x="1996673" y="1558211"/>
                </a:cubicBezTo>
                <a:cubicBezTo>
                  <a:pt x="1939616" y="1609621"/>
                  <a:pt x="1860347" y="1633151"/>
                  <a:pt x="1780964" y="1621660"/>
                </a:cubicBezTo>
                <a:lnTo>
                  <a:pt x="1785560" y="1591482"/>
                </a:lnTo>
                <a:cubicBezTo>
                  <a:pt x="1872469" y="1603975"/>
                  <a:pt x="1959199" y="1569333"/>
                  <a:pt x="2010668" y="1501572"/>
                </a:cubicBezTo>
                <a:cubicBezTo>
                  <a:pt x="2065437" y="1429460"/>
                  <a:pt x="2070345" y="1333033"/>
                  <a:pt x="2023197" y="1255682"/>
                </a:cubicBezTo>
                <a:lnTo>
                  <a:pt x="2049911" y="1240891"/>
                </a:lnTo>
                <a:cubicBezTo>
                  <a:pt x="2102684" y="1328418"/>
                  <a:pt x="2097134" y="1437347"/>
                  <a:pt x="2035736" y="1519020"/>
                </a:cubicBezTo>
                <a:lnTo>
                  <a:pt x="2021732" y="1533024"/>
                </a:lnTo>
                <a:cubicBezTo>
                  <a:pt x="2070345" y="1635525"/>
                  <a:pt x="2028550" y="1766745"/>
                  <a:pt x="1923541" y="1855284"/>
                </a:cubicBezTo>
                <a:cubicBezTo>
                  <a:pt x="1966953" y="1956278"/>
                  <a:pt x="2080784" y="2009002"/>
                  <a:pt x="2190209" y="1977349"/>
                </a:cubicBezTo>
                <a:cubicBezTo>
                  <a:pt x="2263540" y="1956127"/>
                  <a:pt x="2304805" y="1910268"/>
                  <a:pt x="2327036" y="1849269"/>
                </a:cubicBezTo>
                <a:cubicBezTo>
                  <a:pt x="2411667" y="1886795"/>
                  <a:pt x="2508572" y="1874425"/>
                  <a:pt x="2581080" y="1821483"/>
                </a:cubicBezTo>
                <a:lnTo>
                  <a:pt x="2617363" y="1834440"/>
                </a:lnTo>
                <a:cubicBezTo>
                  <a:pt x="2732858" y="1834865"/>
                  <a:pt x="2821309" y="1827602"/>
                  <a:pt x="2877052" y="1737247"/>
                </a:cubicBezTo>
                <a:cubicBezTo>
                  <a:pt x="2925135" y="1659310"/>
                  <a:pt x="2921448" y="1564028"/>
                  <a:pt x="2872674" y="1493523"/>
                </a:cubicBezTo>
                <a:cubicBezTo>
                  <a:pt x="2820855" y="1554967"/>
                  <a:pt x="2752072" y="1590498"/>
                  <a:pt x="2682675" y="1590470"/>
                </a:cubicBezTo>
                <a:lnTo>
                  <a:pt x="2681285" y="1555979"/>
                </a:lnTo>
                <a:cubicBezTo>
                  <a:pt x="2774417" y="1560245"/>
                  <a:pt x="2867889" y="1488000"/>
                  <a:pt x="2913476" y="1375563"/>
                </a:cubicBezTo>
                <a:cubicBezTo>
                  <a:pt x="2941012" y="1288064"/>
                  <a:pt x="2919547" y="1192649"/>
                  <a:pt x="2857298" y="1125635"/>
                </a:cubicBezTo>
                <a:cubicBezTo>
                  <a:pt x="2801319" y="1202882"/>
                  <a:pt x="2705332" y="1243870"/>
                  <a:pt x="2607784" y="1232370"/>
                </a:cubicBezTo>
                <a:lnTo>
                  <a:pt x="2611576" y="1202078"/>
                </a:lnTo>
                <a:cubicBezTo>
                  <a:pt x="2698779" y="1212273"/>
                  <a:pt x="2784572" y="1175361"/>
                  <a:pt x="2834235" y="1106257"/>
                </a:cubicBezTo>
                <a:lnTo>
                  <a:pt x="2838746" y="1097471"/>
                </a:lnTo>
                <a:cubicBezTo>
                  <a:pt x="2837535" y="1014029"/>
                  <a:pt x="2792742" y="935014"/>
                  <a:pt x="2716310" y="887850"/>
                </a:cubicBezTo>
                <a:cubicBezTo>
                  <a:pt x="2688282" y="870553"/>
                  <a:pt x="2658345" y="858987"/>
                  <a:pt x="2627386" y="856462"/>
                </a:cubicBezTo>
                <a:cubicBezTo>
                  <a:pt x="2571227" y="985393"/>
                  <a:pt x="2457425" y="1065912"/>
                  <a:pt x="2346705" y="1056332"/>
                </a:cubicBezTo>
                <a:cubicBezTo>
                  <a:pt x="2345097" y="1085139"/>
                  <a:pt x="2335017" y="1113303"/>
                  <a:pt x="2317552" y="1138166"/>
                </a:cubicBezTo>
                <a:cubicBezTo>
                  <a:pt x="2281790" y="1189055"/>
                  <a:pt x="2220496" y="1218354"/>
                  <a:pt x="2156025" y="1215366"/>
                </a:cubicBezTo>
                <a:lnTo>
                  <a:pt x="2157453" y="1185755"/>
                </a:lnTo>
                <a:cubicBezTo>
                  <a:pt x="2211258" y="1188233"/>
                  <a:pt x="2262452" y="1164164"/>
                  <a:pt x="2292494" y="1122268"/>
                </a:cubicBezTo>
                <a:cubicBezTo>
                  <a:pt x="2307926" y="1100743"/>
                  <a:pt x="2316588" y="1076202"/>
                  <a:pt x="2317807" y="1051197"/>
                </a:cubicBezTo>
                <a:lnTo>
                  <a:pt x="2304569" y="1048851"/>
                </a:lnTo>
                <a:lnTo>
                  <a:pt x="2312351" y="1022853"/>
                </a:lnTo>
                <a:cubicBezTo>
                  <a:pt x="2314744" y="1004043"/>
                  <a:pt x="2308493" y="986253"/>
                  <a:pt x="2298536" y="969788"/>
                </a:cubicBezTo>
                <a:cubicBezTo>
                  <a:pt x="2271861" y="925632"/>
                  <a:pt x="2222605" y="897705"/>
                  <a:pt x="2168668" y="896125"/>
                </a:cubicBezTo>
                <a:lnTo>
                  <a:pt x="2169538" y="866486"/>
                </a:lnTo>
                <a:cubicBezTo>
                  <a:pt x="2234141" y="868378"/>
                  <a:pt x="2293061" y="902310"/>
                  <a:pt x="2324748" y="955867"/>
                </a:cubicBezTo>
                <a:cubicBezTo>
                  <a:pt x="2336842" y="976323"/>
                  <a:pt x="2344275" y="998453"/>
                  <a:pt x="2345428" y="1021132"/>
                </a:cubicBezTo>
                <a:cubicBezTo>
                  <a:pt x="2442172" y="1036074"/>
                  <a:pt x="2543474" y="965126"/>
                  <a:pt x="2593127" y="849056"/>
                </a:cubicBezTo>
                <a:cubicBezTo>
                  <a:pt x="2635452" y="731417"/>
                  <a:pt x="2591122" y="596339"/>
                  <a:pt x="2480450" y="528038"/>
                </a:cubicBezTo>
                <a:cubicBezTo>
                  <a:pt x="2437123" y="501303"/>
                  <a:pt x="2389200" y="488242"/>
                  <a:pt x="2342156" y="493964"/>
                </a:cubicBezTo>
                <a:cubicBezTo>
                  <a:pt x="2351745" y="576072"/>
                  <a:pt x="2325854" y="652742"/>
                  <a:pt x="2266963" y="701589"/>
                </a:cubicBezTo>
                <a:lnTo>
                  <a:pt x="2247200" y="677747"/>
                </a:lnTo>
                <a:cubicBezTo>
                  <a:pt x="2312729" y="623406"/>
                  <a:pt x="2330715" y="528549"/>
                  <a:pt x="2299226" y="434279"/>
                </a:cubicBezTo>
                <a:cubicBezTo>
                  <a:pt x="2280721" y="379464"/>
                  <a:pt x="2242793" y="331043"/>
                  <a:pt x="2189452" y="298122"/>
                </a:cubicBezTo>
                <a:cubicBezTo>
                  <a:pt x="2093474" y="238901"/>
                  <a:pt x="1975010" y="246788"/>
                  <a:pt x="1888951" y="308951"/>
                </a:cubicBezTo>
                <a:lnTo>
                  <a:pt x="1841274" y="264350"/>
                </a:lnTo>
                <a:cubicBezTo>
                  <a:pt x="1795139" y="235874"/>
                  <a:pt x="1742459" y="226928"/>
                  <a:pt x="1693336" y="235562"/>
                </a:cubicBezTo>
                <a:close/>
                <a:moveTo>
                  <a:pt x="1802609" y="586"/>
                </a:moveTo>
                <a:cubicBezTo>
                  <a:pt x="2837932" y="22026"/>
                  <a:pt x="3699626" y="1188261"/>
                  <a:pt x="2927953" y="2129403"/>
                </a:cubicBezTo>
                <a:cubicBezTo>
                  <a:pt x="2675016" y="2375945"/>
                  <a:pt x="2640728" y="2731823"/>
                  <a:pt x="2863653" y="3544327"/>
                </a:cubicBezTo>
                <a:lnTo>
                  <a:pt x="1146687" y="3563620"/>
                </a:lnTo>
                <a:lnTo>
                  <a:pt x="1030936" y="3048604"/>
                </a:lnTo>
                <a:cubicBezTo>
                  <a:pt x="724137" y="3150838"/>
                  <a:pt x="385009" y="3120187"/>
                  <a:pt x="272124" y="3010510"/>
                </a:cubicBezTo>
                <a:cubicBezTo>
                  <a:pt x="216759" y="2949426"/>
                  <a:pt x="240389" y="2759051"/>
                  <a:pt x="310713" y="2611763"/>
                </a:cubicBezTo>
                <a:cubicBezTo>
                  <a:pt x="333181" y="2556721"/>
                  <a:pt x="219180" y="2537589"/>
                  <a:pt x="194963" y="2457410"/>
                </a:cubicBezTo>
                <a:cubicBezTo>
                  <a:pt x="183824" y="2382906"/>
                  <a:pt x="258876" y="2380229"/>
                  <a:pt x="290837" y="2341644"/>
                </a:cubicBezTo>
                <a:lnTo>
                  <a:pt x="175087" y="2259706"/>
                </a:lnTo>
                <a:cubicBezTo>
                  <a:pt x="119798" y="2202820"/>
                  <a:pt x="244068" y="2095660"/>
                  <a:pt x="278554" y="2013637"/>
                </a:cubicBezTo>
                <a:cubicBezTo>
                  <a:pt x="157716" y="1975855"/>
                  <a:pt x="66248" y="1924237"/>
                  <a:pt x="2903" y="1862925"/>
                </a:cubicBezTo>
                <a:cubicBezTo>
                  <a:pt x="-24320" y="1761212"/>
                  <a:pt x="145045" y="1619409"/>
                  <a:pt x="293976" y="1434406"/>
                </a:cubicBezTo>
                <a:cubicBezTo>
                  <a:pt x="450123" y="1250263"/>
                  <a:pt x="319810" y="1109841"/>
                  <a:pt x="439419" y="714441"/>
                </a:cubicBezTo>
                <a:cubicBezTo>
                  <a:pt x="629379" y="225206"/>
                  <a:pt x="1079152" y="-13457"/>
                  <a:pt x="1802609" y="586"/>
                </a:cubicBezTo>
                <a:close/>
              </a:path>
            </a:pathLst>
          </a:custGeom>
          <a:solidFill>
            <a:srgbClr val="95A39D"/>
          </a:solidFill>
          <a:ln>
            <a:noFill/>
          </a:ln>
          <a:effectLst/>
        </p:spPr>
        <p:txBody>
          <a:bodyPr vert="horz" wrap="square" lIns="699135" tIns="1565910" rIns="3923665" bIns="512953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2700" cap="none"/>
          </a:p>
        </p:txBody>
      </p:sp>
      <p:sp>
        <p:nvSpPr>
          <p:cNvPr id="4" name="Bullet3"/>
          <p:cNvSpPr/>
          <p:nvPr/>
        </p:nvSpPr>
        <p:spPr>
          <a:xfrm>
            <a:off x="4717415" y="1111885"/>
            <a:ext cx="6821170" cy="5492115"/>
          </a:xfrm>
          <a:prstGeom prst="roundRect">
            <a:avLst>
              <a:gd name="adj" fmla="val 16667"/>
            </a:avLst>
          </a:prstGeom>
          <a:solidFill>
            <a:srgbClr val="495450">
              <a:alpha val="86000"/>
            </a:srgbClr>
          </a:solidFill>
          <a:ln>
            <a:noFill/>
          </a:ln>
          <a:effectLst/>
        </p:spPr>
        <p:txBody>
          <a:bodyPr vert="horz" wrap="square" lIns="91440" tIns="0" rIns="91440" bIns="0" numCol="1" spcCol="215900" anchor="t"/>
          <a:lstStyle/>
          <a:p>
            <a:pPr indent="0" algn="ctr">
              <a:lnSpc>
                <a:spcPct val="100000"/>
              </a:lnSpc>
              <a:spcBef>
                <a:spcPts val="0"/>
              </a:spcBef>
              <a:spcAft>
                <a:spcPts val="600"/>
              </a:spcAft>
              <a:buNone/>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Deafness : Communication</a:t>
            </a:r>
            <a:br>
              <a:rPr lang="en-US" sz="3200" b="1" cap="none" dirty="0"/>
            </a:br>
            <a:endParaRPr lang="en-US" sz="3200" b="1" cap="none" dirty="0"/>
          </a:p>
          <a:p>
            <a:pPr indent="0" algn="l">
              <a:lnSpc>
                <a:spcPct val="100000"/>
              </a:lnSpc>
              <a:spcBef>
                <a:spcPts val="0"/>
              </a:spcBef>
              <a:spcAft>
                <a:spcPts val="600"/>
              </a:spcAft>
              <a:buNone/>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Challenges...</a:t>
            </a:r>
            <a:br>
              <a:rPr lang="en-US" sz="3200" b="1" cap="none" dirty="0"/>
            </a:br>
            <a:endParaRPr lang="en-US" sz="3200" b="1" cap="none" dirty="0"/>
          </a:p>
          <a:p>
            <a:pPr marL="457200" indent="-457200" algn="l">
              <a:lnSpc>
                <a:spcPct val="100000"/>
              </a:lnSpc>
              <a:spcBef>
                <a:spcPts val="0"/>
              </a:spcBef>
              <a:spcAft>
                <a:spcPts val="600"/>
              </a:spcAft>
              <a:buFont typeface="Arial" panose="020B0604020202020204" pitchFamily="34" charset="0"/>
              <a:buChar cha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dirty="0"/>
              <a:t>T</a:t>
            </a:r>
            <a:r>
              <a:rPr lang="en-US" sz="3200" b="1" cap="none" dirty="0"/>
              <a:t>echnical specificity</a:t>
            </a:r>
          </a:p>
          <a:p>
            <a:pPr marL="914400" lvl="1" indent="-457200" algn="l">
              <a:lnSpc>
                <a:spcPct val="100000"/>
              </a:lnSpc>
              <a:spcBef>
                <a:spcPts val="0"/>
              </a:spcBef>
              <a:spcAft>
                <a:spcPts val="600"/>
              </a:spcAft>
              <a:buClrTx/>
              <a:buFont typeface="Arial" panose="020B0604020202020204" pitchFamily="34" charset="0"/>
              <a:buChar cha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medical, legal, theological</a:t>
            </a:r>
          </a:p>
          <a:p>
            <a:pPr marL="457200" indent="-457200" algn="l">
              <a:lnSpc>
                <a:spcPct val="100000"/>
              </a:lnSpc>
              <a:spcBef>
                <a:spcPts val="0"/>
              </a:spcBef>
              <a:spcAft>
                <a:spcPts val="600"/>
              </a:spcAft>
              <a:buFont typeface="Arial" panose="020B0604020202020204" pitchFamily="34" charset="0"/>
              <a:buChar cha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dirty="0"/>
              <a:t>G</a:t>
            </a:r>
            <a:r>
              <a:rPr lang="en-US" sz="3200" b="1" cap="none" dirty="0"/>
              <a:t>roup settings </a:t>
            </a:r>
          </a:p>
          <a:p>
            <a:pPr marL="914400" lvl="1" indent="-457200" algn="l">
              <a:lnSpc>
                <a:spcPct val="100000"/>
              </a:lnSpc>
              <a:spcBef>
                <a:spcPts val="0"/>
              </a:spcBef>
              <a:spcAft>
                <a:spcPts val="600"/>
              </a:spcAft>
              <a:buFont typeface="Arial" panose="020B0604020202020204" pitchFamily="34" charset="0"/>
              <a:buChar cha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distractions</a:t>
            </a:r>
          </a:p>
          <a:p>
            <a:pPr marL="914400" lvl="1" indent="-457200" algn="l">
              <a:lnSpc>
                <a:spcPct val="100000"/>
              </a:lnSpc>
              <a:spcBef>
                <a:spcPts val="0"/>
              </a:spcBef>
              <a:spcAft>
                <a:spcPts val="600"/>
              </a:spcAft>
              <a:buFont typeface="Arial" panose="020B0604020202020204" pitchFamily="34" charset="0"/>
              <a:buChar cha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listener feedback</a:t>
            </a: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fade">
                                      <p:cBhvr>
                                        <p:cTn id="16" dur="500"/>
                                        <p:tgtEl>
                                          <p:spTgt spid="4">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500"/>
                                        <p:tgtEl>
                                          <p:spTgt spid="4">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
                                            <p:txEl>
                                              <p:pRg st="4" end="4"/>
                                            </p:txEl>
                                          </p:spTgt>
                                        </p:tgtEl>
                                        <p:attrNameLst>
                                          <p:attrName>style.visibility</p:attrName>
                                        </p:attrNameLst>
                                      </p:cBhvr>
                                      <p:to>
                                        <p:strVal val="visible"/>
                                      </p:to>
                                    </p:set>
                                    <p:animEffect transition="in" filter="fade">
                                      <p:cBhvr>
                                        <p:cTn id="26" dur="500"/>
                                        <p:tgtEl>
                                          <p:spTgt spid="4">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animEffect transition="in" filter="fade">
                                      <p:cBhvr>
                                        <p:cTn id="31" dur="500"/>
                                        <p:tgtEl>
                                          <p:spTgt spid="4">
                                            <p:txEl>
                                              <p:pRg st="5" end="5"/>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
                                            <p:txEl>
                                              <p:pRg st="6" end="6"/>
                                            </p:txEl>
                                          </p:spTgt>
                                        </p:tgtEl>
                                        <p:attrNameLst>
                                          <p:attrName>style.visibility</p:attrName>
                                        </p:attrNameLst>
                                      </p:cBhvr>
                                      <p:to>
                                        <p:strVal val="visible"/>
                                      </p:to>
                                    </p:set>
                                    <p:animEffect transition="in" filter="fade">
                                      <p:cBhvr>
                                        <p:cTn id="36"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noChangeArrowheads="1"/>
          </p:cNvSpPr>
          <p:nvPr>
            <p:ph type="title"/>
          </p:nvPr>
        </p:nvSpPr>
        <p:spPr/>
        <p:txBody>
          <a:bodyPr/>
          <a:lstStyle/>
          <a:p>
            <a:pPr>
              <a:defRPr noProof="1"/>
            </a:pPr>
            <a:r>
              <a:rPr lang="en-US" cap="small"/>
              <a:t>Breakdown</a:t>
            </a:r>
          </a:p>
        </p:txBody>
      </p:sp>
      <p:sp>
        <p:nvSpPr>
          <p:cNvPr id="3" name="Head"/>
          <p:cNvSpPr/>
          <p:nvPr/>
        </p:nvSpPr>
        <p:spPr>
          <a:xfrm flipH="1">
            <a:off x="699135" y="1565910"/>
            <a:ext cx="3224530" cy="3563620"/>
          </a:xfrm>
          <a:custGeom>
            <a:avLst/>
            <a:gdLst/>
            <a:ahLst/>
            <a:cxnLst/>
            <a:rect l="0" t="0" r="3224530" b="3563620"/>
            <a:pathLst>
              <a:path w="3224530" h="3563620">
                <a:moveTo>
                  <a:pt x="1698196" y="1001915"/>
                </a:moveTo>
                <a:cubicBezTo>
                  <a:pt x="1791583" y="976787"/>
                  <a:pt x="1893358" y="1006095"/>
                  <a:pt x="1962131" y="1077923"/>
                </a:cubicBezTo>
                <a:lnTo>
                  <a:pt x="1939938" y="1098871"/>
                </a:lnTo>
                <a:cubicBezTo>
                  <a:pt x="1879155" y="1035507"/>
                  <a:pt x="1789484" y="1009395"/>
                  <a:pt x="1707208" y="1031100"/>
                </a:cubicBezTo>
                <a:cubicBezTo>
                  <a:pt x="1619655" y="1054204"/>
                  <a:pt x="1556423" y="1127158"/>
                  <a:pt x="1545965" y="1217144"/>
                </a:cubicBezTo>
                <a:lnTo>
                  <a:pt x="1515800" y="1212349"/>
                </a:lnTo>
                <a:cubicBezTo>
                  <a:pt x="1518873" y="1186975"/>
                  <a:pt x="1525653" y="1162802"/>
                  <a:pt x="1535620" y="1140388"/>
                </a:cubicBezTo>
                <a:cubicBezTo>
                  <a:pt x="1543099" y="1123583"/>
                  <a:pt x="1552366" y="1107770"/>
                  <a:pt x="1563231" y="1093196"/>
                </a:cubicBezTo>
                <a:close/>
                <a:moveTo>
                  <a:pt x="1747216" y="726320"/>
                </a:moveTo>
                <a:cubicBezTo>
                  <a:pt x="1794004" y="717733"/>
                  <a:pt x="1843440" y="721364"/>
                  <a:pt x="1890228" y="738189"/>
                </a:cubicBezTo>
                <a:lnTo>
                  <a:pt x="1879694" y="766844"/>
                </a:lnTo>
                <a:cubicBezTo>
                  <a:pt x="1797049" y="737205"/>
                  <a:pt x="1705137" y="753793"/>
                  <a:pt x="1641148" y="809884"/>
                </a:cubicBezTo>
                <a:cubicBezTo>
                  <a:pt x="1573065" y="869579"/>
                  <a:pt x="1548962" y="963074"/>
                  <a:pt x="1579684" y="1048293"/>
                </a:cubicBezTo>
                <a:lnTo>
                  <a:pt x="1550551" y="1057448"/>
                </a:lnTo>
                <a:cubicBezTo>
                  <a:pt x="1524906" y="985204"/>
                  <a:pt x="1533814" y="907730"/>
                  <a:pt x="1572139" y="844943"/>
                </a:cubicBezTo>
                <a:lnTo>
                  <a:pt x="1620080" y="787773"/>
                </a:lnTo>
                <a:cubicBezTo>
                  <a:pt x="1656287" y="755713"/>
                  <a:pt x="1700428" y="734907"/>
                  <a:pt x="1747216" y="726320"/>
                </a:cubicBezTo>
                <a:close/>
                <a:moveTo>
                  <a:pt x="1693336" y="235562"/>
                </a:moveTo>
                <a:cubicBezTo>
                  <a:pt x="1644221" y="244197"/>
                  <a:pt x="1598672" y="270431"/>
                  <a:pt x="1566787" y="312308"/>
                </a:cubicBezTo>
                <a:lnTo>
                  <a:pt x="1561000" y="308733"/>
                </a:lnTo>
                <a:lnTo>
                  <a:pt x="1554021" y="320044"/>
                </a:lnTo>
                <a:lnTo>
                  <a:pt x="1504973" y="274157"/>
                </a:lnTo>
                <a:cubicBezTo>
                  <a:pt x="1396173" y="207020"/>
                  <a:pt x="1253558" y="240801"/>
                  <a:pt x="1186421" y="349617"/>
                </a:cubicBezTo>
                <a:cubicBezTo>
                  <a:pt x="1182260" y="356370"/>
                  <a:pt x="1178478" y="363254"/>
                  <a:pt x="1178279" y="371690"/>
                </a:cubicBezTo>
                <a:cubicBezTo>
                  <a:pt x="1145987" y="509474"/>
                  <a:pt x="1197323" y="642320"/>
                  <a:pt x="1300308" y="683649"/>
                </a:cubicBezTo>
                <a:lnTo>
                  <a:pt x="1289869" y="712824"/>
                </a:lnTo>
                <a:cubicBezTo>
                  <a:pt x="1182610" y="670418"/>
                  <a:pt x="1123595" y="543510"/>
                  <a:pt x="1142204" y="405472"/>
                </a:cubicBezTo>
                <a:cubicBezTo>
                  <a:pt x="1042227" y="359803"/>
                  <a:pt x="922476" y="397187"/>
                  <a:pt x="862658" y="494143"/>
                </a:cubicBezTo>
                <a:cubicBezTo>
                  <a:pt x="815246" y="571003"/>
                  <a:pt x="824219" y="643275"/>
                  <a:pt x="860445" y="714583"/>
                </a:cubicBezTo>
                <a:cubicBezTo>
                  <a:pt x="835954" y="733375"/>
                  <a:pt x="815075" y="757283"/>
                  <a:pt x="797998" y="784964"/>
                </a:cubicBezTo>
                <a:cubicBezTo>
                  <a:pt x="711665" y="924913"/>
                  <a:pt x="755106" y="1108366"/>
                  <a:pt x="895035" y="1194720"/>
                </a:cubicBezTo>
                <a:cubicBezTo>
                  <a:pt x="941842" y="1223612"/>
                  <a:pt x="993519" y="1237969"/>
                  <a:pt x="1044401" y="1232124"/>
                </a:cubicBezTo>
                <a:cubicBezTo>
                  <a:pt x="1053971" y="1149590"/>
                  <a:pt x="1080240" y="1068485"/>
                  <a:pt x="1123255" y="993989"/>
                </a:cubicBezTo>
                <a:lnTo>
                  <a:pt x="1154195" y="1011864"/>
                </a:lnTo>
                <a:cubicBezTo>
                  <a:pt x="1111539" y="1085735"/>
                  <a:pt x="1086348" y="1166509"/>
                  <a:pt x="1083672" y="1248986"/>
                </a:cubicBezTo>
                <a:cubicBezTo>
                  <a:pt x="1117591" y="1348051"/>
                  <a:pt x="1205994" y="1414177"/>
                  <a:pt x="1305433" y="1425251"/>
                </a:cubicBezTo>
                <a:lnTo>
                  <a:pt x="1310804" y="1490317"/>
                </a:lnTo>
                <a:cubicBezTo>
                  <a:pt x="1340940" y="1594489"/>
                  <a:pt x="1442904" y="1658383"/>
                  <a:pt x="1546390" y="1639137"/>
                </a:cubicBezTo>
                <a:lnTo>
                  <a:pt x="1548281" y="1645672"/>
                </a:lnTo>
                <a:lnTo>
                  <a:pt x="1561047" y="1641984"/>
                </a:lnTo>
                <a:lnTo>
                  <a:pt x="1566579" y="1708923"/>
                </a:lnTo>
                <a:cubicBezTo>
                  <a:pt x="1602114" y="1831744"/>
                  <a:pt x="1730469" y="1902504"/>
                  <a:pt x="1853274" y="1866973"/>
                </a:cubicBezTo>
                <a:cubicBezTo>
                  <a:pt x="1860895" y="1864769"/>
                  <a:pt x="1868318" y="1862206"/>
                  <a:pt x="1874134" y="1856088"/>
                </a:cubicBezTo>
                <a:cubicBezTo>
                  <a:pt x="1985128" y="1779446"/>
                  <a:pt x="2036814" y="1655092"/>
                  <a:pt x="1996673" y="1558211"/>
                </a:cubicBezTo>
                <a:cubicBezTo>
                  <a:pt x="1939616" y="1609621"/>
                  <a:pt x="1860347" y="1633151"/>
                  <a:pt x="1780964" y="1621660"/>
                </a:cubicBezTo>
                <a:lnTo>
                  <a:pt x="1785560" y="1591482"/>
                </a:lnTo>
                <a:cubicBezTo>
                  <a:pt x="1872469" y="1603975"/>
                  <a:pt x="1959199" y="1569333"/>
                  <a:pt x="2010668" y="1501572"/>
                </a:cubicBezTo>
                <a:cubicBezTo>
                  <a:pt x="2065437" y="1429460"/>
                  <a:pt x="2070345" y="1333033"/>
                  <a:pt x="2023197" y="1255682"/>
                </a:cubicBezTo>
                <a:lnTo>
                  <a:pt x="2049911" y="1240891"/>
                </a:lnTo>
                <a:cubicBezTo>
                  <a:pt x="2102684" y="1328418"/>
                  <a:pt x="2097134" y="1437347"/>
                  <a:pt x="2035736" y="1519020"/>
                </a:cubicBezTo>
                <a:lnTo>
                  <a:pt x="2021732" y="1533024"/>
                </a:lnTo>
                <a:cubicBezTo>
                  <a:pt x="2070345" y="1635525"/>
                  <a:pt x="2028550" y="1766745"/>
                  <a:pt x="1923541" y="1855284"/>
                </a:cubicBezTo>
                <a:cubicBezTo>
                  <a:pt x="1966953" y="1956278"/>
                  <a:pt x="2080784" y="2009002"/>
                  <a:pt x="2190209" y="1977349"/>
                </a:cubicBezTo>
                <a:cubicBezTo>
                  <a:pt x="2263540" y="1956127"/>
                  <a:pt x="2304805" y="1910268"/>
                  <a:pt x="2327036" y="1849269"/>
                </a:cubicBezTo>
                <a:cubicBezTo>
                  <a:pt x="2411667" y="1886795"/>
                  <a:pt x="2508572" y="1874425"/>
                  <a:pt x="2581080" y="1821483"/>
                </a:cubicBezTo>
                <a:lnTo>
                  <a:pt x="2617363" y="1834440"/>
                </a:lnTo>
                <a:cubicBezTo>
                  <a:pt x="2732858" y="1834865"/>
                  <a:pt x="2821309" y="1827602"/>
                  <a:pt x="2877052" y="1737247"/>
                </a:cubicBezTo>
                <a:cubicBezTo>
                  <a:pt x="2925135" y="1659310"/>
                  <a:pt x="2921448" y="1564028"/>
                  <a:pt x="2872674" y="1493523"/>
                </a:cubicBezTo>
                <a:cubicBezTo>
                  <a:pt x="2820855" y="1554967"/>
                  <a:pt x="2752072" y="1590498"/>
                  <a:pt x="2682675" y="1590470"/>
                </a:cubicBezTo>
                <a:lnTo>
                  <a:pt x="2681285" y="1555979"/>
                </a:lnTo>
                <a:cubicBezTo>
                  <a:pt x="2774417" y="1560245"/>
                  <a:pt x="2867889" y="1488000"/>
                  <a:pt x="2913476" y="1375563"/>
                </a:cubicBezTo>
                <a:cubicBezTo>
                  <a:pt x="2941012" y="1288064"/>
                  <a:pt x="2919547" y="1192649"/>
                  <a:pt x="2857298" y="1125635"/>
                </a:cubicBezTo>
                <a:cubicBezTo>
                  <a:pt x="2801319" y="1202882"/>
                  <a:pt x="2705332" y="1243870"/>
                  <a:pt x="2607784" y="1232370"/>
                </a:cubicBezTo>
                <a:lnTo>
                  <a:pt x="2611576" y="1202078"/>
                </a:lnTo>
                <a:cubicBezTo>
                  <a:pt x="2698779" y="1212273"/>
                  <a:pt x="2784572" y="1175361"/>
                  <a:pt x="2834235" y="1106257"/>
                </a:cubicBezTo>
                <a:lnTo>
                  <a:pt x="2838746" y="1097471"/>
                </a:lnTo>
                <a:cubicBezTo>
                  <a:pt x="2837535" y="1014029"/>
                  <a:pt x="2792742" y="935014"/>
                  <a:pt x="2716310" y="887850"/>
                </a:cubicBezTo>
                <a:cubicBezTo>
                  <a:pt x="2688282" y="870553"/>
                  <a:pt x="2658345" y="858987"/>
                  <a:pt x="2627386" y="856462"/>
                </a:cubicBezTo>
                <a:cubicBezTo>
                  <a:pt x="2571227" y="985393"/>
                  <a:pt x="2457425" y="1065912"/>
                  <a:pt x="2346705" y="1056332"/>
                </a:cubicBezTo>
                <a:cubicBezTo>
                  <a:pt x="2345097" y="1085139"/>
                  <a:pt x="2335017" y="1113303"/>
                  <a:pt x="2317552" y="1138166"/>
                </a:cubicBezTo>
                <a:cubicBezTo>
                  <a:pt x="2281790" y="1189055"/>
                  <a:pt x="2220496" y="1218354"/>
                  <a:pt x="2156025" y="1215366"/>
                </a:cubicBezTo>
                <a:lnTo>
                  <a:pt x="2157453" y="1185755"/>
                </a:lnTo>
                <a:cubicBezTo>
                  <a:pt x="2211258" y="1188233"/>
                  <a:pt x="2262452" y="1164164"/>
                  <a:pt x="2292494" y="1122268"/>
                </a:cubicBezTo>
                <a:cubicBezTo>
                  <a:pt x="2307926" y="1100743"/>
                  <a:pt x="2316588" y="1076202"/>
                  <a:pt x="2317807" y="1051197"/>
                </a:cubicBezTo>
                <a:lnTo>
                  <a:pt x="2304569" y="1048851"/>
                </a:lnTo>
                <a:lnTo>
                  <a:pt x="2312351" y="1022853"/>
                </a:lnTo>
                <a:cubicBezTo>
                  <a:pt x="2314744" y="1004043"/>
                  <a:pt x="2308493" y="986253"/>
                  <a:pt x="2298536" y="969788"/>
                </a:cubicBezTo>
                <a:cubicBezTo>
                  <a:pt x="2271861" y="925632"/>
                  <a:pt x="2222605" y="897705"/>
                  <a:pt x="2168668" y="896125"/>
                </a:cubicBezTo>
                <a:lnTo>
                  <a:pt x="2169538" y="866486"/>
                </a:lnTo>
                <a:cubicBezTo>
                  <a:pt x="2234141" y="868378"/>
                  <a:pt x="2293061" y="902310"/>
                  <a:pt x="2324748" y="955867"/>
                </a:cubicBezTo>
                <a:cubicBezTo>
                  <a:pt x="2336842" y="976323"/>
                  <a:pt x="2344275" y="998453"/>
                  <a:pt x="2345428" y="1021132"/>
                </a:cubicBezTo>
                <a:cubicBezTo>
                  <a:pt x="2442172" y="1036074"/>
                  <a:pt x="2543474" y="965126"/>
                  <a:pt x="2593127" y="849056"/>
                </a:cubicBezTo>
                <a:cubicBezTo>
                  <a:pt x="2635452" y="731417"/>
                  <a:pt x="2591122" y="596339"/>
                  <a:pt x="2480450" y="528038"/>
                </a:cubicBezTo>
                <a:cubicBezTo>
                  <a:pt x="2437123" y="501303"/>
                  <a:pt x="2389200" y="488242"/>
                  <a:pt x="2342156" y="493964"/>
                </a:cubicBezTo>
                <a:cubicBezTo>
                  <a:pt x="2351745" y="576072"/>
                  <a:pt x="2325854" y="652742"/>
                  <a:pt x="2266963" y="701589"/>
                </a:cubicBezTo>
                <a:lnTo>
                  <a:pt x="2247200" y="677747"/>
                </a:lnTo>
                <a:cubicBezTo>
                  <a:pt x="2312729" y="623406"/>
                  <a:pt x="2330715" y="528549"/>
                  <a:pt x="2299226" y="434279"/>
                </a:cubicBezTo>
                <a:cubicBezTo>
                  <a:pt x="2280721" y="379464"/>
                  <a:pt x="2242793" y="331043"/>
                  <a:pt x="2189452" y="298122"/>
                </a:cubicBezTo>
                <a:cubicBezTo>
                  <a:pt x="2093474" y="238901"/>
                  <a:pt x="1975010" y="246788"/>
                  <a:pt x="1888951" y="308951"/>
                </a:cubicBezTo>
                <a:lnTo>
                  <a:pt x="1841274" y="264350"/>
                </a:lnTo>
                <a:cubicBezTo>
                  <a:pt x="1795139" y="235874"/>
                  <a:pt x="1742459" y="226928"/>
                  <a:pt x="1693336" y="235562"/>
                </a:cubicBezTo>
                <a:close/>
                <a:moveTo>
                  <a:pt x="1802609" y="586"/>
                </a:moveTo>
                <a:cubicBezTo>
                  <a:pt x="2837932" y="22026"/>
                  <a:pt x="3699626" y="1188261"/>
                  <a:pt x="2927953" y="2129403"/>
                </a:cubicBezTo>
                <a:cubicBezTo>
                  <a:pt x="2675016" y="2375945"/>
                  <a:pt x="2640728" y="2731823"/>
                  <a:pt x="2863653" y="3544327"/>
                </a:cubicBezTo>
                <a:lnTo>
                  <a:pt x="1146687" y="3563620"/>
                </a:lnTo>
                <a:lnTo>
                  <a:pt x="1030936" y="3048604"/>
                </a:lnTo>
                <a:cubicBezTo>
                  <a:pt x="724137" y="3150838"/>
                  <a:pt x="385009" y="3120187"/>
                  <a:pt x="272124" y="3010510"/>
                </a:cubicBezTo>
                <a:cubicBezTo>
                  <a:pt x="216759" y="2949426"/>
                  <a:pt x="240389" y="2759051"/>
                  <a:pt x="310713" y="2611763"/>
                </a:cubicBezTo>
                <a:cubicBezTo>
                  <a:pt x="333181" y="2556721"/>
                  <a:pt x="219180" y="2537589"/>
                  <a:pt x="194963" y="2457410"/>
                </a:cubicBezTo>
                <a:cubicBezTo>
                  <a:pt x="183824" y="2382906"/>
                  <a:pt x="258876" y="2380229"/>
                  <a:pt x="290837" y="2341644"/>
                </a:cubicBezTo>
                <a:lnTo>
                  <a:pt x="175087" y="2259706"/>
                </a:lnTo>
                <a:cubicBezTo>
                  <a:pt x="119798" y="2202820"/>
                  <a:pt x="244068" y="2095660"/>
                  <a:pt x="278554" y="2013637"/>
                </a:cubicBezTo>
                <a:cubicBezTo>
                  <a:pt x="157716" y="1975855"/>
                  <a:pt x="66248" y="1924237"/>
                  <a:pt x="2903" y="1862925"/>
                </a:cubicBezTo>
                <a:cubicBezTo>
                  <a:pt x="-24320" y="1761212"/>
                  <a:pt x="145045" y="1619409"/>
                  <a:pt x="293976" y="1434406"/>
                </a:cubicBezTo>
                <a:cubicBezTo>
                  <a:pt x="450123" y="1250263"/>
                  <a:pt x="319810" y="1109841"/>
                  <a:pt x="439419" y="714441"/>
                </a:cubicBezTo>
                <a:cubicBezTo>
                  <a:pt x="629379" y="225206"/>
                  <a:pt x="1079152" y="-13457"/>
                  <a:pt x="1802609" y="586"/>
                </a:cubicBezTo>
                <a:close/>
              </a:path>
            </a:pathLst>
          </a:custGeom>
          <a:solidFill>
            <a:srgbClr val="95A39D"/>
          </a:solidFill>
          <a:ln>
            <a:noFill/>
          </a:ln>
          <a:effectLst/>
        </p:spPr>
        <p:txBody>
          <a:bodyPr vert="horz" wrap="square" lIns="699135" tIns="1565910" rIns="3923665" bIns="512953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2700" cap="none"/>
          </a:p>
        </p:txBody>
      </p:sp>
      <p:sp>
        <p:nvSpPr>
          <p:cNvPr id="4" name="Bullet3"/>
          <p:cNvSpPr/>
          <p:nvPr/>
        </p:nvSpPr>
        <p:spPr>
          <a:xfrm>
            <a:off x="4717415" y="1111885"/>
            <a:ext cx="6821170" cy="5492115"/>
          </a:xfrm>
          <a:prstGeom prst="roundRect">
            <a:avLst>
              <a:gd name="adj" fmla="val 16667"/>
            </a:avLst>
          </a:prstGeom>
          <a:solidFill>
            <a:srgbClr val="495450">
              <a:alpha val="86000"/>
            </a:srgbClr>
          </a:solidFill>
          <a:ln>
            <a:noFill/>
          </a:ln>
          <a:effectLst/>
        </p:spPr>
        <p:txBody>
          <a:bodyPr vert="horz" wrap="square" lIns="91440" tIns="0" rIns="91440" bIns="0" numCol="1" spcCol="215900" anchor="t"/>
          <a:lstStyle/>
          <a:p>
            <a:pPr indent="0" algn="ctr">
              <a:lnSpc>
                <a:spcPct val="100000"/>
              </a:lnSpc>
              <a:spcBef>
                <a:spcPts val="0"/>
              </a:spcBef>
              <a:spcAft>
                <a:spcPts val="600"/>
              </a:spcAft>
              <a:buNone/>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Deafness : Communication</a:t>
            </a:r>
            <a:br>
              <a:rPr lang="en-US" sz="3200" b="1" cap="none" dirty="0"/>
            </a:br>
            <a:endParaRPr lang="en-US" sz="3200" b="1" cap="none" dirty="0"/>
          </a:p>
          <a:p>
            <a:pPr indent="0" algn="l">
              <a:lnSpc>
                <a:spcPct val="100000"/>
              </a:lnSpc>
              <a:spcBef>
                <a:spcPts val="0"/>
              </a:spcBef>
              <a:spcAft>
                <a:spcPts val="600"/>
              </a:spcAft>
              <a:buNone/>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Challenges...</a:t>
            </a:r>
            <a:br>
              <a:rPr lang="en-US" sz="3200" b="1" cap="none" dirty="0"/>
            </a:br>
            <a:endParaRPr lang="en-US" sz="3200" b="1" cap="none" dirty="0"/>
          </a:p>
          <a:p>
            <a:pPr marL="457200" indent="-457200" algn="l">
              <a:lnSpc>
                <a:spcPct val="100000"/>
              </a:lnSpc>
              <a:spcBef>
                <a:spcPts val="0"/>
              </a:spcBef>
              <a:spcAft>
                <a:spcPts val="600"/>
              </a:spcAft>
              <a:buFont typeface="Arial" panose="020B0604020202020204" pitchFamily="34" charset="0"/>
              <a:buChar cha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dirty="0"/>
              <a:t>E</a:t>
            </a:r>
            <a:r>
              <a:rPr lang="en-US" sz="3200" b="1" cap="none" dirty="0"/>
              <a:t>nvironmental conditions</a:t>
            </a:r>
          </a:p>
          <a:p>
            <a:pPr marL="914400" lvl="1" indent="-457200" algn="l">
              <a:lnSpc>
                <a:spcPct val="100000"/>
              </a:lnSpc>
              <a:spcBef>
                <a:spcPts val="0"/>
              </a:spcBef>
              <a:spcAft>
                <a:spcPts val="600"/>
              </a:spcAft>
              <a:buFont typeface="Arial" panose="020B0604020202020204" pitchFamily="34" charset="0"/>
              <a:buChar cha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lighting, clothing</a:t>
            </a:r>
          </a:p>
          <a:p>
            <a:pPr marL="914400" lvl="1" indent="-457200" algn="l">
              <a:lnSpc>
                <a:spcPct val="100000"/>
              </a:lnSpc>
              <a:spcBef>
                <a:spcPts val="0"/>
              </a:spcBef>
              <a:spcAft>
                <a:spcPts val="600"/>
              </a:spcAft>
              <a:buFont typeface="Arial" panose="020B0604020202020204" pitchFamily="34" charset="0"/>
              <a:buChar cha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t>fatigue</a:t>
            </a: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fade">
                                      <p:cBhvr>
                                        <p:cTn id="16" dur="500"/>
                                        <p:tgtEl>
                                          <p:spTgt spid="4">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500"/>
                                        <p:tgtEl>
                                          <p:spTgt spid="4">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
                                            <p:txEl>
                                              <p:pRg st="4" end="4"/>
                                            </p:txEl>
                                          </p:spTgt>
                                        </p:tgtEl>
                                        <p:attrNameLst>
                                          <p:attrName>style.visibility</p:attrName>
                                        </p:attrNameLst>
                                      </p:cBhvr>
                                      <p:to>
                                        <p:strVal val="visible"/>
                                      </p:to>
                                    </p:set>
                                    <p:animEffect transition="in" filter="fade">
                                      <p:cBhvr>
                                        <p:cTn id="26"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noChangeArrowheads="1"/>
          </p:cNvSpPr>
          <p:nvPr>
            <p:ph type="title"/>
          </p:nvPr>
        </p:nvSpPr>
        <p:spPr/>
        <p:txBody>
          <a:bodyPr/>
          <a:lstStyle/>
          <a:p>
            <a:pPr>
              <a:defRPr lang="en-US"/>
            </a:pPr>
            <a:r>
              <a:rPr lang="en-US" cap="small" dirty="0">
                <a:solidFill>
                  <a:srgbClr val="EDE9C5"/>
                </a:solidFill>
                <a:effectLst>
                  <a:outerShdw blurRad="50800" dist="38100" dir="2700000" algn="tl" rotWithShape="0">
                    <a:prstClr val="black">
                      <a:alpha val="40000"/>
                    </a:prstClr>
                  </a:outerShdw>
                </a:effectLst>
              </a:rPr>
              <a:t>CMD</a:t>
            </a:r>
          </a:p>
        </p:txBody>
      </p:sp>
      <p:sp>
        <p:nvSpPr>
          <p:cNvPr id="3" name="Underline"/>
          <p:cNvSpPr/>
          <p:nvPr/>
        </p:nvSpPr>
        <p:spPr>
          <a:xfrm>
            <a:off x="668020" y="1299210"/>
            <a:ext cx="10855960" cy="0"/>
          </a:xfrm>
          <a:prstGeom prst="line">
            <a:avLst/>
          </a:prstGeom>
          <a:noFill/>
          <a:ln w="19050" cap="flat" cmpd="sng" algn="ctr">
            <a:solidFill>
              <a:schemeClr val="accent1"/>
            </a:solidFill>
            <a:prstDash val="solid"/>
            <a:headEnd type="none"/>
            <a:tailEnd type="none"/>
          </a:ln>
          <a:effectLst/>
        </p:spPr>
      </p:sp>
      <p:sp>
        <p:nvSpPr>
          <p:cNvPr id="4" name="SecondText" hidden="1"/>
          <p:cNvSpPr/>
          <p:nvPr/>
        </p:nvSpPr>
        <p:spPr>
          <a:xfrm>
            <a:off x="5486400" y="4555490"/>
            <a:ext cx="6179820" cy="2281555"/>
          </a:xfrm>
          <a:prstGeom prst="rect">
            <a:avLst/>
          </a:prstGeom>
          <a:noFill/>
          <a:ln>
            <a:noFill/>
          </a:ln>
          <a:effectLst/>
        </p:spPr>
        <p:txBody>
          <a:bodyPr vert="horz" wrap="square" lIns="91440" tIns="45720" rIns="91440" bIns="45720" numCol="1" spcCol="215900" anchor="b"/>
          <a:lstStyle>
            <a:lvl1pPr algn="l" defTabSz="914400">
              <a:lnSpc>
                <a:spcPct val="90000"/>
              </a:lnSpc>
              <a:spcBef>
                <a:spcPts val="0"/>
              </a:spcBef>
              <a:buNone/>
              <a:defRPr lang="en-US" sz="4400" kern="1" cap="none">
                <a:solidFill>
                  <a:schemeClr val="tx1"/>
                </a:solidFill>
                <a:latin typeface="Georgia" panose="02040502050405020303" charset="0"/>
                <a:ea typeface="Trebuchet MS" panose="020B0603020202020204" charset="0"/>
                <a:cs typeface="Trebuchet MS" panose="020B0603020202020204" charset="0"/>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lgn="r">
              <a:defRPr lang="en-US"/>
            </a:pPr>
            <a:r>
              <a:rPr lang="en-US" sz="7200" cap="none">
                <a:solidFill>
                  <a:srgbClr val="456968"/>
                </a:solidFill>
                <a:latin typeface="Trebuchet MS" panose="020B0603020202020204" charset="0"/>
                <a:ea typeface="Trebuchet MS" panose="020B0603020202020204" charset="0"/>
                <a:cs typeface="Trebuchet MS" panose="020B0603020202020204" charset="0"/>
              </a:rPr>
              <a:t>...Grace &amp; Knowledge</a:t>
            </a:r>
          </a:p>
        </p:txBody>
      </p:sp>
      <p:pic>
        <p:nvPicPr>
          <p:cNvPr id="5" name="MapFamily" descr="AfricaFamilyMap"/>
          <p:cNvPicPr>
            <a:picLocks noChangeAspect="1"/>
          </p:cNvPicPr>
          <p:nvPr/>
        </p:nvPicPr>
        <p:blipFill>
          <a:blip r:embed="rId3"/>
          <a:stretch>
            <a:fillRect/>
          </a:stretch>
        </p:blipFill>
        <p:spPr>
          <a:xfrm>
            <a:off x="2487930" y="163830"/>
            <a:ext cx="6173470" cy="6521450"/>
          </a:xfrm>
          <a:prstGeom prst="rect">
            <a:avLst/>
          </a:prstGeom>
          <a:noFill/>
          <a:ln>
            <a:noFill/>
          </a:ln>
          <a:effectLst>
            <a:outerShdw blurRad="50800" dist="37717" dir="2700000" algn="tl">
              <a:srgbClr val="000000">
                <a:alpha val="40000"/>
              </a:srgbClr>
            </a:outerShdw>
          </a:effectLst>
        </p:spPr>
      </p:pic>
      <p:pic>
        <p:nvPicPr>
          <p:cNvPr id="6" name="TinyTim"/>
          <p:cNvPicPr>
            <a:picLocks noChangeAspect="1"/>
          </p:cNvPicPr>
          <p:nvPr/>
        </p:nvPicPr>
        <p:blipFill>
          <a:blip r:embed="rId4"/>
          <a:stretch>
            <a:fillRect/>
          </a:stretch>
        </p:blipFill>
        <p:spPr>
          <a:xfrm>
            <a:off x="8040370" y="377190"/>
            <a:ext cx="3726180" cy="6228080"/>
          </a:xfrm>
          <a:prstGeom prst="rect">
            <a:avLst/>
          </a:prstGeom>
          <a:noFill/>
          <a:ln w="50800" cap="flat" cmpd="sng" algn="ctr">
            <a:solidFill>
              <a:srgbClr val="679C9B"/>
            </a:solidFill>
            <a:prstDash val="solid"/>
            <a:headEnd type="none"/>
            <a:tailEnd type="none"/>
          </a:ln>
          <a:effectLst>
            <a:outerShdw blurRad="50800" dist="37717" dir="2700000" algn="tl">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charRg st="4294967295" end="4294967295"/>
                                            </p:txEl>
                                          </p:spTgt>
                                        </p:tgtEl>
                                        <p:attrNameLst>
                                          <p:attrName>style.visibility</p:attrName>
                                        </p:attrNameLst>
                                      </p:cBhvr>
                                      <p:to>
                                        <p:strVal val="visible"/>
                                      </p:to>
                                    </p:set>
                                    <p:animEffect transition="in" filter="fade">
                                      <p:cBhvr>
                                        <p:cTn id="7" dur="500"/>
                                        <p:tgtEl>
                                          <p:spTgt spid="4">
                                            <p:txEl>
                                              <p:charRg st="4294967295" end="429496729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advAuto="0"/>
      <p:bldP spid="6" grpId="0" animBg="1" advAuto="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noChangeArrowheads="1"/>
          </p:cNvSpPr>
          <p:nvPr>
            <p:ph type="title"/>
          </p:nvPr>
        </p:nvSpPr>
        <p:spPr/>
        <p:txBody>
          <a:bodyPr/>
          <a:lstStyle/>
          <a:p>
            <a:pPr>
              <a:defRPr noProof="1"/>
            </a:pPr>
            <a:r>
              <a:rPr lang="en-US" cap="small"/>
              <a:t>Breakdown</a:t>
            </a:r>
          </a:p>
        </p:txBody>
      </p:sp>
      <p:sp>
        <p:nvSpPr>
          <p:cNvPr id="3" name="Bullet3" hidden="1"/>
          <p:cNvSpPr/>
          <p:nvPr/>
        </p:nvSpPr>
        <p:spPr>
          <a:xfrm>
            <a:off x="768985" y="1111885"/>
            <a:ext cx="10769600" cy="5492115"/>
          </a:xfrm>
          <a:prstGeom prst="roundRect">
            <a:avLst>
              <a:gd name="adj" fmla="val 16667"/>
            </a:avLst>
          </a:prstGeom>
          <a:solidFill>
            <a:srgbClr val="495450">
              <a:alpha val="86000"/>
            </a:srgbClr>
          </a:solidFill>
          <a:ln>
            <a:noFill/>
          </a:ln>
          <a:effectLst/>
        </p:spPr>
        <p:txBody>
          <a:bodyPr vert="horz" wrap="square" lIns="91440" tIns="0" rIns="91440" bIns="0" numCol="1" spcCol="215900" anchor="t"/>
          <a:lstStyle/>
          <a:p>
            <a:pPr indent="0" algn="l">
              <a:lnSpc>
                <a:spcPct val="100000"/>
              </a:lnSpc>
              <a:spcBef>
                <a:spcPts val="0"/>
              </a:spcBef>
              <a:spcAft>
                <a:spcPts val="1800"/>
              </a:spcAft>
              <a:buNone/>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a:t>deafness</a:t>
            </a:r>
            <a:br>
              <a:rPr lang="en-US" sz="3200" b="1" cap="none"/>
            </a:br>
            <a:r>
              <a:rPr lang="en-US" sz="3200" b="1" i="1" cap="none"/>
              <a:t>a partial or total inability to hear sounds</a:t>
            </a:r>
            <a:endParaRPr lang="en-US" sz="3200" b="1" cap="none"/>
          </a:p>
          <a:p>
            <a:pPr marL="457200" indent="-457200" algn="l">
              <a:lnSpc>
                <a:spcPct val="100000"/>
              </a:lnSpc>
              <a:spcBef>
                <a:spcPts val="0"/>
              </a:spcBef>
              <a:spcAft>
                <a:spcPts val="1800"/>
              </a:spcAft>
              <a:buFont typeface="Arial" panose="020B0604020202020204" pitchFamily="34" charset="0"/>
              <a:buChar cha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i="1" cap="none"/>
              <a:t>conduction deafness</a:t>
            </a:r>
            <a:r>
              <a:rPr lang="en-US" sz="3200" b="1" cap="none"/>
              <a:t>: a disruption between outer ear and inner ear nerve cells</a:t>
            </a:r>
            <a:br>
              <a:rPr lang="en-US" sz="3200" b="1" cap="none"/>
            </a:br>
            <a:r>
              <a:rPr lang="en-US" sz="3200" b="1" cap="none"/>
              <a:t>	damage; age -&gt; hearing aids</a:t>
            </a:r>
          </a:p>
          <a:p>
            <a:pPr marL="457200" indent="-457200" algn="l">
              <a:lnSpc>
                <a:spcPct val="100000"/>
              </a:lnSpc>
              <a:spcBef>
                <a:spcPts val="0"/>
              </a:spcBef>
              <a:spcAft>
                <a:spcPts val="1800"/>
              </a:spcAft>
              <a:buFont typeface="Arial" panose="020B0604020202020204" pitchFamily="34" charset="0"/>
              <a:buChar cha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i="1" cap="none"/>
              <a:t>nerve deafness</a:t>
            </a:r>
            <a:r>
              <a:rPr lang="en-US" sz="3200" b="1" cap="none"/>
              <a:t>: a defect in the nerves that prevents sound impulses from reaching the auditory center of the brain</a:t>
            </a:r>
            <a:br>
              <a:rPr lang="en-US" sz="3200" b="1" cap="none"/>
            </a:br>
            <a:r>
              <a:rPr lang="en-US" sz="3200" b="1" cap="none"/>
              <a:t>	disease; birth -&gt; cochlear implants</a:t>
            </a:r>
          </a:p>
        </p:txBody>
      </p:sp>
      <p:pic>
        <p:nvPicPr>
          <p:cNvPr id="4" name="HearingAid1" descr="C:\biz\cmd\~CBC-Teaching\~Tim'sTeaching\CrossCulturalMinistry\Resources\HearingAid1.jpgHearingAid1"/>
          <p:cNvPicPr>
            <a:picLocks noChangeAspect="1"/>
          </p:cNvPicPr>
          <p:nvPr/>
        </p:nvPicPr>
        <p:blipFill>
          <a:blip r:embed="rId3"/>
          <a:stretch>
            <a:fillRect/>
          </a:stretch>
        </p:blipFill>
        <p:spPr>
          <a:xfrm>
            <a:off x="3406775" y="1078230"/>
            <a:ext cx="5486400" cy="5486400"/>
          </a:xfrm>
          <a:prstGeom prst="rect">
            <a:avLst/>
          </a:prstGeom>
          <a:noFill/>
          <a:ln w="50800" cap="flat" cmpd="sng" algn="ctr">
            <a:solidFill>
              <a:schemeClr val="accent1"/>
            </a:solidFill>
            <a:prstDash val="solid"/>
            <a:headEnd type="none"/>
            <a:tailEnd type="none"/>
          </a:ln>
          <a:effectLst>
            <a:outerShdw blurRad="50800" dist="37717" dir="2700000" algn="tl">
              <a:srgbClr val="000000">
                <a:alpha val="40000"/>
              </a:srgbClr>
            </a:outerShdw>
          </a:effectLst>
        </p:spPr>
      </p:pic>
      <p:pic>
        <p:nvPicPr>
          <p:cNvPr id="5" name="HearingAid2" descr="C:\biz\cmd\~CBC-Teaching\~Tim'sTeaching\CrossCulturalMinistry\Resources\HearingAid2.jpgHearingAid2"/>
          <p:cNvPicPr>
            <a:picLocks noChangeAspect="1"/>
          </p:cNvPicPr>
          <p:nvPr/>
        </p:nvPicPr>
        <p:blipFill>
          <a:blip r:embed="rId4"/>
          <a:stretch>
            <a:fillRect/>
          </a:stretch>
        </p:blipFill>
        <p:spPr>
          <a:xfrm>
            <a:off x="3406775" y="1078230"/>
            <a:ext cx="5486400" cy="5486400"/>
          </a:xfrm>
          <a:prstGeom prst="rect">
            <a:avLst/>
          </a:prstGeom>
          <a:noFill/>
          <a:ln w="50800" cap="flat" cmpd="sng" algn="ctr">
            <a:solidFill>
              <a:schemeClr val="accent1"/>
            </a:solidFill>
            <a:prstDash val="solid"/>
            <a:headEnd type="none"/>
            <a:tailEnd type="none"/>
          </a:ln>
          <a:effectLst>
            <a:outerShdw blurRad="50800" dist="37717" dir="2700000" algn="tl">
              <a:srgbClr val="000000">
                <a:alpha val="40000"/>
              </a:srgbClr>
            </a:outerShdw>
          </a:effectLst>
        </p:spPr>
      </p:pic>
      <p:pic>
        <p:nvPicPr>
          <p:cNvPr id="6" name="Cochlear1" descr="C:\biz\cmd\~CBC-Teaching\~Tim'sTeaching\CrossCulturalMinistry\Resources\Cochlear1.jpgCochlear1"/>
          <p:cNvPicPr>
            <a:picLocks noChangeAspect="1"/>
          </p:cNvPicPr>
          <p:nvPr/>
        </p:nvPicPr>
        <p:blipFill>
          <a:blip r:embed="rId5"/>
          <a:stretch>
            <a:fillRect/>
          </a:stretch>
        </p:blipFill>
        <p:spPr>
          <a:xfrm>
            <a:off x="3406775" y="1078230"/>
            <a:ext cx="5486400" cy="5486400"/>
          </a:xfrm>
          <a:prstGeom prst="rect">
            <a:avLst/>
          </a:prstGeom>
          <a:noFill/>
          <a:ln w="50800" cap="flat" cmpd="sng" algn="ctr">
            <a:solidFill>
              <a:schemeClr val="accent1"/>
            </a:solidFill>
            <a:prstDash val="solid"/>
            <a:headEnd type="none"/>
            <a:tailEnd type="none"/>
          </a:ln>
          <a:effectLst>
            <a:outerShdw blurRad="50800" dist="37717" dir="2700000" algn="tl">
              <a:srgbClr val="000000">
                <a:alpha val="40000"/>
              </a:srgbClr>
            </a:outerShdw>
          </a:effectLst>
        </p:spPr>
      </p:pic>
      <p:pic>
        <p:nvPicPr>
          <p:cNvPr id="7" name="Cochlear2" descr="C:\biz\cmd\~CBC-Teaching\~Tim'sTeaching\CrossCulturalMinistry\Resources\Cochlear2.jpgCochlear2"/>
          <p:cNvPicPr>
            <a:picLocks noChangeAspect="1"/>
          </p:cNvPicPr>
          <p:nvPr/>
        </p:nvPicPr>
        <p:blipFill>
          <a:blip r:embed="rId6"/>
          <a:stretch>
            <a:fillRect/>
          </a:stretch>
        </p:blipFill>
        <p:spPr>
          <a:xfrm>
            <a:off x="1678305" y="1078230"/>
            <a:ext cx="8943975" cy="5486400"/>
          </a:xfrm>
          <a:prstGeom prst="rect">
            <a:avLst/>
          </a:prstGeom>
          <a:noFill/>
          <a:ln w="50800" cap="flat" cmpd="sng" algn="ctr">
            <a:solidFill>
              <a:schemeClr val="accent1"/>
            </a:solidFill>
            <a:prstDash val="solid"/>
            <a:headEnd type="none"/>
            <a:tailEnd type="none"/>
          </a:ln>
          <a:effectLst>
            <a:outerShdw blurRad="50800" dist="37717" dir="2700000" algn="tl">
              <a:srgbClr val="000000">
                <a:alpha val="40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ppt_x</p:attrName>
                                        </p:attrNameLst>
                                      </p:cBhvr>
                                      <p:tavLst>
                                        <p:tav tm="0">
                                          <p:val>
                                            <p:strVal val="#ppt_x"/>
                                          </p:val>
                                        </p:tav>
                                        <p:tav tm="100000">
                                          <p:val>
                                            <p:strVal val="#ppt_x"/>
                                          </p:val>
                                        </p:tav>
                                      </p:tavLst>
                                    </p:anim>
                                    <p:anim calcmode="lin" valueType="num">
                                      <p:cBhvr>
                                        <p:cTn id="8" dur="500" fill="hold"/>
                                        <p:tgtEl>
                                          <p:spTgt spid="3">
                                            <p:bg/>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par>
                          <p:cTn id="23" fill="hold">
                            <p:stCondLst>
                              <p:cond delay="500"/>
                            </p:stCondLst>
                            <p:childTnLst>
                              <p:par>
                                <p:cTn id="24" presetID="2" presetClass="entr" presetSubtype="8"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500" fill="hold"/>
                                        <p:tgtEl>
                                          <p:spTgt spid="4"/>
                                        </p:tgtEl>
                                        <p:attrNameLst>
                                          <p:attrName>ppt_x</p:attrName>
                                        </p:attrNameLst>
                                      </p:cBhvr>
                                      <p:tavLst>
                                        <p:tav tm="0">
                                          <p:val>
                                            <p:strVal val="0-#ppt_w/2"/>
                                          </p:val>
                                        </p:tav>
                                        <p:tav tm="100000">
                                          <p:val>
                                            <p:strVal val="#ppt_x"/>
                                          </p:val>
                                        </p:tav>
                                      </p:tavLst>
                                    </p:anim>
                                    <p:anim calcmode="lin" valueType="num">
                                      <p:cBhvr>
                                        <p:cTn id="27"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p:cTn id="32" dur="500" fill="hold"/>
                                        <p:tgtEl>
                                          <p:spTgt spid="5"/>
                                        </p:tgtEl>
                                        <p:attrNameLst>
                                          <p:attrName>ppt_x</p:attrName>
                                        </p:attrNameLst>
                                      </p:cBhvr>
                                      <p:tavLst>
                                        <p:tav tm="0">
                                          <p:val>
                                            <p:strVal val="0-#ppt_w/2"/>
                                          </p:val>
                                        </p:tav>
                                        <p:tav tm="100000">
                                          <p:val>
                                            <p:strVal val="#ppt_x"/>
                                          </p:val>
                                        </p:tav>
                                      </p:tavLst>
                                    </p:anim>
                                    <p:anim calcmode="lin" valueType="num">
                                      <p:cBhvr>
                                        <p:cTn id="33"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2"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 calcmode="lin" valueType="num">
                                      <p:cBhvr>
                                        <p:cTn id="38" dur="500" fill="hold"/>
                                        <p:tgtEl>
                                          <p:spTgt spid="6"/>
                                        </p:tgtEl>
                                        <p:attrNameLst>
                                          <p:attrName>ppt_x</p:attrName>
                                        </p:attrNameLst>
                                      </p:cBhvr>
                                      <p:tavLst>
                                        <p:tav tm="0">
                                          <p:val>
                                            <p:strVal val="1+#ppt_w/2"/>
                                          </p:val>
                                        </p:tav>
                                        <p:tav tm="100000">
                                          <p:val>
                                            <p:strVal val="#ppt_x"/>
                                          </p:val>
                                        </p:tav>
                                      </p:tavLst>
                                    </p:anim>
                                    <p:anim calcmode="lin" valueType="num">
                                      <p:cBhvr>
                                        <p:cTn id="39"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2"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 calcmode="lin" valueType="num">
                                      <p:cBhvr>
                                        <p:cTn id="44" dur="500" fill="hold"/>
                                        <p:tgtEl>
                                          <p:spTgt spid="7"/>
                                        </p:tgtEl>
                                        <p:attrNameLst>
                                          <p:attrName>ppt_x</p:attrName>
                                        </p:attrNameLst>
                                      </p:cBhvr>
                                      <p:tavLst>
                                        <p:tav tm="0">
                                          <p:val>
                                            <p:strVal val="1+#ppt_w/2"/>
                                          </p:val>
                                        </p:tav>
                                        <p:tav tm="100000">
                                          <p:val>
                                            <p:strVal val="#ppt_x"/>
                                          </p:val>
                                        </p:tav>
                                      </p:tavLst>
                                    </p:anim>
                                    <p:anim calcmode="lin" valueType="num">
                                      <p:cBhvr>
                                        <p:cTn id="45"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animBg="1" advAuto="0"/>
      <p:bldP spid="5" grpId="0" animBg="1" advAuto="0"/>
      <p:bldP spid="6" grpId="0" animBg="1" advAuto="0"/>
      <p:bldP spid="7" grpId="0" animBg="1" advAuto="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noChangeArrowheads="1"/>
          </p:cNvSpPr>
          <p:nvPr>
            <p:ph type="title"/>
          </p:nvPr>
        </p:nvSpPr>
        <p:spPr/>
        <p:txBody>
          <a:bodyPr/>
          <a:lstStyle/>
          <a:p>
            <a:pPr>
              <a:defRPr noProof="1"/>
            </a:pPr>
            <a:r>
              <a:rPr lang="en-US" cap="small"/>
              <a:t>Breakdown</a:t>
            </a:r>
          </a:p>
        </p:txBody>
      </p:sp>
      <p:sp>
        <p:nvSpPr>
          <p:cNvPr id="3" name="Text Box 7"/>
          <p:cNvSpPr/>
          <p:nvPr/>
        </p:nvSpPr>
        <p:spPr>
          <a:xfrm>
            <a:off x="1585595" y="1326515"/>
            <a:ext cx="9424035" cy="5064760"/>
          </a:xfrm>
          <a:prstGeom prst="rect">
            <a:avLst/>
          </a:prstGeom>
          <a:noFill/>
          <a:ln>
            <a:noFill/>
          </a:ln>
          <a:effectLst/>
        </p:spPr>
        <p:txBody>
          <a:bodyPr vert="horz" wrap="square" lIns="91440" tIns="45720" rIns="91440" bIns="45720" numCol="1" spcCol="215900" anchor="t"/>
          <a:lstStyle/>
          <a:p>
            <a:pPr>
              <a:defRPr lang="en-US"/>
            </a:pPr>
            <a:r>
              <a:rPr lang="en-US" sz="3200" b="1" cap="none" dirty="0">
                <a:solidFill>
                  <a:srgbClr val="6C7D76"/>
                </a:solidFill>
              </a:rPr>
              <a:t>VIDEO: “</a:t>
            </a:r>
            <a:r>
              <a:rPr lang="en-US" sz="3200" b="1" cap="none" dirty="0">
                <a:solidFill>
                  <a:srgbClr val="6C7D76"/>
                </a:solidFill>
                <a:hlinkClick r:id="rId3" action="ppaction://hlinkfile"/>
              </a:rPr>
              <a:t>Deaf People Hear for the First Time</a:t>
            </a:r>
            <a:r>
              <a:rPr lang="en-US" sz="3200" b="1" cap="none" dirty="0">
                <a:solidFill>
                  <a:srgbClr val="6C7D76"/>
                </a:solidFill>
              </a:rPr>
              <a:t>”</a:t>
            </a:r>
          </a:p>
          <a:p>
            <a:pPr>
              <a:defRPr lang="en-US"/>
            </a:pPr>
            <a:br>
              <a:rPr dirty="0"/>
            </a:br>
            <a:r>
              <a:rPr lang="en-US" sz="3200" b="1" cap="none" dirty="0">
                <a:solidFill>
                  <a:srgbClr val="6C7D76"/>
                </a:solidFill>
              </a:rPr>
              <a:t>What’s happening in this video?</a:t>
            </a:r>
            <a:br>
              <a:rPr lang="en-US" sz="3200" b="1" cap="none" dirty="0">
                <a:solidFill>
                  <a:srgbClr val="6C7D76"/>
                </a:solidFill>
              </a:rPr>
            </a:br>
            <a:endParaRPr lang="en-US" sz="3200" b="1" cap="none" dirty="0">
              <a:solidFill>
                <a:srgbClr val="6C7D76"/>
              </a:solidFill>
            </a:endParaRP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charRg st="4294967295" end="4294967295"/>
                                            </p:txEl>
                                          </p:spTgt>
                                        </p:tgtEl>
                                        <p:attrNameLst>
                                          <p:attrName>style.visibility</p:attrName>
                                        </p:attrNameLst>
                                      </p:cBhvr>
                                      <p:to>
                                        <p:strVal val="visible"/>
                                      </p:to>
                                    </p:set>
                                    <p:animEffect transition="in" filter="fade">
                                      <p:cBhvr>
                                        <p:cTn id="7" dur="500"/>
                                        <p:tgtEl>
                                          <p:spTgt spid="3">
                                            <p:txEl>
                                              <p:charRg st="4294967295" end="429496729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3">
                                            <p:txEl>
                                              <p:charRg st="4294967295" end="4294967295"/>
                                            </p:txEl>
                                          </p:spTgt>
                                        </p:tgtEl>
                                        <p:attrNameLst>
                                          <p:attrName>style.visibility</p:attrName>
                                        </p:attrNameLst>
                                      </p:cBhvr>
                                      <p:to>
                                        <p:strVal val="visible"/>
                                      </p:to>
                                    </p:set>
                                    <p:animEffect transition="in" filter="fade">
                                      <p:cBhvr>
                                        <p:cTn id="12" dur="500"/>
                                        <p:tgtEl>
                                          <p:spTgt spid="3">
                                            <p:txEl>
                                              <p:charRg st="4294967295" end="429496729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advAuto="0"/>
      <p:bldP spid="3" grpId="1" animBg="1" advAuto="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p:nvPr/>
        </p:nvSpPr>
        <p:spPr>
          <a:xfrm>
            <a:off x="808355" y="1173480"/>
            <a:ext cx="10483850" cy="4972685"/>
          </a:xfrm>
          <a:prstGeom prst="rect">
            <a:avLst/>
          </a:prstGeom>
          <a:gradFill flip="none" rotWithShape="0">
            <a:gsLst>
              <a:gs pos="0">
                <a:srgbClr val="D5DBD9"/>
              </a:gs>
              <a:gs pos="79000">
                <a:srgbClr val="D5DBD9"/>
              </a:gs>
              <a:gs pos="100000">
                <a:srgbClr val="6C7D76"/>
              </a:gs>
            </a:gsLst>
            <a:lin ang="16200000" scaled="0"/>
            <a:tileRect/>
          </a:gradFill>
          <a:ln w="50800" cap="flat" cmpd="sng" algn="ctr">
            <a:solidFill>
              <a:schemeClr val="accent1"/>
            </a:solidFill>
            <a:prstDash val="solid"/>
            <a:headEnd type="none"/>
            <a:tailEnd type="none"/>
          </a:ln>
          <a:effectLst>
            <a:outerShdw blurRad="50800" dist="37717" dir="2700000" algn="tl">
              <a:srgbClr val="000000">
                <a:alpha val="40000"/>
              </a:srgbClr>
            </a:outerShdw>
          </a:effectLst>
        </p:spPr>
        <p:txBody>
          <a:bodyPr vert="horz" wrap="square" lIns="91440" tIns="45720" rIns="91440" bIns="45720" numCol="1" spcCol="215900" anchor="t"/>
          <a:lstStyle/>
          <a:p>
            <a:pPr algn="ctr">
              <a:defRPr lang="en-US"/>
            </a:pPr>
            <a:r>
              <a:rPr lang="en-US" sz="3600" b="1" cap="none" dirty="0">
                <a:solidFill>
                  <a:srgbClr val="EAECEB"/>
                </a:solidFill>
              </a:rPr>
              <a:t>Assignment #2: Communication Challenges</a:t>
            </a:r>
          </a:p>
          <a:p>
            <a:pPr>
              <a:defRPr lang="en-US"/>
            </a:pPr>
            <a:endParaRPr lang="en-US" sz="2800" cap="none" dirty="0">
              <a:solidFill>
                <a:srgbClr val="495450"/>
              </a:solidFill>
            </a:endParaRPr>
          </a:p>
          <a:p>
            <a:pPr>
              <a:spcBef>
                <a:spcPts val="600"/>
              </a:spcBef>
              <a:defRPr lang="en-US"/>
            </a:pPr>
            <a:r>
              <a:rPr lang="en-US" sz="2800" b="1" cap="none" dirty="0">
                <a:solidFill>
                  <a:srgbClr val="495450"/>
                </a:solidFill>
              </a:rPr>
              <a:t>Write a 1-page paper summarizing the following:</a:t>
            </a:r>
            <a:endParaRPr lang="en-US" sz="2800" cap="none" dirty="0">
              <a:solidFill>
                <a:srgbClr val="495450"/>
              </a:solidFill>
            </a:endParaRPr>
          </a:p>
          <a:p>
            <a:pPr marL="457200" indent="-457200">
              <a:spcBef>
                <a:spcPts val="600"/>
              </a:spcBef>
              <a:buFont typeface="Arial" panose="020B0604020202020204" pitchFamily="34" charset="0"/>
              <a:buChar char="•"/>
              <a:defRPr lang="en-US"/>
            </a:pPr>
            <a:r>
              <a:rPr lang="en-US" sz="2800" cap="none" dirty="0">
                <a:solidFill>
                  <a:srgbClr val="495450"/>
                </a:solidFill>
              </a:rPr>
              <a:t>What communication challenges have you experienced in your home, school, church, work, </a:t>
            </a:r>
            <a:r>
              <a:rPr lang="en-US" sz="2800" cap="none" dirty="0" err="1">
                <a:solidFill>
                  <a:srgbClr val="495450"/>
                </a:solidFill>
              </a:rPr>
              <a:t>etc</a:t>
            </a:r>
            <a:r>
              <a:rPr lang="en-US" sz="2800" cap="none" dirty="0">
                <a:solidFill>
                  <a:srgbClr val="495450"/>
                </a:solidFill>
              </a:rPr>
              <a:t>? (spouse, children)</a:t>
            </a:r>
            <a:br>
              <a:rPr lang="en-US" sz="2800" cap="none" dirty="0">
                <a:solidFill>
                  <a:srgbClr val="495450"/>
                </a:solidFill>
              </a:rPr>
            </a:br>
            <a:endParaRPr lang="en-US" sz="2800" cap="none" dirty="0">
              <a:solidFill>
                <a:srgbClr val="495450"/>
              </a:solidFill>
            </a:endParaRPr>
          </a:p>
          <a:p>
            <a:pPr marL="457200" indent="-457200">
              <a:spcBef>
                <a:spcPts val="600"/>
              </a:spcBef>
              <a:buFont typeface="Arial" panose="020B0604020202020204" pitchFamily="34" charset="0"/>
              <a:buChar char="•"/>
              <a:defRPr lang="en-US"/>
            </a:pPr>
            <a:r>
              <a:rPr lang="en-US" sz="2800" cap="none" dirty="0">
                <a:solidFill>
                  <a:srgbClr val="495450"/>
                </a:solidFill>
              </a:rPr>
              <a:t>What are specific ways you have attempted to circumnavigate those challenges?</a:t>
            </a:r>
          </a:p>
          <a:p>
            <a:pPr>
              <a:defRPr lang="en-US"/>
            </a:pPr>
            <a:endParaRPr lang="en-US" sz="2800" cap="none" dirty="0">
              <a:solidFill>
                <a:srgbClr val="495450"/>
              </a:solidFill>
            </a:endParaRPr>
          </a:p>
        </p:txBody>
      </p:sp>
      <p:sp>
        <p:nvSpPr>
          <p:cNvPr id="3" name="Rectangles 1"/>
          <p:cNvSpPr/>
          <p:nvPr/>
        </p:nvSpPr>
        <p:spPr>
          <a:xfrm>
            <a:off x="558800" y="154305"/>
            <a:ext cx="10007600" cy="812800"/>
          </a:xfrm>
          <a:prstGeom prst="rect">
            <a:avLst/>
          </a:prstGeom>
          <a:solidFill>
            <a:srgbClr val="F9F8F0"/>
          </a:solid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4" name="Title 3"/>
          <p:cNvSpPr>
            <a:spLocks noGrp="1" noChangeArrowheads="1"/>
          </p:cNvSpPr>
          <p:nvPr>
            <p:ph type="title"/>
          </p:nvPr>
        </p:nvSpPr>
        <p:spPr/>
        <p:txBody>
          <a:bodyPr/>
          <a:lstStyle/>
          <a:p>
            <a:pPr>
              <a:defRPr noProof="1"/>
            </a:pPr>
            <a:r>
              <a:rPr lang="en-US" cap="small"/>
              <a:t>Assignment</a:t>
            </a: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p:nvPr/>
        </p:nvSpPr>
        <p:spPr>
          <a:xfrm>
            <a:off x="808355" y="1173480"/>
            <a:ext cx="10483850" cy="5417820"/>
          </a:xfrm>
          <a:prstGeom prst="rect">
            <a:avLst/>
          </a:prstGeom>
          <a:gradFill flip="none" rotWithShape="0">
            <a:gsLst>
              <a:gs pos="0">
                <a:srgbClr val="D5DBD9"/>
              </a:gs>
              <a:gs pos="79000">
                <a:srgbClr val="D5DBD9"/>
              </a:gs>
              <a:gs pos="100000">
                <a:srgbClr val="6C7D76"/>
              </a:gs>
            </a:gsLst>
            <a:lin ang="16200000" scaled="0"/>
            <a:tileRect/>
          </a:gradFill>
          <a:ln w="50800" cap="flat" cmpd="sng" algn="ctr">
            <a:solidFill>
              <a:schemeClr val="accent1"/>
            </a:solidFill>
            <a:prstDash val="solid"/>
            <a:headEnd type="none"/>
            <a:tailEnd type="none"/>
          </a:ln>
          <a:effectLst>
            <a:outerShdw blurRad="50800" dist="37717" dir="2700000" algn="tl">
              <a:srgbClr val="000000">
                <a:alpha val="40000"/>
              </a:srgbClr>
            </a:outerShdw>
          </a:effectLst>
        </p:spPr>
        <p:txBody>
          <a:bodyPr vert="horz" wrap="square" lIns="91440" tIns="45720" rIns="91440" bIns="45720" numCol="1" spcCol="215900" anchor="t"/>
          <a:lstStyle/>
          <a:p>
            <a:pPr algn="ctr">
              <a:defRPr lang="en-US"/>
            </a:pPr>
            <a:r>
              <a:rPr lang="en-US" sz="3600" b="1" cap="none" dirty="0">
                <a:solidFill>
                  <a:srgbClr val="EAECEB"/>
                </a:solidFill>
              </a:rPr>
              <a:t>Group Assignment #2: Answering Questions</a:t>
            </a:r>
          </a:p>
          <a:p>
            <a:pPr>
              <a:defRPr lang="en-US"/>
            </a:pPr>
            <a:endParaRPr lang="en-US" sz="2800" cap="none" dirty="0">
              <a:solidFill>
                <a:srgbClr val="495450"/>
              </a:solidFill>
            </a:endParaRPr>
          </a:p>
          <a:p>
            <a:pPr marL="700405" indent="-700405">
              <a:spcBef>
                <a:spcPts val="600"/>
              </a:spcBef>
              <a:buNone/>
              <a:defRPr lang="en-US"/>
            </a:pPr>
            <a:r>
              <a:rPr lang="en-US" sz="2400" b="1" dirty="0">
                <a:solidFill>
                  <a:srgbClr val="495450"/>
                </a:solidFill>
              </a:rPr>
              <a:t>1</a:t>
            </a:r>
            <a:r>
              <a:rPr lang="en-US" sz="2400" b="1" cap="none" dirty="0">
                <a:solidFill>
                  <a:srgbClr val="495450"/>
                </a:solidFill>
              </a:rPr>
              <a:t>:	</a:t>
            </a:r>
            <a:r>
              <a:rPr lang="en-US" sz="2400" cap="none" dirty="0">
                <a:solidFill>
                  <a:srgbClr val="495450"/>
                </a:solidFill>
              </a:rPr>
              <a:t>The UN and NGOs say husbands and wives are equal, and the husband is not the head. Is this true?</a:t>
            </a:r>
          </a:p>
          <a:p>
            <a:pPr marL="700405" indent="-700405">
              <a:spcBef>
                <a:spcPts val="600"/>
              </a:spcBef>
              <a:buNone/>
              <a:defRPr lang="en-US"/>
            </a:pPr>
            <a:r>
              <a:rPr lang="en-US" sz="2400" b="1" dirty="0">
                <a:solidFill>
                  <a:srgbClr val="495450"/>
                </a:solidFill>
              </a:rPr>
              <a:t>2</a:t>
            </a:r>
            <a:r>
              <a:rPr lang="en-US" sz="2400" b="1" cap="none" dirty="0">
                <a:solidFill>
                  <a:srgbClr val="495450"/>
                </a:solidFill>
              </a:rPr>
              <a:t>:	</a:t>
            </a:r>
            <a:r>
              <a:rPr lang="en-US" sz="2400" cap="none" dirty="0">
                <a:solidFill>
                  <a:srgbClr val="495450"/>
                </a:solidFill>
              </a:rPr>
              <a:t>We're hearing some preachers say that they are the Levites of the Old Testament. They say we should give them 10%. Is this true?</a:t>
            </a:r>
          </a:p>
          <a:p>
            <a:pPr marL="700405" indent="-700405">
              <a:spcBef>
                <a:spcPts val="600"/>
              </a:spcBef>
              <a:buNone/>
              <a:defRPr lang="en-US"/>
            </a:pPr>
            <a:r>
              <a:rPr lang="en-US" sz="2400" b="1" dirty="0">
                <a:solidFill>
                  <a:srgbClr val="495450"/>
                </a:solidFill>
              </a:rPr>
              <a:t>3</a:t>
            </a:r>
            <a:r>
              <a:rPr lang="en-US" sz="2400" b="1" cap="none" dirty="0">
                <a:solidFill>
                  <a:srgbClr val="495450"/>
                </a:solidFill>
              </a:rPr>
              <a:t>:</a:t>
            </a:r>
            <a:r>
              <a:rPr lang="en-US" sz="2400" cap="none" dirty="0">
                <a:solidFill>
                  <a:srgbClr val="495450"/>
                </a:solidFill>
              </a:rPr>
              <a:t> 	What did David’s 5 stones represent?  Grace. Truth. Love. Joy. Peace…</a:t>
            </a:r>
          </a:p>
          <a:p>
            <a:pPr marL="700405" indent="-700405">
              <a:spcBef>
                <a:spcPts val="600"/>
              </a:spcBef>
              <a:buNone/>
              <a:defRPr lang="en-US"/>
            </a:pPr>
            <a:r>
              <a:rPr lang="en-US" sz="2400" b="1" dirty="0">
                <a:solidFill>
                  <a:srgbClr val="495450"/>
                </a:solidFill>
              </a:rPr>
              <a:t>4</a:t>
            </a:r>
            <a:r>
              <a:rPr lang="en-US" sz="2400" b="1" cap="none" dirty="0">
                <a:solidFill>
                  <a:srgbClr val="495450"/>
                </a:solidFill>
              </a:rPr>
              <a:t>:	</a:t>
            </a:r>
            <a:r>
              <a:rPr lang="en-US" sz="2400" cap="none" dirty="0">
                <a:solidFill>
                  <a:srgbClr val="495450"/>
                </a:solidFill>
              </a:rPr>
              <a:t>Women should not wear pants in church. In America, the women wear pants to church, but that’s because it’s cold there.</a:t>
            </a:r>
          </a:p>
          <a:p>
            <a:pPr marL="700405" indent="-700405">
              <a:spcBef>
                <a:spcPts val="600"/>
              </a:spcBef>
              <a:buNone/>
              <a:defRPr lang="en-US"/>
            </a:pPr>
            <a:r>
              <a:rPr lang="en-US" sz="2400" b="1" dirty="0">
                <a:solidFill>
                  <a:srgbClr val="495450"/>
                </a:solidFill>
              </a:rPr>
              <a:t>5</a:t>
            </a:r>
            <a:r>
              <a:rPr lang="en-US" sz="2400" b="1" cap="none" dirty="0">
                <a:solidFill>
                  <a:srgbClr val="495450"/>
                </a:solidFill>
              </a:rPr>
              <a:t>:	</a:t>
            </a:r>
            <a:r>
              <a:rPr lang="en-US" sz="2400" cap="none" dirty="0">
                <a:solidFill>
                  <a:srgbClr val="495450"/>
                </a:solidFill>
              </a:rPr>
              <a:t>David was right to kill Goliath. Am I right to kill the evil soldier in my village?</a:t>
            </a:r>
            <a:endParaRPr lang="en-US" sz="2800" cap="none" dirty="0">
              <a:solidFill>
                <a:srgbClr val="495450"/>
              </a:solidFill>
            </a:endParaRPr>
          </a:p>
          <a:p>
            <a:pPr>
              <a:defRPr lang="en-US"/>
            </a:pPr>
            <a:endParaRPr lang="en-US" sz="2800" cap="none" dirty="0">
              <a:solidFill>
                <a:srgbClr val="495450"/>
              </a:solidFill>
            </a:endParaRPr>
          </a:p>
        </p:txBody>
      </p:sp>
      <p:sp>
        <p:nvSpPr>
          <p:cNvPr id="3" name="Rectangles 1"/>
          <p:cNvSpPr/>
          <p:nvPr/>
        </p:nvSpPr>
        <p:spPr>
          <a:xfrm>
            <a:off x="558800" y="154305"/>
            <a:ext cx="10007600" cy="812800"/>
          </a:xfrm>
          <a:prstGeom prst="rect">
            <a:avLst/>
          </a:prstGeom>
          <a:solidFill>
            <a:srgbClr val="F9F8F0"/>
          </a:solid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4" name="Title 3"/>
          <p:cNvSpPr>
            <a:spLocks noGrp="1" noChangeArrowheads="1"/>
          </p:cNvSpPr>
          <p:nvPr>
            <p:ph type="title"/>
          </p:nvPr>
        </p:nvSpPr>
        <p:spPr/>
        <p:txBody>
          <a:bodyPr/>
          <a:lstStyle/>
          <a:p>
            <a:pPr>
              <a:defRPr noProof="1"/>
            </a:pPr>
            <a:r>
              <a:rPr lang="en-US" cap="small"/>
              <a:t>Assignment</a:t>
            </a: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type="body" idx="13"/>
          </p:nvPr>
        </p:nvSpPr>
        <p:spPr>
          <a:solidFill>
            <a:schemeClr val="tx2">
              <a:lumMod val="75000"/>
              <a:alpha val="69000"/>
            </a:schemeClr>
          </a:solidFill>
        </p:spPr>
        <p:txBody>
          <a:bodyPr/>
          <a:lstStyle/>
          <a:p>
            <a:pPr>
              <a:defRPr lang="en-US"/>
            </a:pPr>
            <a:endParaRPr dirty="0"/>
          </a:p>
        </p:txBody>
      </p:sp>
      <p:sp>
        <p:nvSpPr>
          <p:cNvPr id="3" name="Subtitle 25"/>
          <p:cNvSpPr>
            <a:spLocks noGrp="1" noChangeArrowheads="1"/>
          </p:cNvSpPr>
          <p:nvPr>
            <p:ph type="subTitle" idx="1"/>
          </p:nvPr>
        </p:nvSpPr>
        <p:spPr/>
        <p:txBody>
          <a:bodyPr/>
          <a:lstStyle/>
          <a:p>
            <a:pPr>
              <a:defRPr lang="en-US"/>
            </a:pPr>
            <a:r>
              <a:rPr lang="en-US" sz="5400" cap="small"/>
              <a:t>Deaf Ministry</a:t>
            </a:r>
          </a:p>
        </p:txBody>
      </p:sp>
      <p:sp>
        <p:nvSpPr>
          <p:cNvPr id="4" name="Title 24"/>
          <p:cNvSpPr>
            <a:spLocks noGrp="1" noChangeArrowheads="1"/>
          </p:cNvSpPr>
          <p:nvPr>
            <p:ph type="ctrTitle"/>
          </p:nvPr>
        </p:nvSpPr>
        <p:spPr/>
        <p:txBody>
          <a:bodyPr/>
          <a:lstStyle/>
          <a:p>
            <a:pPr>
              <a:defRPr lang="en-US"/>
            </a:pPr>
            <a:r>
              <a:rPr dirty="0"/>
              <a:t>Language</a:t>
            </a:r>
            <a:br>
              <a:rPr dirty="0"/>
            </a:br>
            <a:r>
              <a:rPr dirty="0"/>
              <a:t>Challenges</a:t>
            </a:r>
          </a:p>
        </p:txBody>
      </p:sp>
      <p:sp>
        <p:nvSpPr>
          <p:cNvPr id="7" name="Oval 12"/>
          <p:cNvSpPr/>
          <p:nvPr/>
        </p:nvSpPr>
        <p:spPr>
          <a:xfrm>
            <a:off x="1097280" y="2743200"/>
            <a:ext cx="3657600" cy="3657600"/>
          </a:xfrm>
          <a:prstGeom prst="ellipse">
            <a:avLst/>
          </a:prstGeom>
          <a:blipFill>
            <a:blip r:embed="rId3"/>
            <a:stretch>
              <a:fillRect/>
            </a:stretch>
          </a:blipFill>
          <a:ln w="38100" cap="flat" cmpd="sng" algn="ctr">
            <a:solidFill>
              <a:schemeClr val="bg2">
                <a:lumMod val="75000"/>
              </a:schemeClr>
            </a:solidFill>
            <a:prstDash val="solid"/>
            <a:headEnd type="none"/>
            <a:tailEnd type="none"/>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4800" b="1" cap="none">
              <a:latin typeface="Times New Roman" panose="02020603050405020304" pitchFamily="1" charset="0"/>
              <a:ea typeface="Trebuchet MS" panose="020B0603020202020204" charset="0"/>
              <a:cs typeface="Trebuchet MS" panose="020B060302020202020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noChangeArrowheads="1"/>
          </p:cNvSpPr>
          <p:nvPr>
            <p:ph type="title"/>
          </p:nvPr>
        </p:nvSpPr>
        <p:spPr/>
        <p:txBody>
          <a:bodyPr/>
          <a:lstStyle/>
          <a:p>
            <a:pPr>
              <a:defRPr noProof="1"/>
            </a:pPr>
            <a:r>
              <a:rPr lang="en-US" cap="small"/>
              <a:t>Language</a:t>
            </a:r>
          </a:p>
        </p:txBody>
      </p:sp>
      <p:pic>
        <p:nvPicPr>
          <p:cNvPr id="3" name="Picture 34" descr="C:\biz\cmd\~CBC-Teaching\~Tim'sTeaching\CrossCulturalMinistry\Resources\ZambiaCommonLanguages.jpgZambiaCommonLanguages"/>
          <p:cNvPicPr>
            <a:picLocks noChangeAspect="1"/>
          </p:cNvPicPr>
          <p:nvPr/>
        </p:nvPicPr>
        <p:blipFill>
          <a:blip r:embed="rId3"/>
          <a:stretch>
            <a:fillRect/>
          </a:stretch>
        </p:blipFill>
        <p:spPr>
          <a:xfrm>
            <a:off x="5444490" y="1106805"/>
            <a:ext cx="6030595" cy="5278755"/>
          </a:xfrm>
          <a:prstGeom prst="rect">
            <a:avLst/>
          </a:prstGeom>
          <a:noFill/>
          <a:ln w="50800" cap="flat" cmpd="sng" algn="ctr">
            <a:solidFill>
              <a:schemeClr val="accent1"/>
            </a:solidFill>
            <a:prstDash val="solid"/>
            <a:headEnd type="none"/>
            <a:tailEnd type="none"/>
          </a:ln>
          <a:effectLst>
            <a:outerShdw blurRad="50800" dist="37717" dir="2700000" algn="tl">
              <a:srgbClr val="000000">
                <a:alpha val="40000"/>
              </a:srgbClr>
            </a:outerShdw>
          </a:effectLst>
        </p:spPr>
      </p:pic>
      <p:pic>
        <p:nvPicPr>
          <p:cNvPr id="4" name="Picture 35"/>
          <p:cNvPicPr>
            <a:picLocks noChangeAspect="1"/>
          </p:cNvPicPr>
          <p:nvPr/>
        </p:nvPicPr>
        <p:blipFill>
          <a:blip r:embed="rId4"/>
          <a:stretch>
            <a:fillRect/>
          </a:stretch>
        </p:blipFill>
        <p:spPr>
          <a:xfrm>
            <a:off x="1094740" y="1106805"/>
            <a:ext cx="2983230" cy="3851910"/>
          </a:xfrm>
          <a:prstGeom prst="rect">
            <a:avLst/>
          </a:prstGeom>
          <a:noFill/>
          <a:ln w="50800" cap="flat" cmpd="sng" algn="ctr">
            <a:solidFill>
              <a:schemeClr val="accent1"/>
            </a:solidFill>
            <a:prstDash val="solid"/>
            <a:headEnd type="none"/>
            <a:tailEnd type="none"/>
          </a:ln>
          <a:effectLst>
            <a:outerShdw blurRad="50800" dist="37717" dir="2700000" algn="tl">
              <a:srgbClr val="000000">
                <a:alpha val="40000"/>
              </a:srgbClr>
            </a:outerShdw>
          </a:effectLst>
        </p:spPr>
      </p:pic>
      <p:sp>
        <p:nvSpPr>
          <p:cNvPr id="5" name="Rectangle1"/>
          <p:cNvSpPr/>
          <p:nvPr/>
        </p:nvSpPr>
        <p:spPr>
          <a:xfrm>
            <a:off x="5339715" y="1088390"/>
            <a:ext cx="3343910" cy="1336675"/>
          </a:xfrm>
          <a:prstGeom prst="rect">
            <a:avLst/>
          </a:prstGeom>
          <a:noFill/>
          <a:ln>
            <a:noFill/>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dirty="0">
                <a:solidFill>
                  <a:srgbClr val="456968"/>
                </a:solidFill>
              </a:rPr>
              <a:t>Zambia </a:t>
            </a:r>
            <a:br>
              <a:rPr lang="en-US" sz="3200" b="1" cap="none" dirty="0">
                <a:solidFill>
                  <a:srgbClr val="456968"/>
                </a:solidFill>
              </a:rPr>
            </a:br>
            <a:r>
              <a:rPr lang="en-US" sz="3200" b="1" cap="none" dirty="0">
                <a:solidFill>
                  <a:srgbClr val="456968"/>
                </a:solidFill>
              </a:rPr>
              <a:t>Language Map</a:t>
            </a:r>
          </a:p>
        </p:txBody>
      </p:sp>
      <p:sp>
        <p:nvSpPr>
          <p:cNvPr id="6" name="Rectangle1"/>
          <p:cNvSpPr/>
          <p:nvPr/>
        </p:nvSpPr>
        <p:spPr>
          <a:xfrm>
            <a:off x="461010" y="5999480"/>
            <a:ext cx="4251325" cy="457200"/>
          </a:xfrm>
          <a:prstGeom prst="rect">
            <a:avLst/>
          </a:prstGeom>
          <a:noFill/>
          <a:ln>
            <a:noFill/>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400" b="1" cap="none">
                <a:solidFill>
                  <a:srgbClr val="456968"/>
                </a:solidFill>
              </a:rPr>
              <a:t>72 tribal languages (45)</a:t>
            </a:r>
          </a:p>
        </p:txBody>
      </p:sp>
      <p:sp>
        <p:nvSpPr>
          <p:cNvPr id="7" name="Rectangle1"/>
          <p:cNvSpPr/>
          <p:nvPr/>
        </p:nvSpPr>
        <p:spPr>
          <a:xfrm>
            <a:off x="914400" y="5594985"/>
            <a:ext cx="3343910" cy="457200"/>
          </a:xfrm>
          <a:prstGeom prst="rect">
            <a:avLst/>
          </a:prstGeom>
          <a:noFill/>
          <a:ln>
            <a:noFill/>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400" b="1" cap="none">
                <a:solidFill>
                  <a:srgbClr val="456968"/>
                </a:solidFill>
              </a:rPr>
              <a:t>7 national languages</a:t>
            </a:r>
          </a:p>
        </p:txBody>
      </p:sp>
      <p:sp>
        <p:nvSpPr>
          <p:cNvPr id="8" name="Rectangle1"/>
          <p:cNvSpPr/>
          <p:nvPr/>
        </p:nvSpPr>
        <p:spPr>
          <a:xfrm>
            <a:off x="914400" y="5190490"/>
            <a:ext cx="3343910" cy="457200"/>
          </a:xfrm>
          <a:prstGeom prst="rect">
            <a:avLst/>
          </a:prstGeom>
          <a:noFill/>
          <a:ln>
            <a:noFill/>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400" b="1" cap="none">
                <a:solidFill>
                  <a:srgbClr val="456968"/>
                </a:solidFill>
              </a:rPr>
              <a:t>1 official language</a:t>
            </a: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advAuto="0"/>
      <p:bldP spid="4" grpId="0" animBg="1" advAuto="0"/>
      <p:bldP spid="5" grpId="0" animBg="1"/>
      <p:bldP spid="6" grpId="0" animBg="1"/>
      <p:bldP spid="7" grpId="0" animBg="1"/>
      <p:bldP spid="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noChangeArrowheads="1"/>
          </p:cNvSpPr>
          <p:nvPr>
            <p:ph type="title"/>
          </p:nvPr>
        </p:nvSpPr>
        <p:spPr/>
        <p:txBody>
          <a:bodyPr/>
          <a:lstStyle/>
          <a:p>
            <a:pPr>
              <a:defRPr noProof="1"/>
            </a:pPr>
            <a:r>
              <a:rPr lang="en-US" cap="small"/>
              <a:t>Language</a:t>
            </a:r>
          </a:p>
        </p:txBody>
      </p:sp>
      <p:sp>
        <p:nvSpPr>
          <p:cNvPr id="3" name="Rectangle1"/>
          <p:cNvSpPr/>
          <p:nvPr/>
        </p:nvSpPr>
        <p:spPr>
          <a:xfrm>
            <a:off x="808355" y="2178050"/>
            <a:ext cx="10576560" cy="696595"/>
          </a:xfrm>
          <a:prstGeom prst="roundRect">
            <a:avLst>
              <a:gd name="adj" fmla="val 50000"/>
            </a:avLst>
          </a:prstGeom>
          <a:gradFill flip="none" rotWithShape="0">
            <a:gsLst>
              <a:gs pos="0">
                <a:srgbClr val="E6E4D7"/>
              </a:gs>
              <a:gs pos="42000">
                <a:srgbClr val="E6E4D7"/>
              </a:gs>
              <a:gs pos="80000">
                <a:srgbClr val="BFB971"/>
              </a:gs>
              <a:gs pos="100000">
                <a:srgbClr val="BFB971"/>
              </a:gs>
            </a:gsLst>
            <a:lin ang="5400000" scaled="0"/>
            <a:tileRect/>
          </a:gradFill>
          <a:ln>
            <a:noFill/>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a:solidFill>
                  <a:srgbClr val="456968"/>
                </a:solidFill>
              </a:rPr>
              <a:t>english</a:t>
            </a:r>
          </a:p>
        </p:txBody>
      </p:sp>
      <p:sp>
        <p:nvSpPr>
          <p:cNvPr id="4" name="Rounded Rectangle 20"/>
          <p:cNvSpPr/>
          <p:nvPr/>
        </p:nvSpPr>
        <p:spPr>
          <a:xfrm>
            <a:off x="417195" y="4521835"/>
            <a:ext cx="1554480" cy="500380"/>
          </a:xfrm>
          <a:prstGeom prst="roundRect">
            <a:avLst>
              <a:gd name="adj" fmla="val 50000"/>
            </a:avLst>
          </a:prstGeom>
          <a:solidFill>
            <a:srgbClr val="8E795E"/>
          </a:solidFill>
          <a:ln w="19050" cap="flat" cmpd="sng" algn="ctr">
            <a:solidFill>
              <a:srgbClr val="868257"/>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t>Bemba</a:t>
            </a:r>
          </a:p>
        </p:txBody>
      </p:sp>
      <p:sp>
        <p:nvSpPr>
          <p:cNvPr id="5" name="Rounded Rectangle 6"/>
          <p:cNvSpPr/>
          <p:nvPr/>
        </p:nvSpPr>
        <p:spPr>
          <a:xfrm>
            <a:off x="2048510" y="4521835"/>
            <a:ext cx="1554480" cy="500380"/>
          </a:xfrm>
          <a:prstGeom prst="roundRect">
            <a:avLst>
              <a:gd name="adj" fmla="val 50000"/>
            </a:avLst>
          </a:prstGeom>
          <a:solidFill>
            <a:srgbClr val="A57C38"/>
          </a:solidFill>
          <a:ln w="19050" cap="flat" cmpd="sng" algn="ctr">
            <a:solidFill>
              <a:srgbClr val="868257"/>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t>Chewa</a:t>
            </a:r>
          </a:p>
        </p:txBody>
      </p:sp>
      <p:sp>
        <p:nvSpPr>
          <p:cNvPr id="6" name="Rounded Rectangle 22"/>
          <p:cNvSpPr/>
          <p:nvPr/>
        </p:nvSpPr>
        <p:spPr>
          <a:xfrm>
            <a:off x="3679825" y="4521835"/>
            <a:ext cx="1554480" cy="500380"/>
          </a:xfrm>
          <a:prstGeom prst="roundRect">
            <a:avLst>
              <a:gd name="adj" fmla="val 50000"/>
            </a:avLst>
          </a:prstGeom>
          <a:solidFill>
            <a:srgbClr val="6C7D76"/>
          </a:solidFill>
          <a:ln w="19050" cap="flat" cmpd="sng" algn="ctr">
            <a:solidFill>
              <a:srgbClr val="868257"/>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t>Tonga</a:t>
            </a:r>
          </a:p>
        </p:txBody>
      </p:sp>
      <p:sp>
        <p:nvSpPr>
          <p:cNvPr id="7" name="Rounded Rectangle 23"/>
          <p:cNvSpPr/>
          <p:nvPr/>
        </p:nvSpPr>
        <p:spPr>
          <a:xfrm>
            <a:off x="5311140" y="4521835"/>
            <a:ext cx="1554480" cy="500380"/>
          </a:xfrm>
          <a:prstGeom prst="roundRect">
            <a:avLst>
              <a:gd name="adj" fmla="val 47081"/>
            </a:avLst>
          </a:prstGeom>
          <a:solidFill>
            <a:srgbClr val="B8AE38"/>
          </a:solidFill>
          <a:ln w="19050" cap="flat" cmpd="sng" algn="ctr">
            <a:solidFill>
              <a:srgbClr val="868257"/>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t>Lozi</a:t>
            </a:r>
          </a:p>
        </p:txBody>
      </p:sp>
      <p:sp>
        <p:nvSpPr>
          <p:cNvPr id="8" name="Rounded Rectangle 27"/>
          <p:cNvSpPr/>
          <p:nvPr/>
        </p:nvSpPr>
        <p:spPr>
          <a:xfrm>
            <a:off x="6942455" y="4521835"/>
            <a:ext cx="1554480" cy="500380"/>
          </a:xfrm>
          <a:prstGeom prst="roundRect">
            <a:avLst>
              <a:gd name="adj" fmla="val 49619"/>
            </a:avLst>
          </a:prstGeom>
          <a:solidFill>
            <a:srgbClr val="679C9B"/>
          </a:solidFill>
          <a:ln w="19050" cap="flat" cmpd="sng" algn="ctr">
            <a:solidFill>
              <a:srgbClr val="868257"/>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t>Tumbuka</a:t>
            </a:r>
          </a:p>
        </p:txBody>
      </p:sp>
      <p:sp>
        <p:nvSpPr>
          <p:cNvPr id="9" name="Rounded Rectangle 28"/>
          <p:cNvSpPr/>
          <p:nvPr/>
        </p:nvSpPr>
        <p:spPr>
          <a:xfrm>
            <a:off x="8573770" y="4521835"/>
            <a:ext cx="1554480" cy="500380"/>
          </a:xfrm>
          <a:prstGeom prst="roundRect">
            <a:avLst>
              <a:gd name="adj" fmla="val 42005"/>
            </a:avLst>
          </a:prstGeom>
          <a:solidFill>
            <a:srgbClr val="868257"/>
          </a:solidFill>
          <a:ln w="19050" cap="flat" cmpd="sng" algn="ctr">
            <a:solidFill>
              <a:srgbClr val="868257"/>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t>Lala-Bisa</a:t>
            </a:r>
          </a:p>
        </p:txBody>
      </p:sp>
      <p:sp>
        <p:nvSpPr>
          <p:cNvPr id="10" name="Rounded Rectangle 29"/>
          <p:cNvSpPr/>
          <p:nvPr/>
        </p:nvSpPr>
        <p:spPr>
          <a:xfrm>
            <a:off x="10205085" y="4521835"/>
            <a:ext cx="1554480" cy="500380"/>
          </a:xfrm>
          <a:prstGeom prst="roundRect">
            <a:avLst>
              <a:gd name="adj" fmla="val 49619"/>
            </a:avLst>
          </a:prstGeom>
          <a:solidFill>
            <a:srgbClr val="ACA088"/>
          </a:solidFill>
          <a:ln w="19050" cap="flat" cmpd="sng" algn="ctr">
            <a:solidFill>
              <a:srgbClr val="868257"/>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t>Lunda</a:t>
            </a:r>
          </a:p>
        </p:txBody>
      </p:sp>
      <p:pic>
        <p:nvPicPr>
          <p:cNvPr id="11" name="Picture 58" descr="C:\biz\cmd\~CBC-Teaching\~Tim'sTeaching\CrossCulturalMinistry\Resources\ColorsCulture.pngColorsCulture"/>
          <p:cNvPicPr>
            <a:picLocks noChangeAspect="1"/>
          </p:cNvPicPr>
          <p:nvPr/>
        </p:nvPicPr>
        <p:blipFill>
          <a:blip r:embed="rId3"/>
          <a:stretch>
            <a:fillRect/>
          </a:stretch>
        </p:blipFill>
        <p:spPr>
          <a:xfrm>
            <a:off x="640080" y="5050155"/>
            <a:ext cx="10867390" cy="1528445"/>
          </a:xfrm>
          <a:prstGeom prst="rect">
            <a:avLst/>
          </a:prstGeom>
          <a:noFill/>
          <a:ln>
            <a:noFill/>
          </a:ln>
          <a:effectLst/>
        </p:spPr>
      </p:pic>
      <p:sp>
        <p:nvSpPr>
          <p:cNvPr id="12" name="Text Box 60"/>
          <p:cNvSpPr/>
          <p:nvPr/>
        </p:nvSpPr>
        <p:spPr>
          <a:xfrm>
            <a:off x="785495" y="1139825"/>
            <a:ext cx="10576560" cy="4276725"/>
          </a:xfrm>
          <a:prstGeom prst="rect">
            <a:avLst/>
          </a:prstGeom>
          <a:gradFill flip="none" rotWithShape="0">
            <a:gsLst>
              <a:gs pos="0">
                <a:srgbClr val="FBFBF9"/>
              </a:gs>
              <a:gs pos="73000">
                <a:srgbClr val="D9D7C4"/>
              </a:gs>
              <a:gs pos="82000">
                <a:srgbClr val="D9D7C4"/>
              </a:gs>
              <a:gs pos="100000">
                <a:srgbClr val="E6E4D7"/>
              </a:gs>
            </a:gsLst>
            <a:lin ang="5400000" scaled="0"/>
            <a:tileRect/>
          </a:gradFill>
          <a:ln w="50800" cap="flat" cmpd="sng" algn="ctr">
            <a:solidFill>
              <a:schemeClr val="accent1"/>
            </a:solidFill>
            <a:prstDash val="solid"/>
            <a:headEnd type="none"/>
            <a:tailEnd type="none"/>
          </a:ln>
          <a:effectLst/>
        </p:spPr>
        <p:txBody>
          <a:bodyPr vert="horz" wrap="square" lIns="91440" tIns="45720" rIns="91440" bIns="45720" numCol="1" spcCol="215900" anchor="t"/>
          <a:lstStyle/>
          <a:p>
            <a:pPr>
              <a:defRPr lang="en-US"/>
            </a:pPr>
            <a:r>
              <a:rPr lang="en-US" sz="2400" b="1" cap="none"/>
              <a:t>“</a:t>
            </a:r>
            <a:r>
              <a:rPr lang="en-US" sz="3200" b="1" cap="none"/>
              <a:t>L</a:t>
            </a:r>
            <a:r>
              <a:rPr lang="en-US" sz="2400" b="1" cap="none"/>
              <a:t>earning in one’s first language is </a:t>
            </a:r>
            <a:r>
              <a:rPr lang="en-US" sz="2400" b="1" i="1" cap="none"/>
              <a:t>‘essential for the initial teaching of reading.’</a:t>
            </a:r>
            <a:r>
              <a:rPr lang="en-US" sz="2400" b="1" cap="none"/>
              <a:t> Children arrive on the first day of school with thousands of oral vocabulary words and tacit knowledge of the sound system of their mother tongue, but are unable to use and build upon these linguistic skills because they are instructed in a foreign language. Dismissing this prior knowledge, and trying to teach children to read in a language they are not accustomed to hearing or speaking, makes the teaching of reading difficult, especially in underresourced schools in developing countries.”</a:t>
            </a:r>
          </a:p>
          <a:p>
            <a:pPr algn="r">
              <a:defRPr lang="en-US"/>
            </a:pPr>
            <a:r>
              <a:rPr lang="en-US" sz="2400" b="1" cap="none"/>
              <a:t>National Literacy Foundation - Unicef Zambia </a:t>
            </a:r>
            <a:br>
              <a:rPr lang="en-US" sz="2400" b="1" cap="none"/>
            </a:br>
            <a:r>
              <a:rPr lang="en-US" sz="2400" b="1" cap="none"/>
              <a:t>Impact of Language Policy, 2017</a:t>
            </a: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ppt_x</p:attrName>
                                        </p:attrNameLst>
                                      </p:cBhvr>
                                      <p:tavLst>
                                        <p:tav tm="0">
                                          <p:val>
                                            <p:strVal val="#ppt_x"/>
                                          </p:val>
                                        </p:tav>
                                        <p:tav tm="100000">
                                          <p:val>
                                            <p:strVal val="#ppt_x"/>
                                          </p:val>
                                        </p:tav>
                                      </p:tavLst>
                                    </p:anim>
                                    <p:anim calcmode="lin" valueType="num">
                                      <p:cBhvr>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ppt_x</p:attrName>
                                        </p:attrNameLst>
                                      </p:cBhvr>
                                      <p:tavLst>
                                        <p:tav tm="0">
                                          <p:val>
                                            <p:strVal val="0-#ppt_w/2"/>
                                          </p:val>
                                        </p:tav>
                                        <p:tav tm="100000">
                                          <p:val>
                                            <p:strVal val="#ppt_x"/>
                                          </p:val>
                                        </p:tav>
                                      </p:tavLst>
                                    </p:anim>
                                    <p:anim calcmode="lin" valueType="num">
                                      <p:cBhvr>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xit" presetSubtype="2" fill="hold" grpId="1" nodeType="clickEffect">
                                  <p:stCondLst>
                                    <p:cond delay="0"/>
                                  </p:stCondLst>
                                  <p:childTnLst>
                                    <p:anim calcmode="lin" valueType="num">
                                      <p:cBhvr>
                                        <p:cTn id="18" dur="500" fill="hold"/>
                                        <p:tgtEl>
                                          <p:spTgt spid="12"/>
                                        </p:tgtEl>
                                        <p:attrNameLst>
                                          <p:attrName>ppt_x</p:attrName>
                                        </p:attrNameLst>
                                      </p:cBhvr>
                                      <p:tavLst>
                                        <p:tav tm="0">
                                          <p:val>
                                            <p:strVal val="#ppt_x"/>
                                          </p:val>
                                        </p:tav>
                                        <p:tav tm="100000">
                                          <p:val>
                                            <p:strVal val="1+#ppt_w/2"/>
                                          </p:val>
                                        </p:tav>
                                      </p:tavLst>
                                    </p:anim>
                                    <p:anim calcmode="lin" valueType="num">
                                      <p:cBhvr>
                                        <p:cTn id="19" dur="500" fill="hold"/>
                                        <p:tgtEl>
                                          <p:spTgt spid="12"/>
                                        </p:tgtEl>
                                        <p:attrNameLst>
                                          <p:attrName>ppt_y</p:attrName>
                                        </p:attrNameLst>
                                      </p:cBhvr>
                                      <p:tavLst>
                                        <p:tav tm="0">
                                          <p:val>
                                            <p:strVal val="#ppt_y"/>
                                          </p:val>
                                        </p:tav>
                                        <p:tav tm="100000">
                                          <p:val>
                                            <p:strVal val="#ppt_y"/>
                                          </p:val>
                                        </p:tav>
                                      </p:tavLst>
                                    </p:anim>
                                    <p:set>
                                      <p:cBhvr>
                                        <p:cTn id="20" dur="1" fill="hold">
                                          <p:stCondLst>
                                            <p:cond delay="499"/>
                                          </p:stCondLst>
                                        </p:cTn>
                                        <p:tgtEl>
                                          <p:spTgt spid="12"/>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slide(fromBottom)">
                                      <p:cBhvr>
                                        <p:cTn id="25" dur="500"/>
                                        <p:tgtEl>
                                          <p:spTgt spid="4"/>
                                        </p:tgtEl>
                                      </p:cBhvr>
                                    </p:animEffect>
                                  </p:childTnLst>
                                </p:cTn>
                              </p:par>
                            </p:childTnLst>
                          </p:cTn>
                        </p:par>
                        <p:par>
                          <p:cTn id="26" fill="hold">
                            <p:stCondLst>
                              <p:cond delay="500"/>
                            </p:stCondLst>
                            <p:childTnLst>
                              <p:par>
                                <p:cTn id="27" presetID="12" presetClass="entr" presetSubtype="4" fill="hold" grpId="0" nodeType="after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slide(fromBottom)">
                                      <p:cBhvr>
                                        <p:cTn id="29" dur="500"/>
                                        <p:tgtEl>
                                          <p:spTgt spid="5"/>
                                        </p:tgtEl>
                                      </p:cBhvr>
                                    </p:animEffect>
                                  </p:childTnLst>
                                </p:cTn>
                              </p:par>
                            </p:childTnLst>
                          </p:cTn>
                        </p:par>
                        <p:par>
                          <p:cTn id="30" fill="hold">
                            <p:stCondLst>
                              <p:cond delay="1000"/>
                            </p:stCondLst>
                            <p:childTnLst>
                              <p:par>
                                <p:cTn id="31" presetID="12" presetClass="entr" presetSubtype="4" fill="hold" grpId="0" nodeType="after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slide(fromBottom)">
                                      <p:cBhvr>
                                        <p:cTn id="33" dur="500"/>
                                        <p:tgtEl>
                                          <p:spTgt spid="6"/>
                                        </p:tgtEl>
                                      </p:cBhvr>
                                    </p:animEffect>
                                  </p:childTnLst>
                                </p:cTn>
                              </p:par>
                            </p:childTnLst>
                          </p:cTn>
                        </p:par>
                        <p:par>
                          <p:cTn id="34" fill="hold">
                            <p:stCondLst>
                              <p:cond delay="1500"/>
                            </p:stCondLst>
                            <p:childTnLst>
                              <p:par>
                                <p:cTn id="35" presetID="12" presetClass="entr" presetSubtype="4"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slide(fromBottom)">
                                      <p:cBhvr>
                                        <p:cTn id="37" dur="500"/>
                                        <p:tgtEl>
                                          <p:spTgt spid="7"/>
                                        </p:tgtEl>
                                      </p:cBhvr>
                                    </p:animEffect>
                                  </p:childTnLst>
                                </p:cTn>
                              </p:par>
                            </p:childTnLst>
                          </p:cTn>
                        </p:par>
                        <p:par>
                          <p:cTn id="38" fill="hold">
                            <p:stCondLst>
                              <p:cond delay="2000"/>
                            </p:stCondLst>
                            <p:childTnLst>
                              <p:par>
                                <p:cTn id="39" presetID="12" presetClass="entr" presetSubtype="4" fill="hold" grpId="0" nodeType="after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slide(fromBottom)">
                                      <p:cBhvr>
                                        <p:cTn id="41" dur="500"/>
                                        <p:tgtEl>
                                          <p:spTgt spid="8"/>
                                        </p:tgtEl>
                                      </p:cBhvr>
                                    </p:animEffect>
                                  </p:childTnLst>
                                </p:cTn>
                              </p:par>
                            </p:childTnLst>
                          </p:cTn>
                        </p:par>
                        <p:par>
                          <p:cTn id="42" fill="hold">
                            <p:stCondLst>
                              <p:cond delay="2500"/>
                            </p:stCondLst>
                            <p:childTnLst>
                              <p:par>
                                <p:cTn id="43" presetID="12" presetClass="entr" presetSubtype="4" fill="hold" grpId="0" nodeType="after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slide(fromBottom)">
                                      <p:cBhvr>
                                        <p:cTn id="45" dur="500"/>
                                        <p:tgtEl>
                                          <p:spTgt spid="9"/>
                                        </p:tgtEl>
                                      </p:cBhvr>
                                    </p:animEffect>
                                  </p:childTnLst>
                                </p:cTn>
                              </p:par>
                            </p:childTnLst>
                          </p:cTn>
                        </p:par>
                        <p:par>
                          <p:cTn id="46" fill="hold">
                            <p:stCondLst>
                              <p:cond delay="3000"/>
                            </p:stCondLst>
                            <p:childTnLst>
                              <p:par>
                                <p:cTn id="47" presetID="12" presetClass="entr" presetSubtype="4"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slide(fromBottom)">
                                      <p:cBhvr>
                                        <p:cTn id="49" dur="500"/>
                                        <p:tgtEl>
                                          <p:spTgt spid="10"/>
                                        </p:tgtEl>
                                      </p:cBhvr>
                                    </p:animEffect>
                                  </p:childTnLst>
                                </p:cTn>
                              </p:par>
                            </p:childTnLst>
                          </p:cTn>
                        </p:par>
                      </p:childTnLst>
                    </p:cTn>
                  </p:par>
                  <p:par>
                    <p:cTn id="50" fill="hold">
                      <p:stCondLst>
                        <p:cond delay="indefinite"/>
                      </p:stCondLst>
                      <p:childTnLst>
                        <p:par>
                          <p:cTn id="51" fill="hold">
                            <p:stCondLst>
                              <p:cond delay="0"/>
                            </p:stCondLst>
                            <p:childTnLst>
                              <p:par>
                                <p:cTn id="52" presetID="0" presetClass="path" presetSubtype="0" accel="50000" decel="50000" fill="hold" grpId="1" nodeType="clickEffect">
                                  <p:stCondLst>
                                    <p:cond delay="0"/>
                                  </p:stCondLst>
                                  <p:childTnLst>
                                    <p:animMotion origin="layout" path="M 0.00000 0.00000 L 0.00000 -0.25000 E" pathEditMode="relative" rAng="0" ptsTypes="">
                                      <p:cBhvr>
                                        <p:cTn id="53" dur="2000" fill="hold"/>
                                        <p:tgtEl>
                                          <p:spTgt spid="4"/>
                                        </p:tgtEl>
                                        <p:attrNameLst>
                                          <p:attrName>ppt_x</p:attrName>
                                          <p:attrName>ppt_y</p:attrName>
                                        </p:attrNameLst>
                                      </p:cBhvr>
                                      <p:rCtr x="0" y="0"/>
                                    </p:animMotion>
                                  </p:childTnLst>
                                </p:cTn>
                              </p:par>
                              <p:par>
                                <p:cTn id="54" presetID="0" presetClass="path" presetSubtype="0" accel="50000" decel="50000" fill="hold" grpId="1" nodeType="withEffect">
                                  <p:stCondLst>
                                    <p:cond delay="0"/>
                                  </p:stCondLst>
                                  <p:childTnLst>
                                    <p:animMotion origin="layout" path="M 0.00000 0.00000 L 0.00000 -0.25000 E" pathEditMode="relative" rAng="0" ptsTypes="">
                                      <p:cBhvr>
                                        <p:cTn id="55" dur="2000" fill="hold"/>
                                        <p:tgtEl>
                                          <p:spTgt spid="5"/>
                                        </p:tgtEl>
                                        <p:attrNameLst>
                                          <p:attrName>ppt_x</p:attrName>
                                          <p:attrName>ppt_y</p:attrName>
                                        </p:attrNameLst>
                                      </p:cBhvr>
                                      <p:rCtr x="0" y="0"/>
                                    </p:animMotion>
                                  </p:childTnLst>
                                </p:cTn>
                              </p:par>
                              <p:par>
                                <p:cTn id="56" presetID="0" presetClass="path" presetSubtype="0" accel="50000" decel="50000" fill="hold" grpId="1" nodeType="withEffect">
                                  <p:stCondLst>
                                    <p:cond delay="0"/>
                                  </p:stCondLst>
                                  <p:childTnLst>
                                    <p:animMotion origin="layout" path="M 0.00000 0.00000 L 0.00000 -0.25000 E" pathEditMode="relative" rAng="0" ptsTypes="">
                                      <p:cBhvr>
                                        <p:cTn id="57" dur="2000" fill="hold"/>
                                        <p:tgtEl>
                                          <p:spTgt spid="6"/>
                                        </p:tgtEl>
                                        <p:attrNameLst>
                                          <p:attrName>ppt_x</p:attrName>
                                          <p:attrName>ppt_y</p:attrName>
                                        </p:attrNameLst>
                                      </p:cBhvr>
                                      <p:rCtr x="0" y="0"/>
                                    </p:animMotion>
                                  </p:childTnLst>
                                </p:cTn>
                              </p:par>
                              <p:par>
                                <p:cTn id="58" presetID="0" presetClass="path" presetSubtype="0" accel="50000" decel="50000" fill="hold" grpId="1" nodeType="withEffect">
                                  <p:stCondLst>
                                    <p:cond delay="0"/>
                                  </p:stCondLst>
                                  <p:childTnLst>
                                    <p:animMotion origin="layout" path="M 0.00000 0.00000 L 0.00000 -0.25000 E" pathEditMode="relative" rAng="0" ptsTypes="">
                                      <p:cBhvr>
                                        <p:cTn id="59" dur="2000" fill="hold"/>
                                        <p:tgtEl>
                                          <p:spTgt spid="7"/>
                                        </p:tgtEl>
                                        <p:attrNameLst>
                                          <p:attrName>ppt_x</p:attrName>
                                          <p:attrName>ppt_y</p:attrName>
                                        </p:attrNameLst>
                                      </p:cBhvr>
                                      <p:rCtr x="0" y="0"/>
                                    </p:animMotion>
                                  </p:childTnLst>
                                </p:cTn>
                              </p:par>
                              <p:par>
                                <p:cTn id="60" presetID="0" presetClass="path" presetSubtype="0" accel="50000" decel="50000" fill="hold" grpId="1" nodeType="withEffect">
                                  <p:stCondLst>
                                    <p:cond delay="0"/>
                                  </p:stCondLst>
                                  <p:childTnLst>
                                    <p:animMotion origin="layout" path="M 0.00000 0.00000 L 0.00000 -0.25000 E" pathEditMode="relative" rAng="0" ptsTypes="">
                                      <p:cBhvr>
                                        <p:cTn id="61" dur="2000" fill="hold"/>
                                        <p:tgtEl>
                                          <p:spTgt spid="8"/>
                                        </p:tgtEl>
                                        <p:attrNameLst>
                                          <p:attrName>ppt_x</p:attrName>
                                          <p:attrName>ppt_y</p:attrName>
                                        </p:attrNameLst>
                                      </p:cBhvr>
                                      <p:rCtr x="0" y="0"/>
                                    </p:animMotion>
                                  </p:childTnLst>
                                </p:cTn>
                              </p:par>
                              <p:par>
                                <p:cTn id="62" presetID="0" presetClass="path" presetSubtype="0" accel="50000" decel="50000" fill="hold" grpId="1" nodeType="withEffect">
                                  <p:stCondLst>
                                    <p:cond delay="0"/>
                                  </p:stCondLst>
                                  <p:childTnLst>
                                    <p:animMotion origin="layout" path="M 0.00000 0.00000 L 0.00000 -0.25000 E" pathEditMode="relative" rAng="0" ptsTypes="">
                                      <p:cBhvr>
                                        <p:cTn id="63" dur="2000" fill="hold"/>
                                        <p:tgtEl>
                                          <p:spTgt spid="9"/>
                                        </p:tgtEl>
                                        <p:attrNameLst>
                                          <p:attrName>ppt_x</p:attrName>
                                          <p:attrName>ppt_y</p:attrName>
                                        </p:attrNameLst>
                                      </p:cBhvr>
                                      <p:rCtr x="0" y="0"/>
                                    </p:animMotion>
                                  </p:childTnLst>
                                </p:cTn>
                              </p:par>
                              <p:par>
                                <p:cTn id="64" presetID="0" presetClass="path" presetSubtype="0" accel="50000" decel="50000" fill="hold" grpId="1" nodeType="withEffect">
                                  <p:stCondLst>
                                    <p:cond delay="0"/>
                                  </p:stCondLst>
                                  <p:childTnLst>
                                    <p:animMotion origin="layout" path="M 0.00000 0.00000 L 0.00000 -0.25000 E" pathEditMode="relative" rAng="0" ptsTypes="">
                                      <p:cBhvr>
                                        <p:cTn id="65" dur="2000" fill="hold"/>
                                        <p:tgtEl>
                                          <p:spTgt spid="10"/>
                                        </p:tgtEl>
                                        <p:attrNameLst>
                                          <p:attrName>ppt_x</p:attrName>
                                          <p:attrName>ppt_y</p:attrName>
                                        </p:attrNameLst>
                                      </p:cBhvr>
                                      <p:rCtr x="0" y="0"/>
                                    </p:animMotion>
                                  </p:childTnLst>
                                </p:cTn>
                              </p:par>
                            </p:childTnLst>
                          </p:cTn>
                        </p:par>
                      </p:childTnLst>
                    </p:cTn>
                  </p:par>
                  <p:par>
                    <p:cTn id="66" fill="hold">
                      <p:stCondLst>
                        <p:cond delay="indefinite"/>
                      </p:stCondLst>
                      <p:childTnLst>
                        <p:par>
                          <p:cTn id="67" fill="hold">
                            <p:stCondLst>
                              <p:cond delay="0"/>
                            </p:stCondLst>
                            <p:childTnLst>
                              <p:par>
                                <p:cTn id="68" presetID="12" presetClass="entr" presetSubtype="4" fill="hold" grpId="0" nodeType="clickEffect">
                                  <p:stCondLst>
                                    <p:cond delay="0"/>
                                  </p:stCondLst>
                                  <p:childTnLst>
                                    <p:set>
                                      <p:cBhvr>
                                        <p:cTn id="69" dur="1" fill="hold">
                                          <p:stCondLst>
                                            <p:cond delay="0"/>
                                          </p:stCondLst>
                                        </p:cTn>
                                        <p:tgtEl>
                                          <p:spTgt spid="3"/>
                                        </p:tgtEl>
                                        <p:attrNameLst>
                                          <p:attrName>style.visibility</p:attrName>
                                        </p:attrNameLst>
                                      </p:cBhvr>
                                      <p:to>
                                        <p:strVal val="visible"/>
                                      </p:to>
                                    </p:set>
                                    <p:animEffect transition="in" filter="slide(fromBottom)">
                                      <p:cBhvr>
                                        <p:cTn id="7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4" grpId="1" animBg="1"/>
      <p:bldP spid="5" grpId="0" animBg="1"/>
      <p:bldP spid="5" grpId="1" animBg="1"/>
      <p:bldP spid="6" grpId="0" animBg="1"/>
      <p:bldP spid="6" grpId="1" animBg="1"/>
      <p:bldP spid="7" grpId="0" animBg="1"/>
      <p:bldP spid="7" grpId="1" animBg="1"/>
      <p:bldP spid="8" grpId="0" animBg="1"/>
      <p:bldP spid="8" grpId="1" animBg="1"/>
      <p:bldP spid="9" grpId="0" animBg="1"/>
      <p:bldP spid="9" grpId="1" animBg="1"/>
      <p:bldP spid="10" grpId="0" animBg="1"/>
      <p:bldP spid="10" grpId="1" animBg="1"/>
      <p:bldP spid="11" grpId="0" animBg="1" advAuto="0"/>
      <p:bldP spid="12" grpId="0" animBg="1"/>
      <p:bldP spid="12" grpId="1"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p:nvPr/>
        </p:nvSpPr>
        <p:spPr>
          <a:xfrm>
            <a:off x="808355" y="1021080"/>
            <a:ext cx="9926320" cy="15687040"/>
          </a:xfrm>
          <a:prstGeom prst="rect">
            <a:avLst/>
          </a:prstGeom>
          <a:noFill/>
          <a:ln>
            <a:noFill/>
          </a:ln>
          <a:effectLst/>
        </p:spPr>
        <p:txBody>
          <a:bodyPr vert="horz" wrap="square" lIns="91440" tIns="45720" rIns="91440" bIns="45720" numCol="1" spcCol="215900" anchor="t"/>
          <a:lstStyle/>
          <a:p>
            <a:pPr algn="r">
              <a:defRPr lang="en-US"/>
            </a:pPr>
            <a:r>
              <a:rPr lang="en-US" sz="3600" b="1" cap="none"/>
              <a:t>Unicef India</a:t>
            </a:r>
          </a:p>
          <a:p>
            <a:pPr>
              <a:defRPr lang="en-US"/>
            </a:pPr>
            <a:endParaRPr lang="en-US" sz="2800" cap="none"/>
          </a:p>
          <a:p>
            <a:pPr>
              <a:defRPr lang="en-US"/>
            </a:pPr>
            <a:r>
              <a:rPr lang="en-US" sz="2800" b="1" cap="none"/>
              <a:t>A Bridge to Understanding:</a:t>
            </a:r>
            <a:endParaRPr lang="en-US" sz="2800" cap="none"/>
          </a:p>
          <a:p>
            <a:pPr>
              <a:defRPr lang="en-US"/>
            </a:pPr>
            <a:r>
              <a:rPr lang="en-US" sz="2800" cap="none"/>
              <a:t>When children learn in mother tongue, they navigate knowledge with confidence and ease. Concepts become clearer, ideas flow freely, and the joy of discovery amplifies. Imagine a tribal child understanding math through their own language, promoting a sense of belonging and active participation.</a:t>
            </a:r>
          </a:p>
          <a:p>
            <a:pPr>
              <a:defRPr lang="en-US"/>
            </a:pPr>
            <a:endParaRPr lang="en-US" sz="2800" cap="none"/>
          </a:p>
          <a:p>
            <a:pPr>
              <a:defRPr lang="en-US"/>
            </a:pPr>
            <a:r>
              <a:rPr lang="en-US" sz="2800" b="1" cap="none"/>
              <a:t>Building a Strong Foundation:</a:t>
            </a:r>
          </a:p>
          <a:p>
            <a:pPr>
              <a:defRPr lang="en-US"/>
            </a:pPr>
            <a:r>
              <a:rPr lang="en-US" sz="2800" cap="none"/>
              <a:t>Studies have consistently shown that children who receive education in their mother tongue develop stronger cognitive skills, particularly in critical thinking, problem-solving, and creativity. This solid foundation lays the groundwork for future academic success, allowing them to not only grasp complex subjects but also excel in other languages they may encounter later.</a:t>
            </a:r>
          </a:p>
          <a:p>
            <a:pPr>
              <a:defRPr lang="en-US"/>
            </a:pPr>
            <a:endParaRPr lang="en-US" sz="2800" cap="none"/>
          </a:p>
          <a:p>
            <a:pPr>
              <a:defRPr lang="en-US"/>
            </a:pPr>
            <a:r>
              <a:rPr lang="en-US" sz="2800" b="1" cap="none"/>
              <a:t>Boosting Confidence and Self-Esteem:</a:t>
            </a:r>
          </a:p>
          <a:p>
            <a:pPr>
              <a:defRPr lang="en-US"/>
            </a:pPr>
            <a:r>
              <a:rPr lang="en-US" sz="2800" cap="none"/>
              <a:t>Beyond academic benefits, mother tongue education fosters a sense of self-worth and cultural identity. When a child expresses themselves confidently in their native language, they radiate self-assurance and a deep connection to their heritage. This intrinsic motivation fuels their desire to learn, propelling them forward on their educational journey.</a:t>
            </a:r>
          </a:p>
          <a:p>
            <a:pPr>
              <a:defRPr lang="en-US"/>
            </a:pPr>
            <a:endParaRPr lang="en-US" sz="2800" cap="none"/>
          </a:p>
          <a:p>
            <a:pPr>
              <a:defRPr lang="en-US"/>
            </a:pPr>
            <a:r>
              <a:rPr lang="en-US" sz="2800" b="1" cap="none"/>
              <a:t>Embracing Diversity:</a:t>
            </a:r>
            <a:endParaRPr lang="en-US" sz="2800" cap="none"/>
          </a:p>
          <a:p>
            <a:pPr>
              <a:defRPr lang="en-US"/>
            </a:pPr>
            <a:r>
              <a:rPr lang="en-US" sz="2800" cap="none"/>
              <a:t>India's linguistic landscape, with over 22 official languages and countless dialects, is rich and diverse. Embracing this diversity through mother tongue education celebrates each language's cultural heritage, creating an equitable and inclusive system that values all children's unique identities.</a:t>
            </a:r>
          </a:p>
          <a:p>
            <a:pPr>
              <a:defRPr lang="en-US"/>
            </a:pPr>
            <a:endParaRPr lang="en-US" sz="2800" cap="none"/>
          </a:p>
          <a:p>
            <a:pPr algn="r">
              <a:defRPr lang="en-US"/>
            </a:pPr>
            <a:r>
              <a:rPr lang="en-US" sz="2000" i="1" cap="none"/>
              <a:t>Why Mother Tongue Education holds the key to unlocking every child's potential</a:t>
            </a:r>
          </a:p>
          <a:p>
            <a:pPr algn="r">
              <a:defRPr lang="en-US"/>
            </a:pPr>
            <a:r>
              <a:rPr lang="en-US" sz="2000" i="1" cap="none"/>
              <a:t>The transformative role of learning in children’s native language</a:t>
            </a:r>
          </a:p>
          <a:p>
            <a:pPr algn="r">
              <a:defRPr lang="en-US"/>
            </a:pPr>
            <a:r>
              <a:rPr lang="en-US" sz="2800" b="1" cap="none"/>
              <a:t>Gowri Sundararajan</a:t>
            </a:r>
          </a:p>
        </p:txBody>
      </p:sp>
      <p:sp>
        <p:nvSpPr>
          <p:cNvPr id="3" name="Rectangles 1"/>
          <p:cNvSpPr/>
          <p:nvPr/>
        </p:nvSpPr>
        <p:spPr>
          <a:xfrm>
            <a:off x="558800" y="635"/>
            <a:ext cx="10007600" cy="966470"/>
          </a:xfrm>
          <a:prstGeom prst="rect">
            <a:avLst/>
          </a:prstGeom>
          <a:solidFill>
            <a:srgbClr val="F9F8F0"/>
          </a:solid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4" name="Title 3"/>
          <p:cNvSpPr>
            <a:spLocks noGrp="1" noChangeArrowheads="1"/>
          </p:cNvSpPr>
          <p:nvPr>
            <p:ph type="title"/>
          </p:nvPr>
        </p:nvSpPr>
        <p:spPr/>
        <p:txBody>
          <a:bodyPr/>
          <a:lstStyle/>
          <a:p>
            <a:pPr>
              <a:defRPr noProof="1"/>
            </a:pPr>
            <a:r>
              <a:rPr lang="en-US" cap="small"/>
              <a:t>Language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p:nvPr/>
        </p:nvSpPr>
        <p:spPr>
          <a:xfrm>
            <a:off x="808355" y="-3347720"/>
            <a:ext cx="9926320" cy="15762605"/>
          </a:xfrm>
          <a:prstGeom prst="rect">
            <a:avLst/>
          </a:prstGeom>
          <a:noFill/>
          <a:ln>
            <a:noFill/>
          </a:ln>
          <a:effectLst/>
        </p:spPr>
        <p:txBody>
          <a:bodyPr vert="horz" wrap="square" lIns="91440" tIns="45720" rIns="91440" bIns="45720" numCol="1" spcCol="215900" anchor="t"/>
          <a:lstStyle/>
          <a:p>
            <a:pPr algn="r">
              <a:defRPr lang="en-US"/>
            </a:pPr>
            <a:r>
              <a:rPr lang="en-US" sz="3600" b="1" cap="none"/>
              <a:t>Unicef India</a:t>
            </a:r>
          </a:p>
          <a:p>
            <a:pPr>
              <a:defRPr lang="en-US"/>
            </a:pPr>
            <a:endParaRPr lang="en-US" sz="2800" cap="none"/>
          </a:p>
          <a:p>
            <a:pPr>
              <a:defRPr lang="en-US"/>
            </a:pPr>
            <a:r>
              <a:rPr lang="en-US" sz="2800" b="1" cap="none"/>
              <a:t>A Bridge to Understanding:</a:t>
            </a:r>
            <a:endParaRPr lang="en-US" sz="2800" cap="none"/>
          </a:p>
          <a:p>
            <a:pPr>
              <a:defRPr lang="en-US"/>
            </a:pPr>
            <a:r>
              <a:rPr lang="en-US" sz="2800" cap="none"/>
              <a:t>When children learn in mother tongue, they navigate knowledge with confidence and ease. Concepts become clearer, ideas flow freely, and the joy of discovery amplifies. Imagine a tribal child understanding math through their own language, promoting a sense of belonging and active participation.</a:t>
            </a:r>
          </a:p>
          <a:p>
            <a:pPr>
              <a:defRPr lang="en-US"/>
            </a:pPr>
            <a:endParaRPr lang="en-US" sz="2800" cap="none"/>
          </a:p>
          <a:p>
            <a:pPr>
              <a:defRPr lang="en-US"/>
            </a:pPr>
            <a:r>
              <a:rPr lang="en-US" sz="2800" b="1" cap="none"/>
              <a:t>Building a Strong Foundation:</a:t>
            </a:r>
          </a:p>
          <a:p>
            <a:pPr>
              <a:defRPr lang="en-US"/>
            </a:pPr>
            <a:r>
              <a:rPr lang="en-US" sz="2800" cap="none"/>
              <a:t>Studies have consistently shown that children who receive education in their mother tongue develop stronger cognitive skills, particularly in critical thinking, problem-solving, and creativity. This solid foundation lays the groundwork for future academic success, allowing them to not only grasp complex subjects but also excel in other languages they may encounter later.</a:t>
            </a:r>
          </a:p>
          <a:p>
            <a:pPr>
              <a:defRPr lang="en-US"/>
            </a:pPr>
            <a:endParaRPr lang="en-US" sz="2800" cap="none"/>
          </a:p>
          <a:p>
            <a:pPr>
              <a:defRPr lang="en-US"/>
            </a:pPr>
            <a:r>
              <a:rPr lang="en-US" sz="2800" b="1" cap="none"/>
              <a:t>Boosting Confidence and Self-Esteem:</a:t>
            </a:r>
          </a:p>
          <a:p>
            <a:pPr>
              <a:defRPr lang="en-US"/>
            </a:pPr>
            <a:r>
              <a:rPr lang="en-US" sz="2800" cap="none"/>
              <a:t>Beyond academic benefits, mother tongue education fosters a sense of self-worth and cultural identity. When a child expresses themselves confidently in their native language, they radiate self-assurance and a deep connection to their heritage. This intrinsic motivation fuels their desire to learn, propelling them forward on their educational journey.</a:t>
            </a:r>
          </a:p>
          <a:p>
            <a:pPr>
              <a:defRPr lang="en-US"/>
            </a:pPr>
            <a:endParaRPr lang="en-US" sz="2800" cap="none"/>
          </a:p>
          <a:p>
            <a:pPr>
              <a:defRPr lang="en-US"/>
            </a:pPr>
            <a:r>
              <a:rPr lang="en-US" sz="2800" b="1" cap="none"/>
              <a:t>Embracing Diversity:</a:t>
            </a:r>
            <a:endParaRPr lang="en-US" sz="2800" cap="none"/>
          </a:p>
          <a:p>
            <a:pPr>
              <a:defRPr lang="en-US"/>
            </a:pPr>
            <a:r>
              <a:rPr lang="en-US" sz="2800" cap="none"/>
              <a:t>India's linguistic landscape, with over 22 official languages and countless dialects, is rich and diverse. Embracing this diversity through mother tongue education celebrates each language's cultural heritage, creating an equitable and inclusive system that values all children's unique identities.</a:t>
            </a:r>
          </a:p>
          <a:p>
            <a:pPr>
              <a:defRPr lang="en-US"/>
            </a:pPr>
            <a:endParaRPr lang="en-US" sz="2800" cap="none"/>
          </a:p>
          <a:p>
            <a:pPr algn="r">
              <a:defRPr lang="en-US"/>
            </a:pPr>
            <a:r>
              <a:rPr lang="en-US" sz="2000" i="1" cap="none"/>
              <a:t>Why Mother Tongue Education holds the key to unlocking every child's potential</a:t>
            </a:r>
          </a:p>
          <a:p>
            <a:pPr algn="r">
              <a:defRPr lang="en-US"/>
            </a:pPr>
            <a:r>
              <a:rPr lang="en-US" sz="2000" i="1" cap="none"/>
              <a:t>The transformative role of learning in children’s native language</a:t>
            </a:r>
          </a:p>
          <a:p>
            <a:pPr algn="r">
              <a:defRPr lang="en-US"/>
            </a:pPr>
            <a:r>
              <a:rPr lang="en-US" sz="2800" b="1" cap="none"/>
              <a:t>Gowri Sundararajan</a:t>
            </a:r>
          </a:p>
        </p:txBody>
      </p:sp>
      <p:sp>
        <p:nvSpPr>
          <p:cNvPr id="3" name="Rectangles 1"/>
          <p:cNvSpPr/>
          <p:nvPr/>
        </p:nvSpPr>
        <p:spPr>
          <a:xfrm>
            <a:off x="558800" y="635"/>
            <a:ext cx="10007600" cy="966470"/>
          </a:xfrm>
          <a:prstGeom prst="rect">
            <a:avLst/>
          </a:prstGeom>
          <a:solidFill>
            <a:srgbClr val="F9F8F0"/>
          </a:solid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4" name="Title 3"/>
          <p:cNvSpPr>
            <a:spLocks noGrp="1" noChangeArrowheads="1"/>
          </p:cNvSpPr>
          <p:nvPr>
            <p:ph type="title"/>
          </p:nvPr>
        </p:nvSpPr>
        <p:spPr/>
        <p:txBody>
          <a:bodyPr/>
          <a:lstStyle/>
          <a:p>
            <a:pPr>
              <a:defRPr noProof="1"/>
            </a:pPr>
            <a:r>
              <a:rPr lang="en-US" cap="small" dirty="0"/>
              <a:t>Language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p:nvPr/>
        </p:nvSpPr>
        <p:spPr>
          <a:xfrm>
            <a:off x="808355" y="-7259320"/>
            <a:ext cx="9926320" cy="15813405"/>
          </a:xfrm>
          <a:prstGeom prst="rect">
            <a:avLst/>
          </a:prstGeom>
          <a:noFill/>
          <a:ln>
            <a:noFill/>
          </a:ln>
          <a:effectLst/>
        </p:spPr>
        <p:txBody>
          <a:bodyPr vert="horz" wrap="square" lIns="91440" tIns="45720" rIns="91440" bIns="45720" numCol="1" spcCol="215900" anchor="t"/>
          <a:lstStyle/>
          <a:p>
            <a:pPr algn="r">
              <a:defRPr lang="en-US"/>
            </a:pPr>
            <a:r>
              <a:rPr lang="en-US" sz="3600" b="1" cap="none"/>
              <a:t>Unicef India</a:t>
            </a:r>
          </a:p>
          <a:p>
            <a:pPr>
              <a:defRPr lang="en-US"/>
            </a:pPr>
            <a:endParaRPr lang="en-US" sz="2800" cap="none"/>
          </a:p>
          <a:p>
            <a:pPr>
              <a:defRPr lang="en-US"/>
            </a:pPr>
            <a:r>
              <a:rPr lang="en-US" sz="2800" b="1" cap="none"/>
              <a:t>A Bridge to Understanding:</a:t>
            </a:r>
            <a:endParaRPr lang="en-US" sz="2800" cap="none"/>
          </a:p>
          <a:p>
            <a:pPr>
              <a:defRPr lang="en-US"/>
            </a:pPr>
            <a:r>
              <a:rPr lang="en-US" sz="2800" cap="none"/>
              <a:t>When children learn in mother tongue, they navigate knowledge with confidence and ease. Concepts become clearer, ideas flow freely, and the joy of discovery amplifies. Imagine a tribal child understanding math through their own language, promoting a sense of belonging and active participation.</a:t>
            </a:r>
          </a:p>
          <a:p>
            <a:pPr>
              <a:defRPr lang="en-US"/>
            </a:pPr>
            <a:endParaRPr lang="en-US" sz="2800" cap="none"/>
          </a:p>
          <a:p>
            <a:pPr>
              <a:defRPr lang="en-US"/>
            </a:pPr>
            <a:r>
              <a:rPr lang="en-US" sz="2800" b="1" cap="none"/>
              <a:t>Building a Strong Foundation:</a:t>
            </a:r>
          </a:p>
          <a:p>
            <a:pPr>
              <a:defRPr lang="en-US"/>
            </a:pPr>
            <a:r>
              <a:rPr lang="en-US" sz="2800" cap="none"/>
              <a:t>Studies have consistently shown that children who receive education in their mother tongue develop stronger cognitive skills, particularly in critical thinking, problem-solving, and creativity. This solid foundation lays the groundwork for future academic success, allowing them to not only grasp complex subjects but also excel in other languages they may encounter later.</a:t>
            </a:r>
          </a:p>
          <a:p>
            <a:pPr>
              <a:defRPr lang="en-US"/>
            </a:pPr>
            <a:endParaRPr lang="en-US" sz="2800" cap="none"/>
          </a:p>
          <a:p>
            <a:pPr>
              <a:defRPr lang="en-US"/>
            </a:pPr>
            <a:r>
              <a:rPr lang="en-US" sz="2800" b="1" cap="none"/>
              <a:t>Boosting Confidence and Self-Esteem:</a:t>
            </a:r>
          </a:p>
          <a:p>
            <a:pPr>
              <a:defRPr lang="en-US"/>
            </a:pPr>
            <a:r>
              <a:rPr lang="en-US" sz="2800" cap="none"/>
              <a:t>Beyond academic benefits, mother tongue education fosters a sense of self-worth and cultural identity. When a child expresses themselves confidently in their native language, they radiate self-assurance and a deep connection to their heritage. This intrinsic motivation fuels their desire to learn, propelling them forward on their educational journey.</a:t>
            </a:r>
          </a:p>
          <a:p>
            <a:pPr>
              <a:defRPr lang="en-US"/>
            </a:pPr>
            <a:endParaRPr lang="en-US" sz="2800" cap="none"/>
          </a:p>
          <a:p>
            <a:pPr>
              <a:defRPr lang="en-US"/>
            </a:pPr>
            <a:r>
              <a:rPr lang="en-US" sz="2800" b="1" cap="none"/>
              <a:t>Embracing Diversity:</a:t>
            </a:r>
            <a:endParaRPr lang="en-US" sz="2800" cap="none"/>
          </a:p>
          <a:p>
            <a:pPr>
              <a:defRPr lang="en-US"/>
            </a:pPr>
            <a:r>
              <a:rPr lang="en-US" sz="2800" cap="none"/>
              <a:t>India's linguistic landscape, with over 22 official languages and countless dialects, is rich and diverse. Embracing this diversity through mother tongue education celebrates each language's cultural heritage, creating an equitable and inclusive system that values all children's unique identities.</a:t>
            </a:r>
          </a:p>
          <a:p>
            <a:pPr>
              <a:defRPr lang="en-US"/>
            </a:pPr>
            <a:endParaRPr lang="en-US" sz="2800" cap="none"/>
          </a:p>
          <a:p>
            <a:pPr algn="r">
              <a:defRPr lang="en-US"/>
            </a:pPr>
            <a:r>
              <a:rPr lang="en-US" sz="2000" i="1" cap="none"/>
              <a:t>Why Mother Tongue Education holds the key to unlocking every child's potential</a:t>
            </a:r>
          </a:p>
          <a:p>
            <a:pPr algn="r">
              <a:defRPr lang="en-US"/>
            </a:pPr>
            <a:r>
              <a:rPr lang="en-US" sz="2000" i="1" cap="none"/>
              <a:t>The transformative role of learning in children’s native language</a:t>
            </a:r>
          </a:p>
          <a:p>
            <a:pPr algn="r">
              <a:defRPr lang="en-US"/>
            </a:pPr>
            <a:r>
              <a:rPr lang="en-US" sz="2800" b="1" cap="none"/>
              <a:t>Gowri Sundararajan</a:t>
            </a:r>
          </a:p>
        </p:txBody>
      </p:sp>
      <p:sp>
        <p:nvSpPr>
          <p:cNvPr id="3" name="Rectangles 1"/>
          <p:cNvSpPr/>
          <p:nvPr/>
        </p:nvSpPr>
        <p:spPr>
          <a:xfrm>
            <a:off x="558800" y="0"/>
            <a:ext cx="10007600" cy="967105"/>
          </a:xfrm>
          <a:prstGeom prst="rect">
            <a:avLst/>
          </a:prstGeom>
          <a:solidFill>
            <a:srgbClr val="F9F8F0"/>
          </a:solid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4" name="Title 3"/>
          <p:cNvSpPr>
            <a:spLocks noGrp="1" noChangeArrowheads="1"/>
          </p:cNvSpPr>
          <p:nvPr>
            <p:ph type="title"/>
          </p:nvPr>
        </p:nvSpPr>
        <p:spPr/>
        <p:txBody>
          <a:bodyPr/>
          <a:lstStyle/>
          <a:p>
            <a:pPr>
              <a:defRPr noProof="1"/>
            </a:pPr>
            <a:r>
              <a:rPr lang="en-US" cap="small" dirty="0"/>
              <a:t>Language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noChangeArrowheads="1"/>
          </p:cNvSpPr>
          <p:nvPr>
            <p:ph type="title"/>
          </p:nvPr>
        </p:nvSpPr>
        <p:spPr/>
        <p:txBody>
          <a:bodyPr/>
          <a:lstStyle/>
          <a:p>
            <a:pPr>
              <a:defRPr lang="en-US"/>
            </a:pPr>
            <a:r>
              <a:rPr lang="en-US" cap="small" dirty="0">
                <a:solidFill>
                  <a:srgbClr val="EDE9C5"/>
                </a:solidFill>
                <a:effectLst>
                  <a:outerShdw blurRad="50800" dist="38100" dir="2700000" algn="tl" rotWithShape="0">
                    <a:prstClr val="black">
                      <a:alpha val="40000"/>
                    </a:prstClr>
                  </a:outerShdw>
                </a:effectLst>
              </a:rPr>
              <a:t>CMD</a:t>
            </a:r>
          </a:p>
        </p:txBody>
      </p:sp>
      <p:sp>
        <p:nvSpPr>
          <p:cNvPr id="3" name="Underline"/>
          <p:cNvSpPr/>
          <p:nvPr/>
        </p:nvSpPr>
        <p:spPr>
          <a:xfrm>
            <a:off x="668020" y="1299210"/>
            <a:ext cx="10855960" cy="0"/>
          </a:xfrm>
          <a:prstGeom prst="line">
            <a:avLst/>
          </a:prstGeom>
          <a:noFill/>
          <a:ln w="19050" cap="flat" cmpd="sng" algn="ctr">
            <a:solidFill>
              <a:schemeClr val="accent1"/>
            </a:solidFill>
            <a:prstDash val="solid"/>
            <a:headEnd type="none"/>
            <a:tailEnd type="none"/>
          </a:ln>
          <a:effectLst/>
        </p:spPr>
      </p:sp>
      <p:sp>
        <p:nvSpPr>
          <p:cNvPr id="4" name="SecondText" hidden="1"/>
          <p:cNvSpPr/>
          <p:nvPr/>
        </p:nvSpPr>
        <p:spPr>
          <a:xfrm>
            <a:off x="5486400" y="4555490"/>
            <a:ext cx="6179820" cy="2281555"/>
          </a:xfrm>
          <a:prstGeom prst="rect">
            <a:avLst/>
          </a:prstGeom>
          <a:noFill/>
          <a:ln>
            <a:noFill/>
          </a:ln>
          <a:effectLst/>
        </p:spPr>
        <p:txBody>
          <a:bodyPr vert="horz" wrap="square" lIns="91440" tIns="45720" rIns="91440" bIns="45720" numCol="1" spcCol="215900" anchor="b"/>
          <a:lstStyle>
            <a:lvl1pPr algn="l" defTabSz="914400">
              <a:lnSpc>
                <a:spcPct val="90000"/>
              </a:lnSpc>
              <a:spcBef>
                <a:spcPts val="0"/>
              </a:spcBef>
              <a:buNone/>
              <a:defRPr lang="en-US" sz="4400" kern="1" cap="none">
                <a:solidFill>
                  <a:schemeClr val="tx1"/>
                </a:solidFill>
                <a:latin typeface="Georgia" panose="02040502050405020303" charset="0"/>
                <a:ea typeface="Trebuchet MS" panose="020B0603020202020204" charset="0"/>
                <a:cs typeface="Trebuchet MS" panose="020B0603020202020204" charset="0"/>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lgn="r">
              <a:defRPr lang="en-US"/>
            </a:pPr>
            <a:r>
              <a:rPr lang="en-US" sz="7200" cap="none">
                <a:solidFill>
                  <a:srgbClr val="456968"/>
                </a:solidFill>
                <a:latin typeface="Trebuchet MS" panose="020B0603020202020204" charset="0"/>
                <a:ea typeface="Trebuchet MS" panose="020B0603020202020204" charset="0"/>
                <a:cs typeface="Trebuchet MS" panose="020B0603020202020204" charset="0"/>
              </a:rPr>
              <a:t>...Grace &amp; Knowledge</a:t>
            </a:r>
          </a:p>
        </p:txBody>
      </p:sp>
      <p:pic>
        <p:nvPicPr>
          <p:cNvPr id="5" name="AfricaMap1"/>
          <p:cNvPicPr>
            <a:picLocks noChangeAspect="1"/>
          </p:cNvPicPr>
          <p:nvPr/>
        </p:nvPicPr>
        <p:blipFill>
          <a:blip r:embed="rId3"/>
          <a:stretch>
            <a:fillRect/>
          </a:stretch>
        </p:blipFill>
        <p:spPr>
          <a:xfrm>
            <a:off x="4017645" y="153670"/>
            <a:ext cx="6428105" cy="6454140"/>
          </a:xfrm>
          <a:prstGeom prst="rect">
            <a:avLst/>
          </a:prstGeom>
          <a:noFill/>
          <a:ln w="50800" cap="flat" cmpd="sng" algn="ctr">
            <a:solidFill>
              <a:srgbClr val="679C9B"/>
            </a:solidFill>
            <a:prstDash val="solid"/>
            <a:headEnd type="none"/>
            <a:tailEnd type="none"/>
          </a:ln>
          <a:effectLst>
            <a:outerShdw blurRad="50800" dist="37717" dir="2700000" algn="tl">
              <a:srgbClr val="000000">
                <a:alpha val="40000"/>
              </a:srgbClr>
            </a:outerShdw>
          </a:effectLst>
        </p:spPr>
      </p:pic>
      <p:pic>
        <p:nvPicPr>
          <p:cNvPr id="6" name="AfricaMap2"/>
          <p:cNvPicPr>
            <a:picLocks noChangeAspect="1"/>
          </p:cNvPicPr>
          <p:nvPr/>
        </p:nvPicPr>
        <p:blipFill>
          <a:blip r:embed="rId4"/>
          <a:stretch>
            <a:fillRect/>
          </a:stretch>
        </p:blipFill>
        <p:spPr>
          <a:xfrm>
            <a:off x="4017645" y="153670"/>
            <a:ext cx="6428105" cy="6454140"/>
          </a:xfrm>
          <a:prstGeom prst="rect">
            <a:avLst/>
          </a:prstGeom>
          <a:noFill/>
          <a:ln w="50800" cap="flat" cmpd="sng" algn="ctr">
            <a:solidFill>
              <a:srgbClr val="679C9B"/>
            </a:solidFill>
            <a:prstDash val="solid"/>
            <a:headEnd type="none"/>
            <a:tailEnd type="none"/>
          </a:ln>
          <a:effectLst>
            <a:outerShdw blurRad="50800" dist="37717" dir="2700000" algn="tl">
              <a:srgbClr val="000000">
                <a:alpha val="40000"/>
              </a:srgbClr>
            </a:outerShdw>
          </a:effectLst>
        </p:spPr>
      </p:pic>
      <p:pic>
        <p:nvPicPr>
          <p:cNvPr id="7" name="AfricaMap3"/>
          <p:cNvPicPr>
            <a:picLocks noChangeAspect="1"/>
          </p:cNvPicPr>
          <p:nvPr/>
        </p:nvPicPr>
        <p:blipFill>
          <a:blip r:embed="rId5"/>
          <a:stretch>
            <a:fillRect/>
          </a:stretch>
        </p:blipFill>
        <p:spPr>
          <a:xfrm>
            <a:off x="4017645" y="153670"/>
            <a:ext cx="6428105" cy="6454140"/>
          </a:xfrm>
          <a:prstGeom prst="rect">
            <a:avLst/>
          </a:prstGeom>
          <a:noFill/>
          <a:ln w="50800" cap="flat" cmpd="sng" algn="ctr">
            <a:solidFill>
              <a:srgbClr val="679C9B"/>
            </a:solidFill>
            <a:prstDash val="solid"/>
            <a:headEnd type="none"/>
            <a:tailEnd type="none"/>
          </a:ln>
          <a:effectLst>
            <a:outerShdw blurRad="50800" dist="37717" dir="2700000" algn="tl">
              <a:srgbClr val="000000">
                <a:alpha val="40000"/>
              </a:srgbClr>
            </a:outerShdw>
          </a:effectLst>
        </p:spPr>
      </p:pic>
      <p:sp>
        <p:nvSpPr>
          <p:cNvPr id="8" name="Star1"/>
          <p:cNvSpPr/>
          <p:nvPr/>
        </p:nvSpPr>
        <p:spPr>
          <a:xfrm>
            <a:off x="5936615" y="2729865"/>
            <a:ext cx="177800" cy="171450"/>
          </a:xfrm>
          <a:prstGeom prst="star5">
            <a:avLst/>
          </a:prstGeom>
          <a:solidFill>
            <a:srgbClr val="FF0000"/>
          </a:solidFill>
          <a:ln w="19050" cap="flat" cmpd="sng" algn="ctr">
            <a:solidFill>
              <a:schemeClr val="accent3">
                <a:lumMod val="20000"/>
                <a:lumOff val="80000"/>
              </a:schemeClr>
            </a:solidFill>
            <a:prstDash val="solid"/>
            <a:headEnd type="none"/>
            <a:tailEnd type="none"/>
          </a:ln>
          <a:effectLst>
            <a:outerShdw blurRad="50800" dist="37717" dir="2700000" algn="tl">
              <a:srgbClr val="000000">
                <a:alpha val="40000"/>
              </a:srgbClr>
            </a:outerShdw>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9" name="Star2"/>
          <p:cNvSpPr/>
          <p:nvPr/>
        </p:nvSpPr>
        <p:spPr>
          <a:xfrm>
            <a:off x="6737350" y="2201545"/>
            <a:ext cx="177800" cy="171450"/>
          </a:xfrm>
          <a:prstGeom prst="star5">
            <a:avLst/>
          </a:prstGeom>
          <a:solidFill>
            <a:srgbClr val="FF0000"/>
          </a:solidFill>
          <a:ln w="19050" cap="flat" cmpd="sng" algn="ctr">
            <a:solidFill>
              <a:schemeClr val="accent3">
                <a:lumMod val="20000"/>
                <a:lumOff val="80000"/>
              </a:schemeClr>
            </a:solidFill>
            <a:prstDash val="solid"/>
            <a:headEnd type="none"/>
            <a:tailEnd type="none"/>
          </a:ln>
          <a:effectLst>
            <a:outerShdw blurRad="50800" dist="37717" dir="2700000" algn="tl">
              <a:srgbClr val="000000">
                <a:alpha val="40000"/>
              </a:srgbClr>
            </a:outerShdw>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10" name="Star3"/>
          <p:cNvSpPr/>
          <p:nvPr/>
        </p:nvSpPr>
        <p:spPr>
          <a:xfrm>
            <a:off x="7935595" y="3611880"/>
            <a:ext cx="177800" cy="171450"/>
          </a:xfrm>
          <a:prstGeom prst="star5">
            <a:avLst/>
          </a:prstGeom>
          <a:solidFill>
            <a:srgbClr val="FF0000"/>
          </a:solidFill>
          <a:ln w="19050" cap="flat" cmpd="sng" algn="ctr">
            <a:solidFill>
              <a:schemeClr val="accent3">
                <a:lumMod val="20000"/>
                <a:lumOff val="80000"/>
              </a:schemeClr>
            </a:solidFill>
            <a:prstDash val="solid"/>
            <a:headEnd type="none"/>
            <a:tailEnd type="none"/>
          </a:ln>
          <a:effectLst>
            <a:outerShdw blurRad="50800" dist="37717" dir="2700000" algn="tl">
              <a:srgbClr val="000000">
                <a:alpha val="40000"/>
              </a:srgbClr>
            </a:outerShdw>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11" name="Star4"/>
          <p:cNvSpPr/>
          <p:nvPr/>
        </p:nvSpPr>
        <p:spPr>
          <a:xfrm>
            <a:off x="7982585" y="3738880"/>
            <a:ext cx="177800" cy="171450"/>
          </a:xfrm>
          <a:prstGeom prst="star5">
            <a:avLst/>
          </a:prstGeom>
          <a:solidFill>
            <a:srgbClr val="FF0000"/>
          </a:solidFill>
          <a:ln w="19050" cap="flat" cmpd="sng" algn="ctr">
            <a:solidFill>
              <a:schemeClr val="accent3">
                <a:lumMod val="20000"/>
                <a:lumOff val="80000"/>
              </a:schemeClr>
            </a:solidFill>
            <a:prstDash val="solid"/>
            <a:headEnd type="none"/>
            <a:tailEnd type="none"/>
          </a:ln>
          <a:effectLst>
            <a:outerShdw blurRad="50800" dist="37717" dir="2700000" algn="tl">
              <a:srgbClr val="000000">
                <a:alpha val="40000"/>
              </a:srgbClr>
            </a:outerShdw>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12" name="Star5"/>
          <p:cNvSpPr/>
          <p:nvPr/>
        </p:nvSpPr>
        <p:spPr>
          <a:xfrm>
            <a:off x="7968615" y="3865880"/>
            <a:ext cx="177800" cy="171450"/>
          </a:xfrm>
          <a:prstGeom prst="star5">
            <a:avLst/>
          </a:prstGeom>
          <a:solidFill>
            <a:srgbClr val="FF0000"/>
          </a:solidFill>
          <a:ln w="19050" cap="flat" cmpd="sng" algn="ctr">
            <a:solidFill>
              <a:schemeClr val="accent3">
                <a:lumMod val="20000"/>
                <a:lumOff val="80000"/>
              </a:schemeClr>
            </a:solidFill>
            <a:prstDash val="solid"/>
            <a:headEnd type="none"/>
            <a:tailEnd type="none"/>
          </a:ln>
          <a:effectLst>
            <a:outerShdw blurRad="50800" dist="37717" dir="2700000" algn="tl">
              <a:srgbClr val="000000">
                <a:alpha val="40000"/>
              </a:srgbClr>
            </a:outerShdw>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13" name="Star6"/>
          <p:cNvSpPr/>
          <p:nvPr/>
        </p:nvSpPr>
        <p:spPr>
          <a:xfrm>
            <a:off x="7710805" y="4244340"/>
            <a:ext cx="177800" cy="171450"/>
          </a:xfrm>
          <a:prstGeom prst="star5">
            <a:avLst/>
          </a:prstGeom>
          <a:solidFill>
            <a:srgbClr val="FF0000"/>
          </a:solidFill>
          <a:ln w="19050" cap="flat" cmpd="sng" algn="ctr">
            <a:solidFill>
              <a:schemeClr val="accent3">
                <a:lumMod val="20000"/>
                <a:lumOff val="80000"/>
              </a:schemeClr>
            </a:solidFill>
            <a:prstDash val="solid"/>
            <a:headEnd type="none"/>
            <a:tailEnd type="none"/>
          </a:ln>
          <a:effectLst>
            <a:outerShdw blurRad="50800" dist="37717" dir="2700000" algn="tl">
              <a:srgbClr val="000000">
                <a:alpha val="40000"/>
              </a:srgbClr>
            </a:outerShdw>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14" name="Text Box 13"/>
          <p:cNvSpPr txBox="1"/>
          <p:nvPr/>
        </p:nvSpPr>
        <p:spPr>
          <a:xfrm>
            <a:off x="-44450" y="-688975"/>
            <a:ext cx="309880" cy="368300"/>
          </a:xfrm>
          <a:prstGeom prst="rect">
            <a:avLst/>
          </a:prstGeom>
          <a:noFill/>
        </p:spPr>
        <p:txBody>
          <a:bodyPr wrap="none" rtlCol="0">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charRg st="4294967295" end="4294967295"/>
                                            </p:txEl>
                                          </p:spTgt>
                                        </p:tgtEl>
                                        <p:attrNameLst>
                                          <p:attrName>style.visibility</p:attrName>
                                        </p:attrNameLst>
                                      </p:cBhvr>
                                      <p:to>
                                        <p:strVal val="visible"/>
                                      </p:to>
                                    </p:set>
                                    <p:animEffect transition="in" filter="fade">
                                      <p:cBhvr>
                                        <p:cTn id="7" dur="500"/>
                                        <p:tgtEl>
                                          <p:spTgt spid="4">
                                            <p:txEl>
                                              <p:charRg st="4294967295" end="429496729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2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par>
                          <p:cTn id="32" fill="hold">
                            <p:stCondLst>
                              <p:cond delay="1000"/>
                            </p:stCondLst>
                            <p:childTnLst>
                              <p:par>
                                <p:cTn id="33" presetID="10" presetClass="entr" presetSubtype="0" fill="hold" grpId="0"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par>
                          <p:cTn id="36" fill="hold">
                            <p:stCondLst>
                              <p:cond delay="1500"/>
                            </p:stCondLst>
                            <p:childTnLst>
                              <p:par>
                                <p:cTn id="37" presetID="10" presetClass="entr" presetSubtype="0" fill="hold" grpId="0"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500"/>
                                        <p:tgtEl>
                                          <p:spTgt spid="10"/>
                                        </p:tgtEl>
                                      </p:cBhvr>
                                    </p:animEffect>
                                  </p:childTnLst>
                                </p:cTn>
                              </p:par>
                            </p:childTnLst>
                          </p:cTn>
                        </p:par>
                        <p:par>
                          <p:cTn id="40" fill="hold">
                            <p:stCondLst>
                              <p:cond delay="2000"/>
                            </p:stCondLst>
                            <p:childTnLst>
                              <p:par>
                                <p:cTn id="41" presetID="10" presetClass="entr" presetSubtype="0" fill="hold" grpId="0"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500"/>
                                        <p:tgtEl>
                                          <p:spTgt spid="9"/>
                                        </p:tgtEl>
                                      </p:cBhvr>
                                    </p:animEffect>
                                  </p:childTnLst>
                                </p:cTn>
                              </p:par>
                            </p:childTnLst>
                          </p:cTn>
                        </p:par>
                        <p:par>
                          <p:cTn id="44" fill="hold">
                            <p:stCondLst>
                              <p:cond delay="2500"/>
                            </p:stCondLst>
                            <p:childTnLst>
                              <p:par>
                                <p:cTn id="45" presetID="10" presetClass="entr" presetSubtype="0" fill="hold" grpId="0" nodeType="after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advAuto="0"/>
      <p:bldP spid="6" grpId="0" animBg="1" advAuto="0"/>
      <p:bldP spid="7" grpId="0" animBg="1" advAuto="0"/>
      <p:bldP spid="8" grpId="0" animBg="1"/>
      <p:bldP spid="9" grpId="0" animBg="1"/>
      <p:bldP spid="10" grpId="0" animBg="1"/>
      <p:bldP spid="11" grpId="0" animBg="1"/>
      <p:bldP spid="12" grpId="0" animBg="1"/>
      <p:bldP spid="13"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p:nvPr/>
        </p:nvSpPr>
        <p:spPr>
          <a:xfrm>
            <a:off x="808355" y="-10593070"/>
            <a:ext cx="9926320" cy="15864205"/>
          </a:xfrm>
          <a:prstGeom prst="rect">
            <a:avLst/>
          </a:prstGeom>
          <a:noFill/>
          <a:ln>
            <a:noFill/>
          </a:ln>
          <a:effectLst/>
        </p:spPr>
        <p:txBody>
          <a:bodyPr vert="horz" wrap="square" lIns="91440" tIns="45720" rIns="91440" bIns="45720" numCol="1" spcCol="215900" anchor="t"/>
          <a:lstStyle/>
          <a:p>
            <a:pPr algn="r">
              <a:defRPr lang="en-US"/>
            </a:pPr>
            <a:r>
              <a:rPr lang="en-US" sz="3600" b="1" cap="none"/>
              <a:t>Unicef India</a:t>
            </a:r>
          </a:p>
          <a:p>
            <a:pPr>
              <a:defRPr lang="en-US"/>
            </a:pPr>
            <a:endParaRPr lang="en-US" sz="2800" cap="none"/>
          </a:p>
          <a:p>
            <a:pPr>
              <a:defRPr lang="en-US"/>
            </a:pPr>
            <a:r>
              <a:rPr lang="en-US" sz="2800" b="1" cap="none"/>
              <a:t>A Bridge to Understanding:</a:t>
            </a:r>
            <a:endParaRPr lang="en-US" sz="2800" cap="none"/>
          </a:p>
          <a:p>
            <a:pPr>
              <a:defRPr lang="en-US"/>
            </a:pPr>
            <a:r>
              <a:rPr lang="en-US" sz="2800" cap="none"/>
              <a:t>When children learn in mother tongue, they navigate knowledge with confidence and ease. Concepts become clearer, ideas flow freely, and the joy of discovery amplifies. Imagine a tribal child understanding math through their own language, promoting a sense of belonging and active participation.</a:t>
            </a:r>
          </a:p>
          <a:p>
            <a:pPr>
              <a:defRPr lang="en-US"/>
            </a:pPr>
            <a:endParaRPr lang="en-US" sz="2800" cap="none"/>
          </a:p>
          <a:p>
            <a:pPr>
              <a:defRPr lang="en-US"/>
            </a:pPr>
            <a:r>
              <a:rPr lang="en-US" sz="2800" b="1" cap="none"/>
              <a:t>Building a Strong Foundation:</a:t>
            </a:r>
          </a:p>
          <a:p>
            <a:pPr>
              <a:defRPr lang="en-US"/>
            </a:pPr>
            <a:r>
              <a:rPr lang="en-US" sz="2800" cap="none"/>
              <a:t>Studies have consistently shown that children who receive education in their mother tongue develop stronger cognitive skills, particularly in critical thinking, problem-solving, and creativity. This solid foundation lays the groundwork for future academic success, allowing them to not only grasp complex subjects but also excel in other languages they may encounter later.</a:t>
            </a:r>
          </a:p>
          <a:p>
            <a:pPr>
              <a:defRPr lang="en-US"/>
            </a:pPr>
            <a:endParaRPr lang="en-US" sz="2800" cap="none"/>
          </a:p>
          <a:p>
            <a:pPr>
              <a:defRPr lang="en-US"/>
            </a:pPr>
            <a:r>
              <a:rPr lang="en-US" sz="2800" b="1" cap="none"/>
              <a:t>Boosting Confidence and Self-Esteem:</a:t>
            </a:r>
          </a:p>
          <a:p>
            <a:pPr>
              <a:defRPr lang="en-US"/>
            </a:pPr>
            <a:r>
              <a:rPr lang="en-US" sz="2800" cap="none"/>
              <a:t>Beyond academic benefits, mother tongue education fosters a sense of self-worth and cultural identity. When a child expresses themselves confidently in their native language, they radiate self-assurance and a deep connection to their heritage. This intrinsic motivation fuels their desire to learn, propelling them forward on their educational journey.</a:t>
            </a:r>
          </a:p>
          <a:p>
            <a:pPr>
              <a:defRPr lang="en-US"/>
            </a:pPr>
            <a:endParaRPr lang="en-US" sz="2800" cap="none"/>
          </a:p>
          <a:p>
            <a:pPr>
              <a:defRPr lang="en-US"/>
            </a:pPr>
            <a:r>
              <a:rPr lang="en-US" sz="2800" b="1" cap="none"/>
              <a:t>Embracing Diversity:</a:t>
            </a:r>
            <a:endParaRPr lang="en-US" sz="2800" cap="none"/>
          </a:p>
          <a:p>
            <a:pPr>
              <a:defRPr lang="en-US"/>
            </a:pPr>
            <a:r>
              <a:rPr lang="en-US" sz="2800" cap="none"/>
              <a:t>India's linguistic landscape, with over 22 official languages and countless dialects, is rich and diverse. Embracing this diversity through mother tongue education celebrates each language's cultural heritage, creating an equitable and inclusive system that values all children's unique identities.</a:t>
            </a:r>
          </a:p>
          <a:p>
            <a:pPr>
              <a:defRPr lang="en-US"/>
            </a:pPr>
            <a:endParaRPr lang="en-US" sz="2800" cap="none"/>
          </a:p>
          <a:p>
            <a:pPr algn="r">
              <a:defRPr lang="en-US"/>
            </a:pPr>
            <a:r>
              <a:rPr lang="en-US" sz="2000" i="1" cap="none"/>
              <a:t>Why Mother Tongue Education holds the key to unlocking every child's potential</a:t>
            </a:r>
          </a:p>
          <a:p>
            <a:pPr algn="r">
              <a:defRPr lang="en-US"/>
            </a:pPr>
            <a:r>
              <a:rPr lang="en-US" sz="2000" i="1" cap="none"/>
              <a:t>The transformative role of learning in children’s native language</a:t>
            </a:r>
          </a:p>
          <a:p>
            <a:pPr algn="r">
              <a:defRPr lang="en-US"/>
            </a:pPr>
            <a:r>
              <a:rPr lang="en-US" sz="2800" b="1" cap="none"/>
              <a:t>Gowri Sundararajan</a:t>
            </a:r>
          </a:p>
          <a:p>
            <a:pPr algn="r">
              <a:defRPr lang="en-US"/>
            </a:pPr>
            <a:endParaRPr lang="en-US" sz="2800" b="1" cap="none"/>
          </a:p>
          <a:p>
            <a:pPr algn="ctr">
              <a:defRPr lang="en-US"/>
            </a:pPr>
            <a:r>
              <a:rPr lang="en-US" sz="3200" b="1" i="1" cap="none">
                <a:solidFill>
                  <a:srgbClr val="FF0000"/>
                </a:solidFill>
              </a:rPr>
              <a:t>But is this true?</a:t>
            </a:r>
            <a:br>
              <a:rPr lang="en-US" sz="3200" b="1" i="1" cap="none">
                <a:solidFill>
                  <a:srgbClr val="FF0000"/>
                </a:solidFill>
              </a:rPr>
            </a:br>
            <a:r>
              <a:rPr lang="en-US" sz="3200" b="1" i="1" cap="none">
                <a:solidFill>
                  <a:srgbClr val="FF0000"/>
                </a:solidFill>
              </a:rPr>
              <a:t>Is this practical?</a:t>
            </a:r>
          </a:p>
        </p:txBody>
      </p:sp>
      <p:sp>
        <p:nvSpPr>
          <p:cNvPr id="3" name="Rectangles 1"/>
          <p:cNvSpPr/>
          <p:nvPr/>
        </p:nvSpPr>
        <p:spPr>
          <a:xfrm>
            <a:off x="558800" y="635"/>
            <a:ext cx="10007600" cy="966470"/>
          </a:xfrm>
          <a:prstGeom prst="rect">
            <a:avLst/>
          </a:prstGeom>
          <a:solidFill>
            <a:srgbClr val="F9F8F0"/>
          </a:solid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4" name="Title 3"/>
          <p:cNvSpPr>
            <a:spLocks noGrp="1" noChangeArrowheads="1"/>
          </p:cNvSpPr>
          <p:nvPr>
            <p:ph type="title"/>
          </p:nvPr>
        </p:nvSpPr>
        <p:spPr/>
        <p:txBody>
          <a:bodyPr/>
          <a:lstStyle/>
          <a:p>
            <a:pPr>
              <a:defRPr noProof="1"/>
            </a:pPr>
            <a:r>
              <a:rPr lang="en-US" cap="small" dirty="0">
                <a:ln w="0">
                  <a:solidFill>
                    <a:schemeClr val="accent1">
                      <a:lumMod val="75000"/>
                      <a:alpha val="50000"/>
                    </a:schemeClr>
                  </a:solidFill>
                </a:ln>
              </a:rPr>
              <a:t>Language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noChangeArrowheads="1"/>
          </p:cNvSpPr>
          <p:nvPr>
            <p:ph type="title"/>
          </p:nvPr>
        </p:nvSpPr>
        <p:spPr/>
        <p:txBody>
          <a:bodyPr/>
          <a:lstStyle/>
          <a:p>
            <a:pPr>
              <a:defRPr noProof="1"/>
            </a:pPr>
            <a:r>
              <a:rPr lang="en-US" cap="small" dirty="0"/>
              <a:t>Languag</a:t>
            </a:r>
            <a:r>
              <a:rPr lang="en-US" dirty="0"/>
              <a:t>e</a:t>
            </a:r>
            <a:r>
              <a:rPr lang="en-US" cap="small" dirty="0"/>
              <a:t>:</a:t>
            </a:r>
            <a:r>
              <a:rPr lang="en-US" sz="4800" cap="small" dirty="0"/>
              <a:t> Reflection</a:t>
            </a:r>
            <a:endParaRPr lang="en-US" sz="8800" cap="small" dirty="0"/>
          </a:p>
        </p:txBody>
      </p:sp>
      <p:sp>
        <p:nvSpPr>
          <p:cNvPr id="3" name="Text Box 7"/>
          <p:cNvSpPr/>
          <p:nvPr/>
        </p:nvSpPr>
        <p:spPr>
          <a:xfrm>
            <a:off x="1585595" y="1326515"/>
            <a:ext cx="9424035" cy="5064760"/>
          </a:xfrm>
          <a:prstGeom prst="rect">
            <a:avLst/>
          </a:prstGeom>
          <a:noFill/>
          <a:ln>
            <a:noFill/>
          </a:ln>
          <a:effectLst/>
        </p:spPr>
        <p:txBody>
          <a:bodyPr vert="horz" wrap="square" lIns="91440" tIns="45720" rIns="91440" bIns="45720" numCol="1" spcCol="215900" anchor="t"/>
          <a:lstStyle/>
          <a:p>
            <a:pPr>
              <a:defRPr lang="en-US"/>
            </a:pPr>
            <a:r>
              <a:rPr lang="en-US" sz="3200" b="1" dirty="0">
                <a:solidFill>
                  <a:srgbClr val="6C7D76"/>
                </a:solidFill>
              </a:rPr>
              <a:t>What are the advantages of “Mother Tongue Education” in a multi-lingual society? </a:t>
            </a:r>
            <a:br>
              <a:rPr lang="en-US" sz="3200" b="1" dirty="0">
                <a:solidFill>
                  <a:srgbClr val="6C7D76"/>
                </a:solidFill>
              </a:rPr>
            </a:br>
            <a:r>
              <a:rPr lang="en-US" sz="3200" b="1" dirty="0">
                <a:solidFill>
                  <a:srgbClr val="6C7D76"/>
                </a:solidFill>
              </a:rPr>
              <a:t>(linguistic, personal, social)</a:t>
            </a:r>
          </a:p>
          <a:p>
            <a:pPr>
              <a:defRPr lang="en-US"/>
            </a:pPr>
            <a:endParaRPr lang="en-US" sz="3200" b="1" dirty="0">
              <a:solidFill>
                <a:srgbClr val="6C7D76"/>
              </a:solidFill>
            </a:endParaRPr>
          </a:p>
          <a:p>
            <a:pPr>
              <a:defRPr lang="en-US"/>
            </a:pPr>
            <a:r>
              <a:rPr lang="en-US" sz="3200" b="1" dirty="0">
                <a:solidFill>
                  <a:srgbClr val="6C7D76"/>
                </a:solidFill>
              </a:rPr>
              <a:t>What are the disadvantages? </a:t>
            </a:r>
            <a:br>
              <a:rPr lang="en-US" sz="3200" b="1" dirty="0">
                <a:solidFill>
                  <a:srgbClr val="6C7D76"/>
                </a:solidFill>
              </a:rPr>
            </a:br>
            <a:r>
              <a:rPr lang="en-US" sz="3200" b="1" dirty="0">
                <a:solidFill>
                  <a:srgbClr val="6C7D76"/>
                </a:solidFill>
              </a:rPr>
              <a:t>(Not everyone tells the truth about this topic)</a:t>
            </a:r>
          </a:p>
          <a:p>
            <a:pPr>
              <a:defRPr lang="en-US"/>
            </a:pPr>
            <a:endParaRPr lang="en-US" sz="3200" b="1" dirty="0">
              <a:solidFill>
                <a:srgbClr val="6C7D76"/>
              </a:solidFill>
            </a:endParaRPr>
          </a:p>
          <a:p>
            <a:pPr>
              <a:defRPr lang="en-US"/>
            </a:pPr>
            <a:r>
              <a:rPr lang="en-US" sz="3200" b="1" dirty="0">
                <a:solidFill>
                  <a:srgbClr val="6C7D76"/>
                </a:solidFill>
              </a:rPr>
              <a:t>American acculturation &amp; teaching of English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PS"/>
          <p:cNvSpPr/>
          <p:nvPr/>
        </p:nvSpPr>
        <p:spPr>
          <a:xfrm>
            <a:off x="389890" y="1021080"/>
            <a:ext cx="11468100" cy="5233670"/>
          </a:xfrm>
          <a:prstGeom prst="rect">
            <a:avLst/>
          </a:prstGeom>
          <a:no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6000" cap="none">
                <a:solidFill>
                  <a:srgbClr val="DFD9D0"/>
                </a:solidFill>
                <a:latin typeface="Impact" panose="020B0806030902050204" charset="0"/>
                <a:ea typeface="Trebuchet MS" panose="020B0603020202020204" charset="0"/>
                <a:cs typeface="Impact" panose="020B0806030902050204" charset="0"/>
              </a:rPr>
              <a:t>A  P  S</a:t>
            </a:r>
          </a:p>
        </p:txBody>
      </p:sp>
      <p:sp>
        <p:nvSpPr>
          <p:cNvPr id="3" name="Title 3"/>
          <p:cNvSpPr>
            <a:spLocks noGrp="1" noChangeArrowheads="1"/>
          </p:cNvSpPr>
          <p:nvPr>
            <p:ph type="title"/>
          </p:nvPr>
        </p:nvSpPr>
        <p:spPr/>
        <p:txBody>
          <a:bodyPr/>
          <a:lstStyle/>
          <a:p>
            <a:pPr>
              <a:defRPr noProof="1"/>
            </a:pPr>
            <a:r>
              <a:rPr lang="en-US" cap="small" dirty="0"/>
              <a:t>Language:</a:t>
            </a:r>
            <a:r>
              <a:rPr lang="en-US" sz="4800" cap="small" dirty="0"/>
              <a:t> ASL, PSE, SEE</a:t>
            </a:r>
          </a:p>
        </p:txBody>
      </p:sp>
      <p:sp>
        <p:nvSpPr>
          <p:cNvPr id="4" name="Text Box 32"/>
          <p:cNvSpPr/>
          <p:nvPr/>
        </p:nvSpPr>
        <p:spPr>
          <a:xfrm>
            <a:off x="854710" y="1326515"/>
            <a:ext cx="10577830" cy="5064760"/>
          </a:xfrm>
          <a:prstGeom prst="rect">
            <a:avLst/>
          </a:prstGeom>
          <a:noFill/>
          <a:ln>
            <a:noFill/>
          </a:ln>
          <a:effectLst/>
        </p:spPr>
        <p:txBody>
          <a:bodyPr vert="horz" wrap="square" lIns="91440" tIns="45720" rIns="91440" bIns="45720" numCol="1" spcCol="215900" anchor="t"/>
          <a:lstStyle/>
          <a:p>
            <a:pPr>
              <a:defRPr lang="en-US"/>
            </a:pPr>
            <a:r>
              <a:rPr lang="en-US" sz="3200" b="1" cap="none" dirty="0">
                <a:solidFill>
                  <a:srgbClr val="6C7D76"/>
                </a:solidFill>
              </a:rPr>
              <a:t>ASL in America...</a:t>
            </a:r>
          </a:p>
          <a:p>
            <a:pPr>
              <a:defRPr lang="en-US"/>
            </a:pPr>
            <a:r>
              <a:rPr lang="en-US" sz="2800" cap="none" dirty="0">
                <a:solidFill>
                  <a:srgbClr val="6C7D76"/>
                </a:solidFill>
              </a:rPr>
              <a:t>“American Sign Language (ASL) is a complete, </a:t>
            </a:r>
            <a:r>
              <a:rPr lang="en-US" sz="2800" b="1" cap="none" dirty="0">
                <a:solidFill>
                  <a:srgbClr val="6C7D76"/>
                </a:solidFill>
              </a:rPr>
              <a:t>natural language</a:t>
            </a:r>
            <a:r>
              <a:rPr lang="en-US" sz="2800" cap="none" dirty="0">
                <a:solidFill>
                  <a:srgbClr val="6C7D76"/>
                </a:solidFill>
              </a:rPr>
              <a:t> that has the same linguistic properties as spoken languages, with </a:t>
            </a:r>
            <a:r>
              <a:rPr lang="en-US" sz="2800" b="1" cap="none" dirty="0">
                <a:solidFill>
                  <a:srgbClr val="6C7D76"/>
                </a:solidFill>
              </a:rPr>
              <a:t>grammar that differs from English</a:t>
            </a:r>
            <a:r>
              <a:rPr lang="en-US" sz="2800" cap="none" dirty="0">
                <a:solidFill>
                  <a:srgbClr val="6C7D76"/>
                </a:solidFill>
              </a:rPr>
              <a:t>. ASL is expressed by movements of the hands and face. ASL is a language </a:t>
            </a:r>
            <a:r>
              <a:rPr lang="en-US" sz="2800" b="1" cap="none" dirty="0">
                <a:solidFill>
                  <a:srgbClr val="6C7D76"/>
                </a:solidFill>
              </a:rPr>
              <a:t>completely separate and distinct from English</a:t>
            </a:r>
            <a:r>
              <a:rPr lang="en-US" sz="2800" cap="none" dirty="0">
                <a:solidFill>
                  <a:srgbClr val="6C7D76"/>
                </a:solidFill>
              </a:rPr>
              <a:t>. It contains all the fundamental features of language, with its own rules for pronunciation, word formation, and word order.” </a:t>
            </a:r>
            <a:endParaRPr lang="en-US" sz="3200" cap="none" dirty="0">
              <a:solidFill>
                <a:srgbClr val="6C7D76"/>
              </a:solidFill>
            </a:endParaRPr>
          </a:p>
          <a:p>
            <a:pPr algn="r">
              <a:defRPr lang="en-US"/>
            </a:pPr>
            <a:r>
              <a:rPr lang="en-US" sz="3200" b="1" cap="none" dirty="0">
                <a:solidFill>
                  <a:srgbClr val="6C7D76"/>
                </a:solidFill>
              </a:rPr>
              <a:t>- National Institute on Deafness</a:t>
            </a:r>
          </a:p>
        </p:txBody>
      </p:sp>
      <p:sp>
        <p:nvSpPr>
          <p:cNvPr id="5" name="TruePractical">
            <a:extLst>
              <a:ext uri="{FF2B5EF4-FFF2-40B4-BE49-F238E27FC236}">
                <a16:creationId xmlns:a16="http://schemas.microsoft.com/office/drawing/2014/main" id="{92C06F47-A396-3FE9-AE8F-BD098F818D38}"/>
              </a:ext>
            </a:extLst>
          </p:cNvPr>
          <p:cNvSpPr txBox="1"/>
          <p:nvPr/>
        </p:nvSpPr>
        <p:spPr>
          <a:xfrm>
            <a:off x="2196703" y="5699016"/>
            <a:ext cx="7850980" cy="1077218"/>
          </a:xfrm>
          <a:prstGeom prst="rect">
            <a:avLst/>
          </a:prstGeom>
          <a:noFill/>
        </p:spPr>
        <p:txBody>
          <a:bodyPr wrap="square">
            <a:spAutoFit/>
          </a:bodyPr>
          <a:lstStyle/>
          <a:p>
            <a:pPr algn="ctr">
              <a:defRPr lang="en-US"/>
            </a:pPr>
            <a:r>
              <a:rPr lang="en-US" sz="3200" b="1" i="1" cap="none" dirty="0">
                <a:solidFill>
                  <a:srgbClr val="FF0000"/>
                </a:solidFill>
              </a:rPr>
              <a:t>But is this true?</a:t>
            </a:r>
            <a:br>
              <a:rPr lang="en-US" sz="3200" b="1" i="1" cap="none" dirty="0">
                <a:solidFill>
                  <a:srgbClr val="FF0000"/>
                </a:solidFill>
              </a:rPr>
            </a:br>
            <a:r>
              <a:rPr lang="en-US" sz="3200" b="1" i="1" cap="none" dirty="0">
                <a:solidFill>
                  <a:srgbClr val="FF0000"/>
                </a:solidFill>
              </a:rPr>
              <a:t>Is this practical?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charRg st="4294967295" end="4294967295"/>
                                            </p:txEl>
                                          </p:spTgt>
                                        </p:tgtEl>
                                        <p:attrNameLst>
                                          <p:attrName>style.visibility</p:attrName>
                                        </p:attrNameLst>
                                      </p:cBhvr>
                                      <p:to>
                                        <p:strVal val="visible"/>
                                      </p:to>
                                    </p:set>
                                    <p:animEffect transition="in" filter="fade">
                                      <p:cBhvr>
                                        <p:cTn id="7" dur="500"/>
                                        <p:tgtEl>
                                          <p:spTgt spid="4">
                                            <p:txEl>
                                              <p:charRg st="4294967295" end="4294967295"/>
                                            </p:txEl>
                                          </p:spTgt>
                                        </p:tgtEl>
                                      </p:cBhvr>
                                    </p:animEffect>
                                  </p:childTnLst>
                                </p:cTn>
                              </p:par>
                            </p:childTnLst>
                          </p:cTn>
                        </p:par>
                        <p:par>
                          <p:cTn id="8" fill="hold">
                            <p:stCondLst>
                              <p:cond delay="500"/>
                            </p:stCondLst>
                            <p:childTnLst>
                              <p:par>
                                <p:cTn id="9" presetID="10" presetClass="entr" presetSubtype="0" fill="hold" grpId="1" nodeType="afterEffect">
                                  <p:stCondLst>
                                    <p:cond delay="0"/>
                                  </p:stCondLst>
                                  <p:childTnLst>
                                    <p:set>
                                      <p:cBhvr>
                                        <p:cTn id="10" dur="1" fill="hold">
                                          <p:stCondLst>
                                            <p:cond delay="0"/>
                                          </p:stCondLst>
                                        </p:cTn>
                                        <p:tgtEl>
                                          <p:spTgt spid="4">
                                            <p:txEl>
                                              <p:charRg st="4294967295" end="4294967295"/>
                                            </p:txEl>
                                          </p:spTgt>
                                        </p:tgtEl>
                                        <p:attrNameLst>
                                          <p:attrName>style.visibility</p:attrName>
                                        </p:attrNameLst>
                                      </p:cBhvr>
                                      <p:to>
                                        <p:strVal val="visible"/>
                                      </p:to>
                                    </p:set>
                                    <p:animEffect transition="in" filter="fade">
                                      <p:cBhvr>
                                        <p:cTn id="11" dur="500"/>
                                        <p:tgtEl>
                                          <p:spTgt spid="4">
                                            <p:txEl>
                                              <p:charRg st="4294967295" end="4294967295"/>
                                            </p:txEl>
                                          </p:spTgt>
                                        </p:tgtEl>
                                      </p:cBhvr>
                                    </p:animEffect>
                                  </p:childTnLst>
                                </p:cTn>
                              </p:par>
                            </p:childTnLst>
                          </p:cTn>
                        </p:par>
                        <p:par>
                          <p:cTn id="12" fill="hold">
                            <p:stCondLst>
                              <p:cond delay="1000"/>
                            </p:stCondLst>
                            <p:childTnLst>
                              <p:par>
                                <p:cTn id="13" presetID="10" presetClass="entr" presetSubtype="0" fill="hold" grpId="2" nodeType="afterEffect">
                                  <p:stCondLst>
                                    <p:cond delay="0"/>
                                  </p:stCondLst>
                                  <p:childTnLst>
                                    <p:set>
                                      <p:cBhvr>
                                        <p:cTn id="14" dur="1" fill="hold">
                                          <p:stCondLst>
                                            <p:cond delay="0"/>
                                          </p:stCondLst>
                                        </p:cTn>
                                        <p:tgtEl>
                                          <p:spTgt spid="4">
                                            <p:txEl>
                                              <p:charRg st="4294967295" end="4294967295"/>
                                            </p:txEl>
                                          </p:spTgt>
                                        </p:tgtEl>
                                        <p:attrNameLst>
                                          <p:attrName>style.visibility</p:attrName>
                                        </p:attrNameLst>
                                      </p:cBhvr>
                                      <p:to>
                                        <p:strVal val="visible"/>
                                      </p:to>
                                    </p:set>
                                    <p:animEffect transition="in" filter="fade">
                                      <p:cBhvr>
                                        <p:cTn id="15" dur="500"/>
                                        <p:tgtEl>
                                          <p:spTgt spid="4">
                                            <p:txEl>
                                              <p:charRg st="4294967295" end="4294967295"/>
                                            </p:txEl>
                                          </p:spTgt>
                                        </p:tgtEl>
                                      </p:cBhvr>
                                    </p:animEffect>
                                  </p:childTnLst>
                                </p:cTn>
                              </p:par>
                            </p:childTnLst>
                          </p:cTn>
                        </p:par>
                        <p:par>
                          <p:cTn id="16" fill="hold">
                            <p:stCondLst>
                              <p:cond delay="1500"/>
                            </p:stCondLst>
                            <p:childTnLst>
                              <p:par>
                                <p:cTn id="17" presetID="10" presetClass="entr" presetSubtype="0" fill="hold" grpId="3" nodeType="afterEffect">
                                  <p:stCondLst>
                                    <p:cond delay="0"/>
                                  </p:stCondLst>
                                  <p:childTnLst>
                                    <p:set>
                                      <p:cBhvr>
                                        <p:cTn id="18" dur="1" fill="hold">
                                          <p:stCondLst>
                                            <p:cond delay="0"/>
                                          </p:stCondLst>
                                        </p:cTn>
                                        <p:tgtEl>
                                          <p:spTgt spid="4">
                                            <p:txEl>
                                              <p:charRg st="4294967295" end="4294967295"/>
                                            </p:txEl>
                                          </p:spTgt>
                                        </p:tgtEl>
                                        <p:attrNameLst>
                                          <p:attrName>style.visibility</p:attrName>
                                        </p:attrNameLst>
                                      </p:cBhvr>
                                      <p:to>
                                        <p:strVal val="visible"/>
                                      </p:to>
                                    </p:set>
                                    <p:animEffect transition="in" filter="fade">
                                      <p:cBhvr>
                                        <p:cTn id="19" dur="500"/>
                                        <p:tgtEl>
                                          <p:spTgt spid="4">
                                            <p:txEl>
                                              <p:charRg st="4294967295" end="429496729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fill="hold"/>
                                        <p:tgtEl>
                                          <p:spTgt spid="5"/>
                                        </p:tgtEl>
                                        <p:attrNameLst>
                                          <p:attrName>ppt_x</p:attrName>
                                        </p:attrNameLst>
                                      </p:cBhvr>
                                      <p:tavLst>
                                        <p:tav tm="0">
                                          <p:val>
                                            <p:strVal val="#ppt_x"/>
                                          </p:val>
                                        </p:tav>
                                        <p:tav tm="100000">
                                          <p:val>
                                            <p:strVal val="#ppt_x"/>
                                          </p:val>
                                        </p:tav>
                                      </p:tavLst>
                                    </p:anim>
                                    <p:anim calcmode="lin" valueType="num">
                                      <p:cBhvr additive="base">
                                        <p:cTn id="2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dvAuto="0"/>
      <p:bldP spid="4" grpId="1" animBg="1" advAuto="0"/>
      <p:bldP spid="4" grpId="2" animBg="1" advAuto="0"/>
      <p:bldP spid="4" grpId="3" animBg="1" advAuto="0"/>
      <p:bldP spid="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PS"/>
          <p:cNvSpPr/>
          <p:nvPr/>
        </p:nvSpPr>
        <p:spPr>
          <a:xfrm>
            <a:off x="389890" y="1021080"/>
            <a:ext cx="11468100" cy="5233670"/>
          </a:xfrm>
          <a:prstGeom prst="rect">
            <a:avLst/>
          </a:prstGeom>
          <a:no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6000" cap="none">
                <a:solidFill>
                  <a:srgbClr val="DFD9D0"/>
                </a:solidFill>
                <a:latin typeface="Impact" panose="020B0806030902050204" charset="0"/>
                <a:ea typeface="Trebuchet MS" panose="020B0603020202020204" charset="0"/>
                <a:cs typeface="Impact" panose="020B0806030902050204" charset="0"/>
              </a:rPr>
              <a:t>A  P  S</a:t>
            </a:r>
          </a:p>
        </p:txBody>
      </p:sp>
      <p:sp>
        <p:nvSpPr>
          <p:cNvPr id="3" name="Title 3"/>
          <p:cNvSpPr>
            <a:spLocks noGrp="1" noChangeArrowheads="1"/>
          </p:cNvSpPr>
          <p:nvPr>
            <p:ph type="title"/>
          </p:nvPr>
        </p:nvSpPr>
        <p:spPr/>
        <p:txBody>
          <a:bodyPr/>
          <a:lstStyle/>
          <a:p>
            <a:pPr>
              <a:defRPr noProof="1"/>
            </a:pPr>
            <a:r>
              <a:rPr lang="en-US" cap="small"/>
              <a:t>Language:</a:t>
            </a:r>
            <a:r>
              <a:rPr sz="4800" cap="small" noProof="1"/>
              <a:t> ASL, PSE, SEE</a:t>
            </a:r>
            <a:endParaRPr lang="en-US" sz="4800" cap="small"/>
          </a:p>
        </p:txBody>
      </p:sp>
      <p:sp>
        <p:nvSpPr>
          <p:cNvPr id="4" name="Text Box 32"/>
          <p:cNvSpPr/>
          <p:nvPr/>
        </p:nvSpPr>
        <p:spPr>
          <a:xfrm>
            <a:off x="854710" y="1326515"/>
            <a:ext cx="10577830" cy="5064760"/>
          </a:xfrm>
          <a:prstGeom prst="rect">
            <a:avLst/>
          </a:prstGeom>
          <a:noFill/>
          <a:ln>
            <a:noFill/>
          </a:ln>
          <a:effectLst/>
        </p:spPr>
        <p:txBody>
          <a:bodyPr vert="horz" wrap="square" lIns="91440" tIns="45720" rIns="91440" bIns="45720" numCol="1" spcCol="215900" anchor="t"/>
          <a:lstStyle/>
          <a:p>
            <a:pPr>
              <a:defRPr lang="en-US"/>
            </a:pPr>
            <a:r>
              <a:rPr lang="en-US" sz="3200" b="1" cap="none" dirty="0">
                <a:solidFill>
                  <a:srgbClr val="6C7D76"/>
                </a:solidFill>
              </a:rPr>
              <a:t>ASL in America...</a:t>
            </a:r>
            <a:br>
              <a:rPr lang="en-US" sz="3200" b="1" cap="none" dirty="0">
                <a:solidFill>
                  <a:srgbClr val="6C7D76"/>
                </a:solidFill>
              </a:rPr>
            </a:br>
            <a:r>
              <a:rPr lang="en-US" sz="3200" cap="none" dirty="0">
                <a:solidFill>
                  <a:srgbClr val="6C7D76"/>
                </a:solidFill>
              </a:rPr>
              <a:t>“American Sign Language (ASL) is a </a:t>
            </a:r>
            <a:r>
              <a:rPr lang="en-US" sz="3200" b="1" cap="none" dirty="0">
                <a:solidFill>
                  <a:srgbClr val="6C7D76"/>
                </a:solidFill>
              </a:rPr>
              <a:t>natural language</a:t>
            </a:r>
            <a:r>
              <a:rPr lang="en-US" sz="3200" cap="none" dirty="0">
                <a:solidFill>
                  <a:srgbClr val="6C7D76"/>
                </a:solidFill>
              </a:rPr>
              <a:t> that serves as the predominant sign language of Deaf communities in the United States and most of Anglophone Canada. ASL is a </a:t>
            </a:r>
            <a:r>
              <a:rPr lang="en-US" sz="3200" b="1" cap="none" dirty="0">
                <a:solidFill>
                  <a:srgbClr val="6C7D76"/>
                </a:solidFill>
              </a:rPr>
              <a:t>complete and organized</a:t>
            </a:r>
            <a:r>
              <a:rPr lang="en-US" sz="3200" cap="none" dirty="0">
                <a:solidFill>
                  <a:srgbClr val="6C7D76"/>
                </a:solidFill>
              </a:rPr>
              <a:t> visual language that is expressed by employing both manual and nonmanual features.” </a:t>
            </a:r>
          </a:p>
          <a:p>
            <a:pPr algn="r">
              <a:defRPr lang="en-US"/>
            </a:pPr>
            <a:r>
              <a:rPr lang="en-US" sz="3200" b="1" cap="none" dirty="0">
                <a:solidFill>
                  <a:srgbClr val="6C7D76"/>
                </a:solidFill>
              </a:rPr>
              <a:t>- Wikipedia</a:t>
            </a:r>
          </a:p>
        </p:txBody>
      </p:sp>
      <p:sp>
        <p:nvSpPr>
          <p:cNvPr id="6" name="TruePractical">
            <a:extLst>
              <a:ext uri="{FF2B5EF4-FFF2-40B4-BE49-F238E27FC236}">
                <a16:creationId xmlns:a16="http://schemas.microsoft.com/office/drawing/2014/main" id="{44576700-03BD-2515-D80B-AC565D26CF20}"/>
              </a:ext>
            </a:extLst>
          </p:cNvPr>
          <p:cNvSpPr txBox="1"/>
          <p:nvPr/>
        </p:nvSpPr>
        <p:spPr>
          <a:xfrm>
            <a:off x="2196703" y="5699016"/>
            <a:ext cx="7850980" cy="1077218"/>
          </a:xfrm>
          <a:prstGeom prst="rect">
            <a:avLst/>
          </a:prstGeom>
          <a:noFill/>
        </p:spPr>
        <p:txBody>
          <a:bodyPr wrap="square">
            <a:spAutoFit/>
          </a:bodyPr>
          <a:lstStyle/>
          <a:p>
            <a:pPr algn="ctr">
              <a:defRPr lang="en-US"/>
            </a:pPr>
            <a:r>
              <a:rPr lang="en-US" sz="3200" b="1" i="1" cap="none" dirty="0">
                <a:solidFill>
                  <a:srgbClr val="FF0000"/>
                </a:solidFill>
              </a:rPr>
              <a:t>But is this true?</a:t>
            </a:r>
            <a:br>
              <a:rPr lang="en-US" sz="3200" b="1" i="1" cap="none" dirty="0">
                <a:solidFill>
                  <a:srgbClr val="FF0000"/>
                </a:solidFill>
              </a:rPr>
            </a:br>
            <a:r>
              <a:rPr lang="en-US" sz="3200" b="1" i="1" cap="none" dirty="0">
                <a:solidFill>
                  <a:srgbClr val="FF0000"/>
                </a:solidFill>
              </a:rPr>
              <a:t>Is this practical?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charRg st="4294967295" end="4294967295"/>
                                            </p:txEl>
                                          </p:spTgt>
                                        </p:tgtEl>
                                        <p:attrNameLst>
                                          <p:attrName>style.visibility</p:attrName>
                                        </p:attrNameLst>
                                      </p:cBhvr>
                                      <p:to>
                                        <p:strVal val="visible"/>
                                      </p:to>
                                    </p:set>
                                    <p:animEffect transition="in" filter="fade">
                                      <p:cBhvr>
                                        <p:cTn id="7" dur="500"/>
                                        <p:tgtEl>
                                          <p:spTgt spid="4">
                                            <p:txEl>
                                              <p:charRg st="4294967295" end="4294967295"/>
                                            </p:txEl>
                                          </p:spTgt>
                                        </p:tgtEl>
                                      </p:cBhvr>
                                    </p:animEffect>
                                  </p:childTnLst>
                                </p:cTn>
                              </p:par>
                            </p:childTnLst>
                          </p:cTn>
                        </p:par>
                        <p:par>
                          <p:cTn id="8" fill="hold">
                            <p:stCondLst>
                              <p:cond delay="500"/>
                            </p:stCondLst>
                            <p:childTnLst>
                              <p:par>
                                <p:cTn id="9" presetID="10" presetClass="entr" presetSubtype="0" fill="hold" grpId="1" nodeType="afterEffect">
                                  <p:stCondLst>
                                    <p:cond delay="0"/>
                                  </p:stCondLst>
                                  <p:childTnLst>
                                    <p:set>
                                      <p:cBhvr>
                                        <p:cTn id="10" dur="1" fill="hold">
                                          <p:stCondLst>
                                            <p:cond delay="0"/>
                                          </p:stCondLst>
                                        </p:cTn>
                                        <p:tgtEl>
                                          <p:spTgt spid="4">
                                            <p:txEl>
                                              <p:charRg st="4294967295" end="4294967295"/>
                                            </p:txEl>
                                          </p:spTgt>
                                        </p:tgtEl>
                                        <p:attrNameLst>
                                          <p:attrName>style.visibility</p:attrName>
                                        </p:attrNameLst>
                                      </p:cBhvr>
                                      <p:to>
                                        <p:strVal val="visible"/>
                                      </p:to>
                                    </p:set>
                                    <p:animEffect transition="in" filter="fade">
                                      <p:cBhvr>
                                        <p:cTn id="11" dur="500"/>
                                        <p:tgtEl>
                                          <p:spTgt spid="4">
                                            <p:txEl>
                                              <p:charRg st="4294967295" end="4294967295"/>
                                            </p:txEl>
                                          </p:spTgt>
                                        </p:tgtEl>
                                      </p:cBhvr>
                                    </p:animEffect>
                                  </p:childTnLst>
                                </p:cTn>
                              </p:par>
                            </p:childTnLst>
                          </p:cTn>
                        </p:par>
                        <p:par>
                          <p:cTn id="12" fill="hold">
                            <p:stCondLst>
                              <p:cond delay="1000"/>
                            </p:stCondLst>
                            <p:childTnLst>
                              <p:par>
                                <p:cTn id="13" presetID="10" presetClass="entr" presetSubtype="0" fill="hold" grpId="2" nodeType="afterEffect">
                                  <p:stCondLst>
                                    <p:cond delay="0"/>
                                  </p:stCondLst>
                                  <p:childTnLst>
                                    <p:set>
                                      <p:cBhvr>
                                        <p:cTn id="14" dur="1" fill="hold">
                                          <p:stCondLst>
                                            <p:cond delay="0"/>
                                          </p:stCondLst>
                                        </p:cTn>
                                        <p:tgtEl>
                                          <p:spTgt spid="4">
                                            <p:txEl>
                                              <p:charRg st="4294967295" end="4294967295"/>
                                            </p:txEl>
                                          </p:spTgt>
                                        </p:tgtEl>
                                        <p:attrNameLst>
                                          <p:attrName>style.visibility</p:attrName>
                                        </p:attrNameLst>
                                      </p:cBhvr>
                                      <p:to>
                                        <p:strVal val="visible"/>
                                      </p:to>
                                    </p:set>
                                    <p:animEffect transition="in" filter="fade">
                                      <p:cBhvr>
                                        <p:cTn id="15" dur="500"/>
                                        <p:tgtEl>
                                          <p:spTgt spid="4">
                                            <p:txEl>
                                              <p:charRg st="4294967295" end="4294967295"/>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dvAuto="0"/>
      <p:bldP spid="4" grpId="1" animBg="1" advAuto="0"/>
      <p:bldP spid="4" grpId="2" animBg="1" advAuto="0"/>
      <p:bldP spid="6"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PS"/>
          <p:cNvSpPr/>
          <p:nvPr/>
        </p:nvSpPr>
        <p:spPr>
          <a:xfrm>
            <a:off x="389890" y="1021080"/>
            <a:ext cx="11468100" cy="5233670"/>
          </a:xfrm>
          <a:prstGeom prst="rect">
            <a:avLst/>
          </a:prstGeom>
          <a:no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6000" cap="none">
                <a:solidFill>
                  <a:srgbClr val="DFD9D0"/>
                </a:solidFill>
                <a:latin typeface="Impact" panose="020B0806030902050204" charset="0"/>
                <a:ea typeface="Trebuchet MS" panose="020B0603020202020204" charset="0"/>
                <a:cs typeface="Impact" panose="020B0806030902050204" charset="0"/>
              </a:rPr>
              <a:t>A  P  S</a:t>
            </a:r>
          </a:p>
        </p:txBody>
      </p:sp>
      <p:sp>
        <p:nvSpPr>
          <p:cNvPr id="3" name="Title 3"/>
          <p:cNvSpPr>
            <a:spLocks noGrp="1" noChangeArrowheads="1"/>
          </p:cNvSpPr>
          <p:nvPr>
            <p:ph type="title"/>
          </p:nvPr>
        </p:nvSpPr>
        <p:spPr/>
        <p:txBody>
          <a:bodyPr/>
          <a:lstStyle/>
          <a:p>
            <a:pPr>
              <a:defRPr noProof="1"/>
            </a:pPr>
            <a:r>
              <a:t>Language:</a:t>
            </a:r>
            <a:r>
              <a:rPr sz="4800" cap="small" noProof="1"/>
              <a:t> ASL, PSE, SEE</a:t>
            </a:r>
            <a:endParaRPr lang="en-US" sz="4800" cap="small"/>
          </a:p>
        </p:txBody>
      </p:sp>
      <p:sp>
        <p:nvSpPr>
          <p:cNvPr id="4" name="Text Box 32"/>
          <p:cNvSpPr/>
          <p:nvPr/>
        </p:nvSpPr>
        <p:spPr>
          <a:xfrm>
            <a:off x="854710" y="1326515"/>
            <a:ext cx="10577830" cy="5064760"/>
          </a:xfrm>
          <a:prstGeom prst="rect">
            <a:avLst/>
          </a:prstGeom>
          <a:noFill/>
          <a:ln>
            <a:noFill/>
          </a:ln>
          <a:effectLst/>
        </p:spPr>
        <p:txBody>
          <a:bodyPr vert="horz" wrap="square" lIns="91440" tIns="45720" rIns="91440" bIns="45720" numCol="1" spcCol="215900" anchor="t"/>
          <a:lstStyle/>
          <a:p>
            <a:pPr>
              <a:defRPr lang="en-US"/>
            </a:pPr>
            <a:r>
              <a:rPr lang="en-US" sz="3200" b="1" cap="none" dirty="0">
                <a:solidFill>
                  <a:srgbClr val="6C7D76"/>
                </a:solidFill>
              </a:rPr>
              <a:t>ASL in America...</a:t>
            </a:r>
            <a:br>
              <a:rPr lang="en-US" sz="3200" b="1" cap="none" dirty="0">
                <a:solidFill>
                  <a:srgbClr val="6C7D76"/>
                </a:solidFill>
              </a:rPr>
            </a:br>
            <a:r>
              <a:rPr lang="en-US" sz="3200" cap="none" dirty="0">
                <a:solidFill>
                  <a:srgbClr val="6C7D76"/>
                </a:solidFill>
              </a:rPr>
              <a:t>“Because ‘listeners’ must use their eyes to ‘receive’ the information, this language was </a:t>
            </a:r>
            <a:r>
              <a:rPr lang="en-US" sz="3200" b="1" cap="none" dirty="0">
                <a:solidFill>
                  <a:srgbClr val="6C7D76"/>
                </a:solidFill>
              </a:rPr>
              <a:t>specifically created</a:t>
            </a:r>
            <a:r>
              <a:rPr lang="en-US" sz="3200" cap="none" dirty="0">
                <a:solidFill>
                  <a:srgbClr val="6C7D76"/>
                </a:solidFill>
              </a:rPr>
              <a:t> to be easily recognized by the eyes. The visual component refers to the body movements or signs that are performed to convey a message.” </a:t>
            </a:r>
          </a:p>
          <a:p>
            <a:pPr algn="r">
              <a:defRPr lang="en-US"/>
            </a:pPr>
            <a:r>
              <a:rPr lang="en-US" sz="3200" b="1" cap="none" dirty="0">
                <a:solidFill>
                  <a:srgbClr val="6C7D76"/>
                </a:solidFill>
              </a:rPr>
              <a:t>- Commission on the Deaf and Hard of Hearing</a:t>
            </a:r>
          </a:p>
        </p:txBody>
      </p:sp>
      <p:sp>
        <p:nvSpPr>
          <p:cNvPr id="5" name="TruePractical">
            <a:extLst>
              <a:ext uri="{FF2B5EF4-FFF2-40B4-BE49-F238E27FC236}">
                <a16:creationId xmlns:a16="http://schemas.microsoft.com/office/drawing/2014/main" id="{FB8C3848-08C0-674E-8449-BBF99598AA83}"/>
              </a:ext>
            </a:extLst>
          </p:cNvPr>
          <p:cNvSpPr txBox="1"/>
          <p:nvPr/>
        </p:nvSpPr>
        <p:spPr>
          <a:xfrm>
            <a:off x="2196703" y="5699016"/>
            <a:ext cx="7850980" cy="1077218"/>
          </a:xfrm>
          <a:prstGeom prst="rect">
            <a:avLst/>
          </a:prstGeom>
          <a:noFill/>
        </p:spPr>
        <p:txBody>
          <a:bodyPr wrap="square">
            <a:spAutoFit/>
          </a:bodyPr>
          <a:lstStyle/>
          <a:p>
            <a:pPr algn="ctr">
              <a:defRPr lang="en-US"/>
            </a:pPr>
            <a:r>
              <a:rPr lang="en-US" sz="3200" b="1" i="1" cap="none" dirty="0">
                <a:solidFill>
                  <a:srgbClr val="FF0000"/>
                </a:solidFill>
              </a:rPr>
              <a:t>But is this true?</a:t>
            </a:r>
            <a:br>
              <a:rPr lang="en-US" sz="3200" b="1" i="1" cap="none" dirty="0">
                <a:solidFill>
                  <a:srgbClr val="FF0000"/>
                </a:solidFill>
              </a:rPr>
            </a:br>
            <a:r>
              <a:rPr lang="en-US" sz="3200" b="1" i="1" cap="none" dirty="0">
                <a:solidFill>
                  <a:srgbClr val="FF0000"/>
                </a:solidFill>
              </a:rPr>
              <a:t>Is this practical?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charRg st="4294967295" end="4294967295"/>
                                            </p:txEl>
                                          </p:spTgt>
                                        </p:tgtEl>
                                        <p:attrNameLst>
                                          <p:attrName>style.visibility</p:attrName>
                                        </p:attrNameLst>
                                      </p:cBhvr>
                                      <p:to>
                                        <p:strVal val="visible"/>
                                      </p:to>
                                    </p:set>
                                    <p:animEffect transition="in" filter="fade">
                                      <p:cBhvr>
                                        <p:cTn id="7" dur="500"/>
                                        <p:tgtEl>
                                          <p:spTgt spid="4">
                                            <p:txEl>
                                              <p:charRg st="4294967295" end="4294967295"/>
                                            </p:txEl>
                                          </p:spTgt>
                                        </p:tgtEl>
                                      </p:cBhvr>
                                    </p:animEffect>
                                  </p:childTnLst>
                                </p:cTn>
                              </p:par>
                            </p:childTnLst>
                          </p:cTn>
                        </p:par>
                        <p:par>
                          <p:cTn id="8" fill="hold">
                            <p:stCondLst>
                              <p:cond delay="500"/>
                            </p:stCondLst>
                            <p:childTnLst>
                              <p:par>
                                <p:cTn id="9" presetID="10" presetClass="entr" presetSubtype="0" fill="hold" grpId="1" nodeType="afterEffect">
                                  <p:stCondLst>
                                    <p:cond delay="0"/>
                                  </p:stCondLst>
                                  <p:childTnLst>
                                    <p:set>
                                      <p:cBhvr>
                                        <p:cTn id="10" dur="1" fill="hold">
                                          <p:stCondLst>
                                            <p:cond delay="0"/>
                                          </p:stCondLst>
                                        </p:cTn>
                                        <p:tgtEl>
                                          <p:spTgt spid="4">
                                            <p:txEl>
                                              <p:charRg st="4294967295" end="4294967295"/>
                                            </p:txEl>
                                          </p:spTgt>
                                        </p:tgtEl>
                                        <p:attrNameLst>
                                          <p:attrName>style.visibility</p:attrName>
                                        </p:attrNameLst>
                                      </p:cBhvr>
                                      <p:to>
                                        <p:strVal val="visible"/>
                                      </p:to>
                                    </p:set>
                                    <p:animEffect transition="in" filter="fade">
                                      <p:cBhvr>
                                        <p:cTn id="11" dur="500"/>
                                        <p:tgtEl>
                                          <p:spTgt spid="4">
                                            <p:txEl>
                                              <p:charRg st="4294967295" end="4294967295"/>
                                            </p:txEl>
                                          </p:spTgt>
                                        </p:tgtEl>
                                      </p:cBhvr>
                                    </p:animEffect>
                                  </p:childTnLst>
                                </p:cTn>
                              </p:par>
                            </p:childTnLst>
                          </p:cTn>
                        </p:par>
                        <p:par>
                          <p:cTn id="12" fill="hold">
                            <p:stCondLst>
                              <p:cond delay="1000"/>
                            </p:stCondLst>
                            <p:childTnLst>
                              <p:par>
                                <p:cTn id="13" presetID="10" presetClass="entr" presetSubtype="0" fill="hold" grpId="2" nodeType="afterEffect">
                                  <p:stCondLst>
                                    <p:cond delay="0"/>
                                  </p:stCondLst>
                                  <p:childTnLst>
                                    <p:set>
                                      <p:cBhvr>
                                        <p:cTn id="14" dur="1" fill="hold">
                                          <p:stCondLst>
                                            <p:cond delay="0"/>
                                          </p:stCondLst>
                                        </p:cTn>
                                        <p:tgtEl>
                                          <p:spTgt spid="4">
                                            <p:txEl>
                                              <p:charRg st="4294967295" end="4294967295"/>
                                            </p:txEl>
                                          </p:spTgt>
                                        </p:tgtEl>
                                        <p:attrNameLst>
                                          <p:attrName>style.visibility</p:attrName>
                                        </p:attrNameLst>
                                      </p:cBhvr>
                                      <p:to>
                                        <p:strVal val="visible"/>
                                      </p:to>
                                    </p:set>
                                    <p:animEffect transition="in" filter="fade">
                                      <p:cBhvr>
                                        <p:cTn id="15" dur="500"/>
                                        <p:tgtEl>
                                          <p:spTgt spid="4">
                                            <p:txEl>
                                              <p:charRg st="4294967295" end="4294967295"/>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dvAuto="0"/>
      <p:bldP spid="4" grpId="1" animBg="1" advAuto="0"/>
      <p:bldP spid="4" grpId="2" animBg="1" advAuto="0"/>
      <p:bldP spid="5"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PS"/>
          <p:cNvSpPr/>
          <p:nvPr/>
        </p:nvSpPr>
        <p:spPr>
          <a:xfrm>
            <a:off x="389890" y="1021080"/>
            <a:ext cx="11468100" cy="5233670"/>
          </a:xfrm>
          <a:prstGeom prst="rect">
            <a:avLst/>
          </a:prstGeom>
          <a:no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6000" cap="none">
                <a:solidFill>
                  <a:srgbClr val="DFD9D0"/>
                </a:solidFill>
                <a:latin typeface="Impact" panose="020B0806030902050204" charset="0"/>
                <a:ea typeface="Trebuchet MS" panose="020B0603020202020204" charset="0"/>
                <a:cs typeface="Impact" panose="020B0806030902050204" charset="0"/>
              </a:rPr>
              <a:t>A  P  S</a:t>
            </a:r>
          </a:p>
        </p:txBody>
      </p:sp>
      <p:sp>
        <p:nvSpPr>
          <p:cNvPr id="3" name="Title 3"/>
          <p:cNvSpPr>
            <a:spLocks noGrp="1" noChangeArrowheads="1"/>
          </p:cNvSpPr>
          <p:nvPr>
            <p:ph type="title"/>
          </p:nvPr>
        </p:nvSpPr>
        <p:spPr/>
        <p:txBody>
          <a:bodyPr/>
          <a:lstStyle/>
          <a:p>
            <a:pPr>
              <a:defRPr noProof="1"/>
            </a:pPr>
            <a:r>
              <a:t>Language:</a:t>
            </a:r>
            <a:r>
              <a:rPr sz="4800" cap="small" noProof="1"/>
              <a:t> ASL, PSE, SEE</a:t>
            </a:r>
            <a:endParaRPr lang="en-US" sz="4800" cap="small"/>
          </a:p>
        </p:txBody>
      </p:sp>
      <p:sp>
        <p:nvSpPr>
          <p:cNvPr id="4" name="Text Box 32"/>
          <p:cNvSpPr/>
          <p:nvPr/>
        </p:nvSpPr>
        <p:spPr>
          <a:xfrm>
            <a:off x="854710" y="1326515"/>
            <a:ext cx="10577830" cy="5064760"/>
          </a:xfrm>
          <a:prstGeom prst="rect">
            <a:avLst/>
          </a:prstGeom>
          <a:noFill/>
          <a:ln>
            <a:noFill/>
          </a:ln>
          <a:effectLst/>
        </p:spPr>
        <p:txBody>
          <a:bodyPr vert="horz" wrap="square" lIns="91440" tIns="45720" rIns="91440" bIns="45720" numCol="1" spcCol="215900" anchor="t"/>
          <a:lstStyle/>
          <a:p>
            <a:pPr>
              <a:defRPr lang="en-US"/>
            </a:pPr>
            <a:r>
              <a:rPr lang="en-US" sz="3200" b="1" cap="none" dirty="0">
                <a:solidFill>
                  <a:srgbClr val="6C7D76"/>
                </a:solidFill>
              </a:rPr>
              <a:t>SEE in America...</a:t>
            </a:r>
            <a:br>
              <a:rPr lang="en-US" sz="3200" b="1" cap="none" dirty="0">
                <a:solidFill>
                  <a:srgbClr val="6C7D76"/>
                </a:solidFill>
              </a:rPr>
            </a:br>
            <a:r>
              <a:rPr lang="en-US" sz="3200" cap="none" dirty="0">
                <a:solidFill>
                  <a:srgbClr val="6C7D76"/>
                </a:solidFill>
              </a:rPr>
              <a:t>“Signing Exact English (SEE) is a sign system that matches signs with the English language. SEE was developed with one objective in mind – to provide the deaf or hard of hearing child with the same English communicating capability as his/her hearing counterpart. The system provides a visual counterpart to match both spoken and written English.” </a:t>
            </a:r>
          </a:p>
          <a:p>
            <a:pPr algn="r">
              <a:defRPr lang="en-US"/>
            </a:pPr>
            <a:r>
              <a:rPr lang="en-US" sz="3200" b="1" cap="none" dirty="0">
                <a:solidFill>
                  <a:srgbClr val="6C7D76"/>
                </a:solidFill>
              </a:rPr>
              <a:t>- Hands &amp; Voices</a:t>
            </a:r>
          </a:p>
        </p:txBody>
      </p:sp>
      <p:sp>
        <p:nvSpPr>
          <p:cNvPr id="5" name="TruePractical">
            <a:extLst>
              <a:ext uri="{FF2B5EF4-FFF2-40B4-BE49-F238E27FC236}">
                <a16:creationId xmlns:a16="http://schemas.microsoft.com/office/drawing/2014/main" id="{5C719D4C-2B7B-9FC4-AC81-9AE5A9221654}"/>
              </a:ext>
            </a:extLst>
          </p:cNvPr>
          <p:cNvSpPr txBox="1"/>
          <p:nvPr/>
        </p:nvSpPr>
        <p:spPr>
          <a:xfrm>
            <a:off x="2196703" y="5699016"/>
            <a:ext cx="7850980" cy="1077218"/>
          </a:xfrm>
          <a:prstGeom prst="rect">
            <a:avLst/>
          </a:prstGeom>
          <a:noFill/>
        </p:spPr>
        <p:txBody>
          <a:bodyPr wrap="square">
            <a:spAutoFit/>
          </a:bodyPr>
          <a:lstStyle/>
          <a:p>
            <a:pPr algn="ctr">
              <a:defRPr lang="en-US"/>
            </a:pPr>
            <a:r>
              <a:rPr lang="en-US" sz="3200" b="1" i="1" cap="none" dirty="0">
                <a:solidFill>
                  <a:srgbClr val="FF0000"/>
                </a:solidFill>
              </a:rPr>
              <a:t>But is this true?</a:t>
            </a:r>
            <a:br>
              <a:rPr lang="en-US" sz="3200" b="1" i="1" cap="none" dirty="0">
                <a:solidFill>
                  <a:srgbClr val="FF0000"/>
                </a:solidFill>
              </a:rPr>
            </a:br>
            <a:r>
              <a:rPr lang="en-US" sz="3200" b="1" i="1" cap="none" dirty="0">
                <a:solidFill>
                  <a:srgbClr val="FF0000"/>
                </a:solidFill>
              </a:rPr>
              <a:t>Is this practical?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charRg st="4294967295" end="4294967295"/>
                                            </p:txEl>
                                          </p:spTgt>
                                        </p:tgtEl>
                                        <p:attrNameLst>
                                          <p:attrName>style.visibility</p:attrName>
                                        </p:attrNameLst>
                                      </p:cBhvr>
                                      <p:to>
                                        <p:strVal val="visible"/>
                                      </p:to>
                                    </p:set>
                                    <p:animEffect transition="in" filter="fade">
                                      <p:cBhvr>
                                        <p:cTn id="7" dur="500"/>
                                        <p:tgtEl>
                                          <p:spTgt spid="4">
                                            <p:txEl>
                                              <p:charRg st="4294967295" end="4294967295"/>
                                            </p:txEl>
                                          </p:spTgt>
                                        </p:tgtEl>
                                      </p:cBhvr>
                                    </p:animEffect>
                                  </p:childTnLst>
                                </p:cTn>
                              </p:par>
                            </p:childTnLst>
                          </p:cTn>
                        </p:par>
                        <p:par>
                          <p:cTn id="8" fill="hold">
                            <p:stCondLst>
                              <p:cond delay="500"/>
                            </p:stCondLst>
                            <p:childTnLst>
                              <p:par>
                                <p:cTn id="9" presetID="10" presetClass="entr" presetSubtype="0" fill="hold" grpId="1" nodeType="afterEffect">
                                  <p:stCondLst>
                                    <p:cond delay="0"/>
                                  </p:stCondLst>
                                  <p:childTnLst>
                                    <p:set>
                                      <p:cBhvr>
                                        <p:cTn id="10" dur="1" fill="hold">
                                          <p:stCondLst>
                                            <p:cond delay="0"/>
                                          </p:stCondLst>
                                        </p:cTn>
                                        <p:tgtEl>
                                          <p:spTgt spid="4">
                                            <p:txEl>
                                              <p:charRg st="4294967295" end="4294967295"/>
                                            </p:txEl>
                                          </p:spTgt>
                                        </p:tgtEl>
                                        <p:attrNameLst>
                                          <p:attrName>style.visibility</p:attrName>
                                        </p:attrNameLst>
                                      </p:cBhvr>
                                      <p:to>
                                        <p:strVal val="visible"/>
                                      </p:to>
                                    </p:set>
                                    <p:animEffect transition="in" filter="fade">
                                      <p:cBhvr>
                                        <p:cTn id="11" dur="500"/>
                                        <p:tgtEl>
                                          <p:spTgt spid="4">
                                            <p:txEl>
                                              <p:charRg st="4294967295" end="4294967295"/>
                                            </p:txEl>
                                          </p:spTgt>
                                        </p:tgtEl>
                                      </p:cBhvr>
                                    </p:animEffect>
                                  </p:childTnLst>
                                </p:cTn>
                              </p:par>
                            </p:childTnLst>
                          </p:cTn>
                        </p:par>
                        <p:par>
                          <p:cTn id="12" fill="hold">
                            <p:stCondLst>
                              <p:cond delay="1000"/>
                            </p:stCondLst>
                            <p:childTnLst>
                              <p:par>
                                <p:cTn id="13" presetID="10" presetClass="entr" presetSubtype="0" fill="hold" grpId="2" nodeType="afterEffect">
                                  <p:stCondLst>
                                    <p:cond delay="0"/>
                                  </p:stCondLst>
                                  <p:childTnLst>
                                    <p:set>
                                      <p:cBhvr>
                                        <p:cTn id="14" dur="1" fill="hold">
                                          <p:stCondLst>
                                            <p:cond delay="0"/>
                                          </p:stCondLst>
                                        </p:cTn>
                                        <p:tgtEl>
                                          <p:spTgt spid="4">
                                            <p:txEl>
                                              <p:charRg st="4294967295" end="4294967295"/>
                                            </p:txEl>
                                          </p:spTgt>
                                        </p:tgtEl>
                                        <p:attrNameLst>
                                          <p:attrName>style.visibility</p:attrName>
                                        </p:attrNameLst>
                                      </p:cBhvr>
                                      <p:to>
                                        <p:strVal val="visible"/>
                                      </p:to>
                                    </p:set>
                                    <p:animEffect transition="in" filter="fade">
                                      <p:cBhvr>
                                        <p:cTn id="15" dur="500"/>
                                        <p:tgtEl>
                                          <p:spTgt spid="4">
                                            <p:txEl>
                                              <p:charRg st="4294967295" end="4294967295"/>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dvAuto="0"/>
      <p:bldP spid="4" grpId="1" animBg="1" advAuto="0"/>
      <p:bldP spid="4" grpId="2" animBg="1" advAuto="0"/>
      <p:bldP spid="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PS"/>
          <p:cNvSpPr/>
          <p:nvPr/>
        </p:nvSpPr>
        <p:spPr>
          <a:xfrm>
            <a:off x="389890" y="1021080"/>
            <a:ext cx="11468100" cy="5233670"/>
          </a:xfrm>
          <a:prstGeom prst="rect">
            <a:avLst/>
          </a:prstGeom>
          <a:no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6000" cap="none">
                <a:solidFill>
                  <a:srgbClr val="DFD9D0"/>
                </a:solidFill>
                <a:latin typeface="Impact" panose="020B0806030902050204" charset="0"/>
                <a:ea typeface="Trebuchet MS" panose="020B0603020202020204" charset="0"/>
                <a:cs typeface="Impact" panose="020B0806030902050204" charset="0"/>
              </a:rPr>
              <a:t>A  P  S</a:t>
            </a:r>
          </a:p>
        </p:txBody>
      </p:sp>
      <p:sp>
        <p:nvSpPr>
          <p:cNvPr id="3" name="Title 3"/>
          <p:cNvSpPr>
            <a:spLocks noGrp="1" noChangeArrowheads="1"/>
          </p:cNvSpPr>
          <p:nvPr>
            <p:ph type="title"/>
          </p:nvPr>
        </p:nvSpPr>
        <p:spPr/>
        <p:txBody>
          <a:bodyPr/>
          <a:lstStyle/>
          <a:p>
            <a:pPr>
              <a:defRPr noProof="1"/>
            </a:pPr>
            <a:r>
              <a:t>Language:</a:t>
            </a:r>
            <a:r>
              <a:rPr sz="4800" cap="small" noProof="1"/>
              <a:t> ASL, PSE, SEE</a:t>
            </a:r>
            <a:endParaRPr lang="en-US" sz="4800" cap="small"/>
          </a:p>
        </p:txBody>
      </p:sp>
      <p:sp>
        <p:nvSpPr>
          <p:cNvPr id="4" name="Text Box 32"/>
          <p:cNvSpPr/>
          <p:nvPr/>
        </p:nvSpPr>
        <p:spPr>
          <a:xfrm>
            <a:off x="854710" y="1326515"/>
            <a:ext cx="10577830" cy="5064760"/>
          </a:xfrm>
          <a:prstGeom prst="rect">
            <a:avLst/>
          </a:prstGeom>
          <a:noFill/>
          <a:ln>
            <a:noFill/>
          </a:ln>
          <a:effectLst/>
        </p:spPr>
        <p:txBody>
          <a:bodyPr vert="horz" wrap="square" lIns="91440" tIns="45720" rIns="91440" bIns="45720" numCol="1" spcCol="215900" anchor="t"/>
          <a:lstStyle/>
          <a:p>
            <a:pPr>
              <a:defRPr lang="en-US"/>
            </a:pPr>
            <a:r>
              <a:rPr lang="en-US" sz="3200" b="1" cap="none" dirty="0">
                <a:solidFill>
                  <a:srgbClr val="6C7D76"/>
                </a:solidFill>
              </a:rPr>
              <a:t>Differences Between ASL and SEE in America...</a:t>
            </a:r>
            <a:br>
              <a:rPr lang="en-US" sz="3200" b="1" cap="none" dirty="0">
                <a:solidFill>
                  <a:srgbClr val="6C7D76"/>
                </a:solidFill>
              </a:rPr>
            </a:br>
            <a:r>
              <a:rPr lang="en-US" sz="2400" cap="none" dirty="0">
                <a:solidFill>
                  <a:srgbClr val="6C7D76"/>
                </a:solidFill>
              </a:rPr>
              <a:t>“These differences go far beyond grammar or vocabulary—they speak to deeper issues of </a:t>
            </a:r>
            <a:r>
              <a:rPr lang="en-US" sz="2400" b="1" cap="none" dirty="0">
                <a:solidFill>
                  <a:srgbClr val="6C7D76"/>
                </a:solidFill>
              </a:rPr>
              <a:t>culture, identity, and communication effectiveness</a:t>
            </a:r>
            <a:r>
              <a:rPr lang="en-US" sz="2400" cap="none" dirty="0">
                <a:solidFill>
                  <a:srgbClr val="6C7D76"/>
                </a:solidFill>
              </a:rPr>
              <a:t>. ... ASL is more than just a tool; it is a </a:t>
            </a:r>
            <a:r>
              <a:rPr lang="en-US" sz="2400" b="1" cap="none" dirty="0">
                <a:solidFill>
                  <a:srgbClr val="6C7D76"/>
                </a:solidFill>
              </a:rPr>
              <a:t>complete, natural language with a deep cultural foundation</a:t>
            </a:r>
            <a:r>
              <a:rPr lang="en-US" sz="2400" cap="none" dirty="0">
                <a:solidFill>
                  <a:srgbClr val="6C7D76"/>
                </a:solidFill>
              </a:rPr>
              <a:t>. </a:t>
            </a:r>
          </a:p>
          <a:p>
            <a:pPr>
              <a:defRPr lang="en-US"/>
            </a:pPr>
            <a:endParaRPr lang="en-US" sz="2400" cap="none" dirty="0">
              <a:solidFill>
                <a:srgbClr val="6C7D76"/>
              </a:solidFill>
            </a:endParaRPr>
          </a:p>
          <a:p>
            <a:pPr>
              <a:defRPr lang="en-US"/>
            </a:pPr>
            <a:r>
              <a:rPr lang="en-US" sz="2400" cap="none" dirty="0">
                <a:solidFill>
                  <a:srgbClr val="6C7D76"/>
                </a:solidFill>
              </a:rPr>
              <a:t>SEE, on the other hand, is a constructed system aimed at replicating English in a visual format. While SEE was developed with good intentions—namely, to support English literacy—it falls short in </a:t>
            </a:r>
            <a:r>
              <a:rPr lang="en-US" sz="2400" b="1" cap="none" dirty="0">
                <a:solidFill>
                  <a:srgbClr val="6C7D76"/>
                </a:solidFill>
              </a:rPr>
              <a:t>fostering meaningful communication</a:t>
            </a:r>
            <a:r>
              <a:rPr lang="en-US" sz="2400" cap="none" dirty="0">
                <a:solidFill>
                  <a:srgbClr val="6C7D76"/>
                </a:solidFill>
              </a:rPr>
              <a:t> and </a:t>
            </a:r>
            <a:r>
              <a:rPr lang="en-US" sz="2400" b="1" cap="none" dirty="0">
                <a:solidFill>
                  <a:srgbClr val="6C7D76"/>
                </a:solidFill>
              </a:rPr>
              <a:t>cultural identity</a:t>
            </a:r>
            <a:r>
              <a:rPr lang="en-US" sz="2400" cap="none" dirty="0">
                <a:solidFill>
                  <a:srgbClr val="6C7D76"/>
                </a:solidFill>
              </a:rPr>
              <a:t>.” </a:t>
            </a:r>
            <a:endParaRPr lang="en-US" sz="2800" cap="none" dirty="0">
              <a:solidFill>
                <a:srgbClr val="6C7D76"/>
              </a:solidFill>
            </a:endParaRPr>
          </a:p>
          <a:p>
            <a:pPr algn="r">
              <a:defRPr lang="en-US"/>
            </a:pPr>
            <a:r>
              <a:rPr lang="en-US" sz="3200" b="1" cap="none" dirty="0">
                <a:solidFill>
                  <a:srgbClr val="6C7D76"/>
                </a:solidFill>
              </a:rPr>
              <a:t>- Start ASL</a:t>
            </a:r>
          </a:p>
        </p:txBody>
      </p:sp>
      <p:sp>
        <p:nvSpPr>
          <p:cNvPr id="5" name="TruePractical">
            <a:extLst>
              <a:ext uri="{FF2B5EF4-FFF2-40B4-BE49-F238E27FC236}">
                <a16:creationId xmlns:a16="http://schemas.microsoft.com/office/drawing/2014/main" id="{7B233F3D-4180-6B55-3BD7-2205AC63FD82}"/>
              </a:ext>
            </a:extLst>
          </p:cNvPr>
          <p:cNvSpPr txBox="1"/>
          <p:nvPr/>
        </p:nvSpPr>
        <p:spPr>
          <a:xfrm>
            <a:off x="2196703" y="5699016"/>
            <a:ext cx="7850980" cy="1077218"/>
          </a:xfrm>
          <a:prstGeom prst="rect">
            <a:avLst/>
          </a:prstGeom>
          <a:noFill/>
        </p:spPr>
        <p:txBody>
          <a:bodyPr wrap="square">
            <a:spAutoFit/>
          </a:bodyPr>
          <a:lstStyle/>
          <a:p>
            <a:pPr algn="ctr">
              <a:defRPr lang="en-US"/>
            </a:pPr>
            <a:r>
              <a:rPr lang="en-US" sz="3200" b="1" i="1" cap="none" dirty="0">
                <a:solidFill>
                  <a:srgbClr val="FF0000"/>
                </a:solidFill>
              </a:rPr>
              <a:t>But is this true?</a:t>
            </a:r>
            <a:br>
              <a:rPr lang="en-US" sz="3200" b="1" i="1" cap="none" dirty="0">
                <a:solidFill>
                  <a:srgbClr val="FF0000"/>
                </a:solidFill>
              </a:rPr>
            </a:br>
            <a:r>
              <a:rPr lang="en-US" sz="3200" b="1" i="1" cap="none" dirty="0">
                <a:solidFill>
                  <a:srgbClr val="FF0000"/>
                </a:solidFill>
              </a:rPr>
              <a:t>Is this practical?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charRg st="4294967295" end="4294967295"/>
                                            </p:txEl>
                                          </p:spTgt>
                                        </p:tgtEl>
                                        <p:attrNameLst>
                                          <p:attrName>style.visibility</p:attrName>
                                        </p:attrNameLst>
                                      </p:cBhvr>
                                      <p:to>
                                        <p:strVal val="visible"/>
                                      </p:to>
                                    </p:set>
                                    <p:animEffect transition="in" filter="fade">
                                      <p:cBhvr>
                                        <p:cTn id="7" dur="500"/>
                                        <p:tgtEl>
                                          <p:spTgt spid="4">
                                            <p:txEl>
                                              <p:charRg st="4294967295" end="4294967295"/>
                                            </p:txEl>
                                          </p:spTgt>
                                        </p:tgtEl>
                                      </p:cBhvr>
                                    </p:animEffect>
                                  </p:childTnLst>
                                </p:cTn>
                              </p:par>
                            </p:childTnLst>
                          </p:cTn>
                        </p:par>
                        <p:par>
                          <p:cTn id="8" fill="hold">
                            <p:stCondLst>
                              <p:cond delay="500"/>
                            </p:stCondLst>
                            <p:childTnLst>
                              <p:par>
                                <p:cTn id="9" presetID="10" presetClass="entr" presetSubtype="0" fill="hold" grpId="1" nodeType="afterEffect">
                                  <p:stCondLst>
                                    <p:cond delay="0"/>
                                  </p:stCondLst>
                                  <p:childTnLst>
                                    <p:set>
                                      <p:cBhvr>
                                        <p:cTn id="10" dur="1" fill="hold">
                                          <p:stCondLst>
                                            <p:cond delay="0"/>
                                          </p:stCondLst>
                                        </p:cTn>
                                        <p:tgtEl>
                                          <p:spTgt spid="4">
                                            <p:txEl>
                                              <p:charRg st="4294967295" end="4294967295"/>
                                            </p:txEl>
                                          </p:spTgt>
                                        </p:tgtEl>
                                        <p:attrNameLst>
                                          <p:attrName>style.visibility</p:attrName>
                                        </p:attrNameLst>
                                      </p:cBhvr>
                                      <p:to>
                                        <p:strVal val="visible"/>
                                      </p:to>
                                    </p:set>
                                    <p:animEffect transition="in" filter="fade">
                                      <p:cBhvr>
                                        <p:cTn id="11" dur="500"/>
                                        <p:tgtEl>
                                          <p:spTgt spid="4">
                                            <p:txEl>
                                              <p:charRg st="4294967295" end="4294967295"/>
                                            </p:txEl>
                                          </p:spTgt>
                                        </p:tgtEl>
                                      </p:cBhvr>
                                    </p:animEffect>
                                  </p:childTnLst>
                                </p:cTn>
                              </p:par>
                            </p:childTnLst>
                          </p:cTn>
                        </p:par>
                        <p:par>
                          <p:cTn id="12" fill="hold">
                            <p:stCondLst>
                              <p:cond delay="1000"/>
                            </p:stCondLst>
                            <p:childTnLst>
                              <p:par>
                                <p:cTn id="13" presetID="10" presetClass="entr" presetSubtype="0" fill="hold" grpId="2" nodeType="afterEffect">
                                  <p:stCondLst>
                                    <p:cond delay="0"/>
                                  </p:stCondLst>
                                  <p:childTnLst>
                                    <p:set>
                                      <p:cBhvr>
                                        <p:cTn id="14" dur="1" fill="hold">
                                          <p:stCondLst>
                                            <p:cond delay="0"/>
                                          </p:stCondLst>
                                        </p:cTn>
                                        <p:tgtEl>
                                          <p:spTgt spid="4">
                                            <p:txEl>
                                              <p:charRg st="4294967295" end="4294967295"/>
                                            </p:txEl>
                                          </p:spTgt>
                                        </p:tgtEl>
                                        <p:attrNameLst>
                                          <p:attrName>style.visibility</p:attrName>
                                        </p:attrNameLst>
                                      </p:cBhvr>
                                      <p:to>
                                        <p:strVal val="visible"/>
                                      </p:to>
                                    </p:set>
                                    <p:animEffect transition="in" filter="fade">
                                      <p:cBhvr>
                                        <p:cTn id="15" dur="500"/>
                                        <p:tgtEl>
                                          <p:spTgt spid="4">
                                            <p:txEl>
                                              <p:charRg st="4294967295" end="4294967295"/>
                                            </p:txEl>
                                          </p:spTgt>
                                        </p:tgtEl>
                                      </p:cBhvr>
                                    </p:animEffect>
                                  </p:childTnLst>
                                </p:cTn>
                              </p:par>
                            </p:childTnLst>
                          </p:cTn>
                        </p:par>
                        <p:par>
                          <p:cTn id="16" fill="hold">
                            <p:stCondLst>
                              <p:cond delay="1500"/>
                            </p:stCondLst>
                            <p:childTnLst>
                              <p:par>
                                <p:cTn id="17" presetID="10" presetClass="entr" presetSubtype="0" fill="hold" grpId="3" nodeType="afterEffect">
                                  <p:stCondLst>
                                    <p:cond delay="0"/>
                                  </p:stCondLst>
                                  <p:childTnLst>
                                    <p:set>
                                      <p:cBhvr>
                                        <p:cTn id="18" dur="1" fill="hold">
                                          <p:stCondLst>
                                            <p:cond delay="0"/>
                                          </p:stCondLst>
                                        </p:cTn>
                                        <p:tgtEl>
                                          <p:spTgt spid="4">
                                            <p:txEl>
                                              <p:charRg st="4294967295" end="4294967295"/>
                                            </p:txEl>
                                          </p:spTgt>
                                        </p:tgtEl>
                                        <p:attrNameLst>
                                          <p:attrName>style.visibility</p:attrName>
                                        </p:attrNameLst>
                                      </p:cBhvr>
                                      <p:to>
                                        <p:strVal val="visible"/>
                                      </p:to>
                                    </p:set>
                                    <p:animEffect transition="in" filter="fade">
                                      <p:cBhvr>
                                        <p:cTn id="19" dur="500"/>
                                        <p:tgtEl>
                                          <p:spTgt spid="4">
                                            <p:txEl>
                                              <p:charRg st="4294967295" end="429496729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fill="hold"/>
                                        <p:tgtEl>
                                          <p:spTgt spid="5"/>
                                        </p:tgtEl>
                                        <p:attrNameLst>
                                          <p:attrName>ppt_x</p:attrName>
                                        </p:attrNameLst>
                                      </p:cBhvr>
                                      <p:tavLst>
                                        <p:tav tm="0">
                                          <p:val>
                                            <p:strVal val="#ppt_x"/>
                                          </p:val>
                                        </p:tav>
                                        <p:tav tm="100000">
                                          <p:val>
                                            <p:strVal val="#ppt_x"/>
                                          </p:val>
                                        </p:tav>
                                      </p:tavLst>
                                    </p:anim>
                                    <p:anim calcmode="lin" valueType="num">
                                      <p:cBhvr additive="base">
                                        <p:cTn id="2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dvAuto="0"/>
      <p:bldP spid="4" grpId="1" animBg="1" advAuto="0"/>
      <p:bldP spid="4" grpId="2" animBg="1" advAuto="0"/>
      <p:bldP spid="4" grpId="3" animBg="1" advAuto="0"/>
      <p:bldP spid="5"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PS"/>
          <p:cNvSpPr/>
          <p:nvPr/>
        </p:nvSpPr>
        <p:spPr>
          <a:xfrm>
            <a:off x="389890" y="1021080"/>
            <a:ext cx="11468100" cy="5233670"/>
          </a:xfrm>
          <a:prstGeom prst="rect">
            <a:avLst/>
          </a:prstGeom>
          <a:no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6000" cap="none">
                <a:solidFill>
                  <a:srgbClr val="DFD9D0"/>
                </a:solidFill>
                <a:latin typeface="Impact" panose="020B0806030902050204" charset="0"/>
                <a:ea typeface="Trebuchet MS" panose="020B0603020202020204" charset="0"/>
                <a:cs typeface="Impact" panose="020B0806030902050204" charset="0"/>
              </a:rPr>
              <a:t>A  P  S</a:t>
            </a:r>
          </a:p>
        </p:txBody>
      </p:sp>
      <p:sp>
        <p:nvSpPr>
          <p:cNvPr id="3" name="Title 3"/>
          <p:cNvSpPr>
            <a:spLocks noGrp="1" noChangeArrowheads="1"/>
          </p:cNvSpPr>
          <p:nvPr>
            <p:ph type="title"/>
          </p:nvPr>
        </p:nvSpPr>
        <p:spPr/>
        <p:txBody>
          <a:bodyPr/>
          <a:lstStyle/>
          <a:p>
            <a:pPr>
              <a:defRPr noProof="1"/>
            </a:pPr>
            <a:r>
              <a:t>Language:</a:t>
            </a:r>
            <a:r>
              <a:rPr sz="4800" cap="small" noProof="1"/>
              <a:t> ASL, PSE, SEE</a:t>
            </a:r>
            <a:endParaRPr lang="en-US" sz="4800" cap="small"/>
          </a:p>
        </p:txBody>
      </p:sp>
      <p:sp>
        <p:nvSpPr>
          <p:cNvPr id="4" name="Text Box 32"/>
          <p:cNvSpPr/>
          <p:nvPr/>
        </p:nvSpPr>
        <p:spPr>
          <a:xfrm>
            <a:off x="854710" y="1326515"/>
            <a:ext cx="10577830" cy="5064760"/>
          </a:xfrm>
          <a:prstGeom prst="rect">
            <a:avLst/>
          </a:prstGeom>
          <a:noFill/>
          <a:ln>
            <a:noFill/>
          </a:ln>
          <a:effectLst/>
        </p:spPr>
        <p:txBody>
          <a:bodyPr vert="horz" wrap="square" lIns="91440" tIns="45720" rIns="91440" bIns="45720" numCol="1" spcCol="215900" anchor="t"/>
          <a:lstStyle/>
          <a:p>
            <a:pPr>
              <a:defRPr lang="en-US"/>
            </a:pPr>
            <a:r>
              <a:rPr lang="en-US" sz="3200" b="1" cap="none" dirty="0">
                <a:solidFill>
                  <a:srgbClr val="6C7D76"/>
                </a:solidFill>
              </a:rPr>
              <a:t>ASL, SEE, &amp; PSE in America...</a:t>
            </a:r>
            <a:br>
              <a:rPr lang="en-US" sz="3200" b="1" cap="none" dirty="0">
                <a:solidFill>
                  <a:srgbClr val="6C7D76"/>
                </a:solidFill>
              </a:rPr>
            </a:br>
            <a:r>
              <a:rPr lang="en-US" sz="2200" cap="none" dirty="0">
                <a:solidFill>
                  <a:srgbClr val="6C7D76"/>
                </a:solidFill>
              </a:rPr>
              <a:t>“When using </a:t>
            </a:r>
            <a:r>
              <a:rPr lang="en-US" sz="2200" b="1" cap="none" dirty="0">
                <a:solidFill>
                  <a:srgbClr val="6C7D76"/>
                </a:solidFill>
              </a:rPr>
              <a:t>ASL </a:t>
            </a:r>
            <a:r>
              <a:rPr lang="en-US" sz="2200" cap="none" dirty="0">
                <a:solidFill>
                  <a:srgbClr val="6C7D76"/>
                </a:solidFill>
              </a:rPr>
              <a:t>to communicate, you will leave out words such as conjunctions because ASL is straight to the point making it unnecessary to include non-essential words. </a:t>
            </a:r>
          </a:p>
          <a:p>
            <a:pPr>
              <a:defRPr lang="en-US"/>
            </a:pPr>
            <a:r>
              <a:rPr lang="en-US" sz="2200" b="1" cap="none" dirty="0">
                <a:solidFill>
                  <a:srgbClr val="6C7D76"/>
                </a:solidFill>
              </a:rPr>
              <a:t>SEE </a:t>
            </a:r>
            <a:r>
              <a:rPr lang="en-US" sz="2200" cap="none" dirty="0">
                <a:solidFill>
                  <a:srgbClr val="6C7D76"/>
                </a:solidFill>
              </a:rPr>
              <a:t>is not focused on expression, and it is an exact word-for-word translation of spoken English. Signs are in spoken English grammatical order as it would be written. Some of the signs are different as well.</a:t>
            </a:r>
          </a:p>
          <a:p>
            <a:pPr>
              <a:defRPr lang="en-US"/>
            </a:pPr>
            <a:r>
              <a:rPr lang="en-US" sz="2200" b="1" cap="none" dirty="0">
                <a:solidFill>
                  <a:srgbClr val="6C7D76"/>
                </a:solidFill>
              </a:rPr>
              <a:t>PSE </a:t>
            </a:r>
            <a:r>
              <a:rPr lang="en-US" sz="2200" cap="none" dirty="0">
                <a:solidFill>
                  <a:srgbClr val="6C7D76"/>
                </a:solidFill>
              </a:rPr>
              <a:t>can be thought of as a combination of ASL and SEE. Many people who are hearing will often use this method of Sign Language as it is a fusion of both languages that are used. When using PSE, you use ASL signs with an English spoken order.” </a:t>
            </a:r>
            <a:endParaRPr lang="en-US" sz="2800" cap="none" dirty="0">
              <a:solidFill>
                <a:srgbClr val="6C7D76"/>
              </a:solidFill>
            </a:endParaRPr>
          </a:p>
          <a:p>
            <a:pPr algn="r">
              <a:defRPr lang="en-US"/>
            </a:pPr>
            <a:r>
              <a:rPr lang="en-US" sz="3200" b="1" cap="none" dirty="0">
                <a:solidFill>
                  <a:srgbClr val="6C7D76"/>
                </a:solidFill>
              </a:rPr>
              <a:t>- Sign Tribe</a:t>
            </a:r>
          </a:p>
        </p:txBody>
      </p:sp>
      <p:sp>
        <p:nvSpPr>
          <p:cNvPr id="5" name="TruePractical">
            <a:extLst>
              <a:ext uri="{FF2B5EF4-FFF2-40B4-BE49-F238E27FC236}">
                <a16:creationId xmlns:a16="http://schemas.microsoft.com/office/drawing/2014/main" id="{EDB99A68-69FA-6010-76DF-44A29DF74667}"/>
              </a:ext>
            </a:extLst>
          </p:cNvPr>
          <p:cNvSpPr txBox="1"/>
          <p:nvPr/>
        </p:nvSpPr>
        <p:spPr>
          <a:xfrm>
            <a:off x="2196703" y="5699016"/>
            <a:ext cx="7850980" cy="1077218"/>
          </a:xfrm>
          <a:prstGeom prst="rect">
            <a:avLst/>
          </a:prstGeom>
          <a:noFill/>
        </p:spPr>
        <p:txBody>
          <a:bodyPr wrap="square">
            <a:spAutoFit/>
          </a:bodyPr>
          <a:lstStyle/>
          <a:p>
            <a:pPr algn="ctr">
              <a:defRPr lang="en-US"/>
            </a:pPr>
            <a:r>
              <a:rPr lang="en-US" sz="3200" b="1" i="1" cap="none" dirty="0">
                <a:solidFill>
                  <a:srgbClr val="FF0000"/>
                </a:solidFill>
              </a:rPr>
              <a:t>But is this true?</a:t>
            </a:r>
            <a:br>
              <a:rPr lang="en-US" sz="3200" b="1" i="1" cap="none" dirty="0">
                <a:solidFill>
                  <a:srgbClr val="FF0000"/>
                </a:solidFill>
              </a:rPr>
            </a:br>
            <a:r>
              <a:rPr lang="en-US" sz="3200" b="1" i="1" cap="none" dirty="0">
                <a:solidFill>
                  <a:srgbClr val="FF0000"/>
                </a:solidFill>
              </a:rPr>
              <a:t>Is this practical?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charRg st="4294967295" end="4294967295"/>
                                            </p:txEl>
                                          </p:spTgt>
                                        </p:tgtEl>
                                        <p:attrNameLst>
                                          <p:attrName>style.visibility</p:attrName>
                                        </p:attrNameLst>
                                      </p:cBhvr>
                                      <p:to>
                                        <p:strVal val="visible"/>
                                      </p:to>
                                    </p:set>
                                    <p:animEffect transition="in" filter="fade">
                                      <p:cBhvr>
                                        <p:cTn id="7" dur="500"/>
                                        <p:tgtEl>
                                          <p:spTgt spid="4">
                                            <p:txEl>
                                              <p:charRg st="4294967295" end="4294967295"/>
                                            </p:txEl>
                                          </p:spTgt>
                                        </p:tgtEl>
                                      </p:cBhvr>
                                    </p:animEffect>
                                  </p:childTnLst>
                                </p:cTn>
                              </p:par>
                            </p:childTnLst>
                          </p:cTn>
                        </p:par>
                        <p:par>
                          <p:cTn id="8" fill="hold">
                            <p:stCondLst>
                              <p:cond delay="500"/>
                            </p:stCondLst>
                            <p:childTnLst>
                              <p:par>
                                <p:cTn id="9" presetID="10" presetClass="entr" presetSubtype="0" fill="hold" grpId="1" nodeType="afterEffect">
                                  <p:stCondLst>
                                    <p:cond delay="0"/>
                                  </p:stCondLst>
                                  <p:childTnLst>
                                    <p:set>
                                      <p:cBhvr>
                                        <p:cTn id="10" dur="1" fill="hold">
                                          <p:stCondLst>
                                            <p:cond delay="0"/>
                                          </p:stCondLst>
                                        </p:cTn>
                                        <p:tgtEl>
                                          <p:spTgt spid="4">
                                            <p:txEl>
                                              <p:charRg st="4294967295" end="4294967295"/>
                                            </p:txEl>
                                          </p:spTgt>
                                        </p:tgtEl>
                                        <p:attrNameLst>
                                          <p:attrName>style.visibility</p:attrName>
                                        </p:attrNameLst>
                                      </p:cBhvr>
                                      <p:to>
                                        <p:strVal val="visible"/>
                                      </p:to>
                                    </p:set>
                                    <p:animEffect transition="in" filter="fade">
                                      <p:cBhvr>
                                        <p:cTn id="11" dur="500"/>
                                        <p:tgtEl>
                                          <p:spTgt spid="4">
                                            <p:txEl>
                                              <p:charRg st="4294967295" end="4294967295"/>
                                            </p:txEl>
                                          </p:spTgt>
                                        </p:tgtEl>
                                      </p:cBhvr>
                                    </p:animEffect>
                                  </p:childTnLst>
                                </p:cTn>
                              </p:par>
                            </p:childTnLst>
                          </p:cTn>
                        </p:par>
                        <p:par>
                          <p:cTn id="12" fill="hold">
                            <p:stCondLst>
                              <p:cond delay="1000"/>
                            </p:stCondLst>
                            <p:childTnLst>
                              <p:par>
                                <p:cTn id="13" presetID="10" presetClass="entr" presetSubtype="0" fill="hold" grpId="2" nodeType="afterEffect">
                                  <p:stCondLst>
                                    <p:cond delay="0"/>
                                  </p:stCondLst>
                                  <p:childTnLst>
                                    <p:set>
                                      <p:cBhvr>
                                        <p:cTn id="14" dur="1" fill="hold">
                                          <p:stCondLst>
                                            <p:cond delay="0"/>
                                          </p:stCondLst>
                                        </p:cTn>
                                        <p:tgtEl>
                                          <p:spTgt spid="4">
                                            <p:txEl>
                                              <p:charRg st="4294967295" end="4294967295"/>
                                            </p:txEl>
                                          </p:spTgt>
                                        </p:tgtEl>
                                        <p:attrNameLst>
                                          <p:attrName>style.visibility</p:attrName>
                                        </p:attrNameLst>
                                      </p:cBhvr>
                                      <p:to>
                                        <p:strVal val="visible"/>
                                      </p:to>
                                    </p:set>
                                    <p:animEffect transition="in" filter="fade">
                                      <p:cBhvr>
                                        <p:cTn id="15" dur="500"/>
                                        <p:tgtEl>
                                          <p:spTgt spid="4">
                                            <p:txEl>
                                              <p:charRg st="4294967295" end="4294967295"/>
                                            </p:txEl>
                                          </p:spTgt>
                                        </p:tgtEl>
                                      </p:cBhvr>
                                    </p:animEffect>
                                  </p:childTnLst>
                                </p:cTn>
                              </p:par>
                            </p:childTnLst>
                          </p:cTn>
                        </p:par>
                        <p:par>
                          <p:cTn id="16" fill="hold">
                            <p:stCondLst>
                              <p:cond delay="1500"/>
                            </p:stCondLst>
                            <p:childTnLst>
                              <p:par>
                                <p:cTn id="17" presetID="10" presetClass="entr" presetSubtype="0" fill="hold" grpId="3" nodeType="afterEffect">
                                  <p:stCondLst>
                                    <p:cond delay="0"/>
                                  </p:stCondLst>
                                  <p:childTnLst>
                                    <p:set>
                                      <p:cBhvr>
                                        <p:cTn id="18" dur="1" fill="hold">
                                          <p:stCondLst>
                                            <p:cond delay="0"/>
                                          </p:stCondLst>
                                        </p:cTn>
                                        <p:tgtEl>
                                          <p:spTgt spid="4">
                                            <p:txEl>
                                              <p:charRg st="4294967295" end="4294967295"/>
                                            </p:txEl>
                                          </p:spTgt>
                                        </p:tgtEl>
                                        <p:attrNameLst>
                                          <p:attrName>style.visibility</p:attrName>
                                        </p:attrNameLst>
                                      </p:cBhvr>
                                      <p:to>
                                        <p:strVal val="visible"/>
                                      </p:to>
                                    </p:set>
                                    <p:animEffect transition="in" filter="fade">
                                      <p:cBhvr>
                                        <p:cTn id="19" dur="500"/>
                                        <p:tgtEl>
                                          <p:spTgt spid="4">
                                            <p:txEl>
                                              <p:charRg st="4294967295" end="4294967295"/>
                                            </p:txEl>
                                          </p:spTgt>
                                        </p:tgtEl>
                                      </p:cBhvr>
                                    </p:animEffect>
                                  </p:childTnLst>
                                </p:cTn>
                              </p:par>
                            </p:childTnLst>
                          </p:cTn>
                        </p:par>
                        <p:par>
                          <p:cTn id="20" fill="hold">
                            <p:stCondLst>
                              <p:cond delay="2000"/>
                            </p:stCondLst>
                            <p:childTnLst>
                              <p:par>
                                <p:cTn id="21" presetID="10" presetClass="entr" presetSubtype="0" fill="hold" grpId="4" nodeType="afterEffect">
                                  <p:stCondLst>
                                    <p:cond delay="0"/>
                                  </p:stCondLst>
                                  <p:childTnLst>
                                    <p:set>
                                      <p:cBhvr>
                                        <p:cTn id="22" dur="1" fill="hold">
                                          <p:stCondLst>
                                            <p:cond delay="0"/>
                                          </p:stCondLst>
                                        </p:cTn>
                                        <p:tgtEl>
                                          <p:spTgt spid="4">
                                            <p:txEl>
                                              <p:charRg st="4294967295" end="4294967295"/>
                                            </p:txEl>
                                          </p:spTgt>
                                        </p:tgtEl>
                                        <p:attrNameLst>
                                          <p:attrName>style.visibility</p:attrName>
                                        </p:attrNameLst>
                                      </p:cBhvr>
                                      <p:to>
                                        <p:strVal val="visible"/>
                                      </p:to>
                                    </p:set>
                                    <p:animEffect transition="in" filter="fade">
                                      <p:cBhvr>
                                        <p:cTn id="23" dur="500"/>
                                        <p:tgtEl>
                                          <p:spTgt spid="4">
                                            <p:txEl>
                                              <p:charRg st="4294967295" end="429496729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 fill="hold"/>
                                        <p:tgtEl>
                                          <p:spTgt spid="5"/>
                                        </p:tgtEl>
                                        <p:attrNameLst>
                                          <p:attrName>ppt_x</p:attrName>
                                        </p:attrNameLst>
                                      </p:cBhvr>
                                      <p:tavLst>
                                        <p:tav tm="0">
                                          <p:val>
                                            <p:strVal val="#ppt_x"/>
                                          </p:val>
                                        </p:tav>
                                        <p:tav tm="100000">
                                          <p:val>
                                            <p:strVal val="#ppt_x"/>
                                          </p:val>
                                        </p:tav>
                                      </p:tavLst>
                                    </p:anim>
                                    <p:anim calcmode="lin" valueType="num">
                                      <p:cBhvr additive="base">
                                        <p:cTn id="2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dvAuto="0"/>
      <p:bldP spid="4" grpId="1" animBg="1" advAuto="0"/>
      <p:bldP spid="4" grpId="2" animBg="1" advAuto="0"/>
      <p:bldP spid="4" grpId="3" animBg="1" advAuto="0"/>
      <p:bldP spid="4" grpId="4" animBg="1" advAuto="0"/>
      <p:bldP spid="5"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PS"/>
          <p:cNvSpPr/>
          <p:nvPr/>
        </p:nvSpPr>
        <p:spPr>
          <a:xfrm>
            <a:off x="389890" y="1021080"/>
            <a:ext cx="11468100" cy="5233670"/>
          </a:xfrm>
          <a:prstGeom prst="rect">
            <a:avLst/>
          </a:prstGeom>
          <a:no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6000" cap="none">
                <a:solidFill>
                  <a:srgbClr val="DFD9D0"/>
                </a:solidFill>
                <a:latin typeface="Impact" panose="020B0806030902050204" charset="0"/>
                <a:ea typeface="Trebuchet MS" panose="020B0603020202020204" charset="0"/>
                <a:cs typeface="Impact" panose="020B0806030902050204" charset="0"/>
              </a:rPr>
              <a:t>A  P  S</a:t>
            </a:r>
          </a:p>
        </p:txBody>
      </p:sp>
      <p:sp>
        <p:nvSpPr>
          <p:cNvPr id="3" name="Title 3"/>
          <p:cNvSpPr>
            <a:spLocks noGrp="1" noChangeArrowheads="1"/>
          </p:cNvSpPr>
          <p:nvPr>
            <p:ph type="title"/>
          </p:nvPr>
        </p:nvSpPr>
        <p:spPr/>
        <p:txBody>
          <a:bodyPr/>
          <a:lstStyle/>
          <a:p>
            <a:pPr>
              <a:defRPr noProof="1"/>
            </a:pPr>
            <a:r>
              <a:t>Language:</a:t>
            </a:r>
            <a:r>
              <a:rPr sz="4800" cap="small" noProof="1"/>
              <a:t> ASL, PSE, SEE</a:t>
            </a:r>
            <a:endParaRPr lang="en-US" sz="4800" cap="small"/>
          </a:p>
        </p:txBody>
      </p:sp>
      <p:sp>
        <p:nvSpPr>
          <p:cNvPr id="4" name="ASL"/>
          <p:cNvSpPr/>
          <p:nvPr/>
        </p:nvSpPr>
        <p:spPr>
          <a:xfrm>
            <a:off x="685800" y="1136015"/>
            <a:ext cx="5275580" cy="4627245"/>
          </a:xfrm>
          <a:prstGeom prst="rect">
            <a:avLst/>
          </a:prstGeom>
          <a:noFill/>
          <a:ln>
            <a:noFill/>
          </a:ln>
          <a:effectLst/>
        </p:spPr>
        <p:txBody>
          <a:bodyPr vert="horz" wrap="square" lIns="91440" tIns="45720" rIns="91440" bIns="45720" numCol="1" spcCol="215900" anchor="t"/>
          <a:lstStyle/>
          <a:p>
            <a:pPr algn="ctr">
              <a:defRPr lang="en-US"/>
            </a:pPr>
            <a:r>
              <a:rPr lang="en-US" sz="3200" b="1" cap="none" dirty="0">
                <a:solidFill>
                  <a:srgbClr val="6C7D76"/>
                </a:solidFill>
              </a:rPr>
              <a:t>ASL</a:t>
            </a:r>
          </a:p>
          <a:p>
            <a:pPr>
              <a:spcAft>
                <a:spcPts val="1200"/>
              </a:spcAft>
              <a:defRPr lang="en-US"/>
            </a:pPr>
            <a:r>
              <a:rPr lang="en-US" sz="2400" dirty="0">
                <a:solidFill>
                  <a:srgbClr val="6C7D76"/>
                </a:solidFill>
              </a:rPr>
              <a:t>Own grammar and word-order</a:t>
            </a:r>
          </a:p>
          <a:p>
            <a:pPr>
              <a:spcAft>
                <a:spcPts val="1200"/>
              </a:spcAft>
              <a:defRPr lang="en-US"/>
            </a:pPr>
            <a:r>
              <a:rPr lang="en-US" sz="2400" dirty="0">
                <a:solidFill>
                  <a:srgbClr val="6C7D76"/>
                </a:solidFill>
              </a:rPr>
              <a:t>Strong emphasis on facial and body expression</a:t>
            </a:r>
          </a:p>
          <a:p>
            <a:pPr>
              <a:spcAft>
                <a:spcPts val="1200"/>
              </a:spcAft>
              <a:defRPr lang="en-US"/>
            </a:pPr>
            <a:r>
              <a:rPr lang="en-US" sz="2400" dirty="0">
                <a:solidFill>
                  <a:srgbClr val="6C7D76"/>
                </a:solidFill>
              </a:rPr>
              <a:t>Different from and Independent of English (no articles, identifiers)</a:t>
            </a:r>
          </a:p>
          <a:p>
            <a:pPr>
              <a:spcAft>
                <a:spcPts val="1200"/>
              </a:spcAft>
              <a:defRPr lang="en-US"/>
            </a:pPr>
            <a:r>
              <a:rPr lang="en-US" sz="2400" dirty="0">
                <a:solidFill>
                  <a:srgbClr val="6C7D76"/>
                </a:solidFill>
              </a:rPr>
              <a:t>“Natural” language</a:t>
            </a:r>
          </a:p>
          <a:p>
            <a:pPr>
              <a:spcAft>
                <a:spcPts val="1200"/>
              </a:spcAft>
              <a:defRPr lang="en-US"/>
            </a:pPr>
            <a:r>
              <a:rPr lang="en-US" sz="2400" dirty="0">
                <a:solidFill>
                  <a:srgbClr val="6C7D76"/>
                </a:solidFill>
              </a:rPr>
              <a:t>Deaf Culture, Identity, Inclusion</a:t>
            </a:r>
          </a:p>
          <a:p>
            <a:pPr>
              <a:spcAft>
                <a:spcPts val="1200"/>
              </a:spcAft>
              <a:defRPr lang="en-US"/>
            </a:pPr>
            <a:r>
              <a:rPr lang="en-US" sz="2400" dirty="0">
                <a:solidFill>
                  <a:srgbClr val="6C7D76"/>
                </a:solidFill>
              </a:rPr>
              <a:t>Self-image</a:t>
            </a:r>
          </a:p>
        </p:txBody>
      </p:sp>
      <p:sp>
        <p:nvSpPr>
          <p:cNvPr id="5" name="SEE"/>
          <p:cNvSpPr/>
          <p:nvPr/>
        </p:nvSpPr>
        <p:spPr>
          <a:xfrm>
            <a:off x="6095365" y="1136015"/>
            <a:ext cx="5486400" cy="4365625"/>
          </a:xfrm>
          <a:prstGeom prst="rect">
            <a:avLst/>
          </a:prstGeom>
          <a:noFill/>
          <a:ln>
            <a:noFill/>
          </a:ln>
          <a:effectLst/>
        </p:spPr>
        <p:txBody>
          <a:bodyPr vert="horz" wrap="square" lIns="91440" tIns="45720" rIns="91440" bIns="45720" numCol="1" spcCol="215900" anchor="t"/>
          <a:lstStyle/>
          <a:p>
            <a:pPr algn="ctr">
              <a:defRPr lang="en-US"/>
            </a:pPr>
            <a:r>
              <a:rPr lang="en-US" sz="3200" b="1" cap="none" dirty="0">
                <a:solidFill>
                  <a:srgbClr val="6C7D76"/>
                </a:solidFill>
              </a:rPr>
              <a:t>SEE</a:t>
            </a:r>
          </a:p>
          <a:p>
            <a:pPr algn="r">
              <a:spcAft>
                <a:spcPts val="1200"/>
              </a:spcAft>
              <a:defRPr lang="en-US"/>
            </a:pPr>
            <a:r>
              <a:rPr lang="en-US" sz="2400" dirty="0">
                <a:solidFill>
                  <a:srgbClr val="6C7D76"/>
                </a:solidFill>
              </a:rPr>
              <a:t>Follows English grammar strictly</a:t>
            </a:r>
          </a:p>
          <a:p>
            <a:pPr algn="r">
              <a:spcAft>
                <a:spcPts val="1200"/>
              </a:spcAft>
              <a:defRPr lang="en-US"/>
            </a:pPr>
            <a:r>
              <a:rPr lang="en-US" sz="2400" dirty="0">
                <a:solidFill>
                  <a:srgbClr val="6C7D76"/>
                </a:solidFill>
              </a:rPr>
              <a:t>Independent of facial and body expression</a:t>
            </a:r>
          </a:p>
          <a:p>
            <a:pPr algn="r">
              <a:spcAft>
                <a:spcPts val="1200"/>
              </a:spcAft>
              <a:defRPr lang="en-US"/>
            </a:pPr>
            <a:r>
              <a:rPr lang="en-US" sz="2400" dirty="0">
                <a:solidFill>
                  <a:srgbClr val="6C7D76"/>
                </a:solidFill>
              </a:rPr>
              <a:t>Use of modifiers, initialization (</a:t>
            </a:r>
            <a:r>
              <a:rPr lang="en-US" sz="2400" dirty="0" err="1">
                <a:solidFill>
                  <a:srgbClr val="6C7D76"/>
                </a:solidFill>
              </a:rPr>
              <a:t>eg</a:t>
            </a:r>
            <a:r>
              <a:rPr lang="en-US" sz="2400" dirty="0">
                <a:solidFill>
                  <a:srgbClr val="6C7D76"/>
                </a:solidFill>
              </a:rPr>
              <a:t>, I, me, my, self. Is, am, are, be; -</a:t>
            </a:r>
            <a:r>
              <a:rPr lang="en-US" sz="2400" dirty="0" err="1">
                <a:solidFill>
                  <a:srgbClr val="6C7D76"/>
                </a:solidFill>
              </a:rPr>
              <a:t>ing</a:t>
            </a:r>
            <a:r>
              <a:rPr lang="en-US" sz="2400" dirty="0">
                <a:solidFill>
                  <a:srgbClr val="6C7D76"/>
                </a:solidFill>
              </a:rPr>
              <a:t>)</a:t>
            </a:r>
          </a:p>
          <a:p>
            <a:pPr algn="r">
              <a:spcAft>
                <a:spcPts val="1200"/>
              </a:spcAft>
              <a:defRPr lang="en-US"/>
            </a:pPr>
            <a:r>
              <a:rPr lang="en-US" sz="2400" dirty="0">
                <a:solidFill>
                  <a:srgbClr val="6C7D76"/>
                </a:solidFill>
              </a:rPr>
              <a:t>“Created” language</a:t>
            </a:r>
          </a:p>
          <a:p>
            <a:pPr algn="r">
              <a:spcAft>
                <a:spcPts val="1200"/>
              </a:spcAft>
              <a:defRPr lang="en-US"/>
            </a:pPr>
            <a:r>
              <a:rPr lang="en-US" sz="2400" dirty="0">
                <a:solidFill>
                  <a:srgbClr val="6C7D76"/>
                </a:solidFill>
              </a:rPr>
              <a:t>Designed for English </a:t>
            </a:r>
            <a:r>
              <a:rPr lang="en-US" sz="2400" dirty="0" err="1">
                <a:solidFill>
                  <a:srgbClr val="6C7D76"/>
                </a:solidFill>
              </a:rPr>
              <a:t>accessability</a:t>
            </a:r>
            <a:endParaRPr lang="en-US" sz="2400" dirty="0">
              <a:solidFill>
                <a:srgbClr val="6C7D76"/>
              </a:solidFill>
            </a:endParaRPr>
          </a:p>
          <a:p>
            <a:pPr algn="r">
              <a:spcAft>
                <a:spcPts val="1200"/>
              </a:spcAft>
              <a:defRPr lang="en-US"/>
            </a:pPr>
            <a:r>
              <a:rPr lang="en-US" sz="2400" dirty="0">
                <a:solidFill>
                  <a:srgbClr val="6C7D76"/>
                </a:solidFill>
              </a:rPr>
              <a:t>??</a:t>
            </a:r>
          </a:p>
          <a:p>
            <a:pPr algn="r">
              <a:defRPr lang="en-US"/>
            </a:pPr>
            <a:endParaRPr lang="en-US" sz="2600" b="1" cap="none" dirty="0">
              <a:solidFill>
                <a:srgbClr val="6C7D76"/>
              </a:solidFill>
            </a:endParaRPr>
          </a:p>
        </p:txBody>
      </p:sp>
      <p:sp>
        <p:nvSpPr>
          <p:cNvPr id="6" name="Gradient"/>
          <p:cNvSpPr/>
          <p:nvPr/>
        </p:nvSpPr>
        <p:spPr>
          <a:xfrm>
            <a:off x="609600" y="5433059"/>
            <a:ext cx="10972800" cy="1174115"/>
          </a:xfrm>
          <a:prstGeom prst="rect">
            <a:avLst/>
          </a:prstGeom>
          <a:gradFill flip="none" rotWithShape="0">
            <a:gsLst>
              <a:gs pos="0">
                <a:srgbClr val="6C7D76"/>
              </a:gs>
              <a:gs pos="19000">
                <a:srgbClr val="6C7D76"/>
              </a:gs>
              <a:gs pos="100000">
                <a:srgbClr val="B8AE38"/>
              </a:gs>
            </a:gsLst>
            <a:lin ang="0" scaled="0"/>
            <a:tileRect/>
          </a:gradFill>
          <a:ln>
            <a:noFill/>
          </a:ln>
          <a:effectLst/>
        </p:spPr>
        <p:txBody>
          <a:bodyPr vert="horz" wrap="square" lIns="91440" tIns="45720" rIns="91440" bIns="45720" numCol="1" spcCol="215900" anchor="ctr"/>
          <a:lstStyle/>
          <a:p>
            <a:pPr>
              <a:defRPr lang="en-US"/>
            </a:pPr>
            <a:endParaRPr lang="en-US" sz="2400" b="1" cap="none">
              <a:solidFill>
                <a:srgbClr val="FFFFFF"/>
              </a:solidFill>
            </a:endParaRPr>
          </a:p>
        </p:txBody>
      </p:sp>
      <p:sp>
        <p:nvSpPr>
          <p:cNvPr id="7" name="PSE"/>
          <p:cNvSpPr/>
          <p:nvPr/>
        </p:nvSpPr>
        <p:spPr>
          <a:xfrm>
            <a:off x="3037840" y="5501640"/>
            <a:ext cx="6209665" cy="1105535"/>
          </a:xfrm>
          <a:prstGeom prst="rect">
            <a:avLst/>
          </a:prstGeom>
          <a:noFill/>
          <a:ln>
            <a:noFill/>
          </a:ln>
          <a:effectLst/>
        </p:spPr>
        <p:txBody>
          <a:bodyPr vert="horz" wrap="square" lIns="91440" tIns="45720" rIns="91440" bIns="45720" numCol="1" spcCol="215900" anchor="t"/>
          <a:lstStyle/>
          <a:p>
            <a:pPr algn="ctr">
              <a:defRPr lang="en-US"/>
            </a:pPr>
            <a:r>
              <a:rPr lang="en-US" sz="3600" b="1" cap="none">
                <a:solidFill>
                  <a:srgbClr val="F9F8F0"/>
                </a:solidFill>
              </a:rPr>
              <a:t>P  S  E</a:t>
            </a:r>
            <a:endParaRPr lang="en-US" sz="3200" b="1" cap="none">
              <a:solidFill>
                <a:srgbClr val="F9F8F0"/>
              </a:solidFill>
            </a:endParaRPr>
          </a:p>
          <a:p>
            <a:pPr indent="0" algn="ctr">
              <a:buNone/>
              <a:defRPr lang="en-US"/>
            </a:pPr>
            <a:r>
              <a:rPr lang="en-US" sz="2800" cap="none">
                <a:solidFill>
                  <a:srgbClr val="F9F8F0"/>
                </a:solidFill>
              </a:rPr>
              <a:t>Everything inbetween</a:t>
            </a:r>
          </a:p>
        </p:txBody>
      </p:sp>
      <p:sp>
        <p:nvSpPr>
          <p:cNvPr id="8" name="ASL"/>
          <p:cNvSpPr/>
          <p:nvPr/>
        </p:nvSpPr>
        <p:spPr>
          <a:xfrm>
            <a:off x="640080" y="5243830"/>
            <a:ext cx="2329180" cy="1363345"/>
          </a:xfrm>
          <a:prstGeom prst="rect">
            <a:avLst/>
          </a:prstGeom>
          <a:noFill/>
          <a:ln>
            <a:noFill/>
          </a:ln>
          <a:effectLst/>
        </p:spPr>
        <p:txBody>
          <a:bodyPr vert="horz" wrap="square" lIns="91440" tIns="45720" rIns="91440" bIns="45720" numCol="1" spcCol="215900" anchor="ctr"/>
          <a:lstStyle/>
          <a:p>
            <a:pPr>
              <a:defRPr lang="en-US"/>
            </a:pPr>
            <a:r>
              <a:rPr lang="en-US" sz="3600" b="1" cap="none">
                <a:solidFill>
                  <a:srgbClr val="FFFFFF"/>
                </a:solidFill>
              </a:rPr>
              <a:t>ASL</a:t>
            </a:r>
            <a:endParaRPr lang="en-US" sz="2400" b="1" cap="none">
              <a:solidFill>
                <a:srgbClr val="FFFFFF"/>
              </a:solidFill>
            </a:endParaRPr>
          </a:p>
        </p:txBody>
      </p:sp>
      <p:sp>
        <p:nvSpPr>
          <p:cNvPr id="9" name="ASL"/>
          <p:cNvSpPr/>
          <p:nvPr/>
        </p:nvSpPr>
        <p:spPr>
          <a:xfrm>
            <a:off x="7524750" y="5243195"/>
            <a:ext cx="4057650" cy="1363980"/>
          </a:xfrm>
          <a:prstGeom prst="rect">
            <a:avLst/>
          </a:prstGeom>
          <a:noFill/>
          <a:ln>
            <a:noFill/>
          </a:ln>
          <a:effectLst/>
        </p:spPr>
        <p:txBody>
          <a:bodyPr vert="horz" wrap="square" lIns="91440" tIns="45720" rIns="91440" bIns="45720" numCol="1" spcCol="215900" anchor="ctr"/>
          <a:lstStyle/>
          <a:p>
            <a:pPr algn="r">
              <a:defRPr lang="en-US"/>
            </a:pPr>
            <a:r>
              <a:rPr lang="en-US" sz="3600" b="1" cap="none">
                <a:solidFill>
                  <a:srgbClr val="FFFFFF"/>
                </a:solidFill>
              </a:rPr>
              <a:t>SEE</a:t>
            </a:r>
            <a:endParaRPr lang="en-US" sz="2400" b="1" cap="none">
              <a:solidFill>
                <a:srgbClr val="FFFFFF"/>
              </a:solidFill>
            </a:endParaRPr>
          </a:p>
        </p:txBody>
      </p:sp>
      <p:sp>
        <p:nvSpPr>
          <p:cNvPr id="10" name="CenterText" hidden="1"/>
          <p:cNvSpPr/>
          <p:nvPr/>
        </p:nvSpPr>
        <p:spPr>
          <a:xfrm>
            <a:off x="3479165" y="1466215"/>
            <a:ext cx="5234305" cy="4034790"/>
          </a:xfrm>
          <a:prstGeom prst="roundRect">
            <a:avLst>
              <a:gd name="adj" fmla="val 16667"/>
            </a:avLst>
          </a:prstGeom>
          <a:solidFill>
            <a:srgbClr val="495450">
              <a:alpha val="86000"/>
            </a:srgbClr>
          </a:solidFill>
          <a:ln>
            <a:noFill/>
          </a:ln>
          <a:effectLst/>
        </p:spPr>
        <p:txBody>
          <a:bodyPr vert="horz" wrap="square" lIns="91440" tIns="0" rIns="91440" bIns="0" numCol="1" spcCol="215900" anchor="ctr"/>
          <a:lstStyle/>
          <a:p>
            <a:pPr indent="0" algn="ctr">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a:t>cultural idiosyncrasies</a:t>
            </a:r>
          </a:p>
          <a:p>
            <a:pPr indent="0" algn="ctr">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a:t>-------</a:t>
            </a:r>
          </a:p>
          <a:p>
            <a:pPr indent="0" algn="ctr">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a:t>kil/swahili bible</a:t>
            </a:r>
          </a:p>
          <a:p>
            <a:pPr indent="0" algn="ctr">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a:t>bembe bible</a:t>
            </a:r>
          </a:p>
          <a:p>
            <a:pPr indent="0" algn="ctr">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a:t>french test</a:t>
            </a:r>
          </a:p>
          <a:p>
            <a:pPr indent="0" algn="ctr">
              <a:lnSpc>
                <a:spcPct val="100000"/>
              </a:lnSpc>
              <a:spcBef>
                <a:spcPts val="0"/>
              </a:spcBef>
              <a:spcAft>
                <a:spcPts val="600"/>
              </a:spcAft>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a:t>tribal bibles</a:t>
            </a: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p:cTn id="7" dur="500" fill="hold"/>
                                        <p:tgtEl>
                                          <p:spTgt spid="10">
                                            <p:bg/>
                                          </p:spTgt>
                                        </p:tgtEl>
                                        <p:attrNameLst>
                                          <p:attrName>ppt_x</p:attrName>
                                        </p:attrNameLst>
                                      </p:cBhvr>
                                      <p:tavLst>
                                        <p:tav tm="0">
                                          <p:val>
                                            <p:strVal val="#ppt_x"/>
                                          </p:val>
                                        </p:tav>
                                        <p:tav tm="100000">
                                          <p:val>
                                            <p:strVal val="#ppt_x"/>
                                          </p:val>
                                        </p:tav>
                                      </p:tavLst>
                                    </p:anim>
                                    <p:anim calcmode="lin" valueType="num">
                                      <p:cBhvr>
                                        <p:cTn id="8" dur="500" fill="hold"/>
                                        <p:tgtEl>
                                          <p:spTgt spid="10">
                                            <p:bg/>
                                          </p:spTgt>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fade">
                                      <p:cBhvr>
                                        <p:cTn id="11" dur="500"/>
                                        <p:tgtEl>
                                          <p:spTgt spid="10">
                                            <p:txEl>
                                              <p:pRg st="0" end="0"/>
                                            </p:txEl>
                                          </p:spTgt>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animEffect transition="in" filter="fade">
                                      <p:cBhvr>
                                        <p:cTn id="15" dur="500"/>
                                        <p:tgtEl>
                                          <p:spTgt spid="10">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xEl>
                                              <p:pRg st="2" end="2"/>
                                            </p:txEl>
                                          </p:spTgt>
                                        </p:tgtEl>
                                        <p:attrNameLst>
                                          <p:attrName>style.visibility</p:attrName>
                                        </p:attrNameLst>
                                      </p:cBhvr>
                                      <p:to>
                                        <p:strVal val="visible"/>
                                      </p:to>
                                    </p:set>
                                    <p:animEffect transition="in" filter="fade">
                                      <p:cBhvr>
                                        <p:cTn id="20" dur="500"/>
                                        <p:tgtEl>
                                          <p:spTgt spid="10">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0">
                                            <p:txEl>
                                              <p:pRg st="3" end="3"/>
                                            </p:txEl>
                                          </p:spTgt>
                                        </p:tgtEl>
                                        <p:attrNameLst>
                                          <p:attrName>style.visibility</p:attrName>
                                        </p:attrNameLst>
                                      </p:cBhvr>
                                      <p:to>
                                        <p:strVal val="visible"/>
                                      </p:to>
                                    </p:set>
                                    <p:animEffect transition="in" filter="fade">
                                      <p:cBhvr>
                                        <p:cTn id="25" dur="500"/>
                                        <p:tgtEl>
                                          <p:spTgt spid="10">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0">
                                            <p:txEl>
                                              <p:pRg st="4" end="4"/>
                                            </p:txEl>
                                          </p:spTgt>
                                        </p:tgtEl>
                                        <p:attrNameLst>
                                          <p:attrName>style.visibility</p:attrName>
                                        </p:attrNameLst>
                                      </p:cBhvr>
                                      <p:to>
                                        <p:strVal val="visible"/>
                                      </p:to>
                                    </p:set>
                                    <p:animEffect transition="in" filter="fade">
                                      <p:cBhvr>
                                        <p:cTn id="30" dur="500"/>
                                        <p:tgtEl>
                                          <p:spTgt spid="10">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0">
                                            <p:txEl>
                                              <p:pRg st="5" end="5"/>
                                            </p:txEl>
                                          </p:spTgt>
                                        </p:tgtEl>
                                        <p:attrNameLst>
                                          <p:attrName>style.visibility</p:attrName>
                                        </p:attrNameLst>
                                      </p:cBhvr>
                                      <p:to>
                                        <p:strVal val="visible"/>
                                      </p:to>
                                    </p:set>
                                    <p:animEffect transition="in" filter="fade">
                                      <p:cBhvr>
                                        <p:cTn id="35" dur="500"/>
                                        <p:tgtEl>
                                          <p:spTgt spid="10">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4">
                                            <p:txEl>
                                              <p:pRg st="0" end="0"/>
                                            </p:txEl>
                                          </p:spTgt>
                                        </p:tgtEl>
                                        <p:attrNameLst>
                                          <p:attrName>style.visibility</p:attrName>
                                        </p:attrNameLst>
                                      </p:cBhvr>
                                      <p:to>
                                        <p:strVal val="visible"/>
                                      </p:to>
                                    </p:set>
                                    <p:animEffect transition="in" filter="fade">
                                      <p:cBhvr>
                                        <p:cTn id="40" dur="500"/>
                                        <p:tgtEl>
                                          <p:spTgt spid="4">
                                            <p:txEl>
                                              <p:pRg st="0" end="0"/>
                                            </p:txEl>
                                          </p:spTgt>
                                        </p:tgtEl>
                                      </p:cBhvr>
                                    </p:animEffect>
                                  </p:childTnLst>
                                </p:cTn>
                              </p:par>
                            </p:childTnLst>
                          </p:cTn>
                        </p:par>
                        <p:par>
                          <p:cTn id="41" fill="hold">
                            <p:stCondLst>
                              <p:cond delay="500"/>
                            </p:stCondLst>
                            <p:childTnLst>
                              <p:par>
                                <p:cTn id="42" presetID="10" presetClass="entr" presetSubtype="0" fill="hold" grpId="0" nodeType="afterEffect">
                                  <p:stCondLst>
                                    <p:cond delay="0"/>
                                  </p:stCondLst>
                                  <p:childTnLst>
                                    <p:set>
                                      <p:cBhvr>
                                        <p:cTn id="43" dur="1" fill="hold">
                                          <p:stCondLst>
                                            <p:cond delay="0"/>
                                          </p:stCondLst>
                                        </p:cTn>
                                        <p:tgtEl>
                                          <p:spTgt spid="5">
                                            <p:txEl>
                                              <p:pRg st="0" end="0"/>
                                            </p:txEl>
                                          </p:spTgt>
                                        </p:tgtEl>
                                        <p:attrNameLst>
                                          <p:attrName>style.visibility</p:attrName>
                                        </p:attrNameLst>
                                      </p:cBhvr>
                                      <p:to>
                                        <p:strVal val="visible"/>
                                      </p:to>
                                    </p:set>
                                    <p:animEffect transition="in" filter="fade">
                                      <p:cBhvr>
                                        <p:cTn id="44" dur="500"/>
                                        <p:tgtEl>
                                          <p:spTgt spid="5">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4">
                                            <p:txEl>
                                              <p:pRg st="1" end="1"/>
                                            </p:txEl>
                                          </p:spTgt>
                                        </p:tgtEl>
                                        <p:attrNameLst>
                                          <p:attrName>style.visibility</p:attrName>
                                        </p:attrNameLst>
                                      </p:cBhvr>
                                      <p:to>
                                        <p:strVal val="visible"/>
                                      </p:to>
                                    </p:set>
                                    <p:animEffect transition="in" filter="fade">
                                      <p:cBhvr>
                                        <p:cTn id="49" dur="500"/>
                                        <p:tgtEl>
                                          <p:spTgt spid="4">
                                            <p:txEl>
                                              <p:pRg st="1" end="1"/>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5">
                                            <p:txEl>
                                              <p:pRg st="1" end="1"/>
                                            </p:txEl>
                                          </p:spTgt>
                                        </p:tgtEl>
                                        <p:attrNameLst>
                                          <p:attrName>style.visibility</p:attrName>
                                        </p:attrNameLst>
                                      </p:cBhvr>
                                      <p:to>
                                        <p:strVal val="visible"/>
                                      </p:to>
                                    </p:set>
                                    <p:animEffect transition="in" filter="fade">
                                      <p:cBhvr>
                                        <p:cTn id="54" dur="500"/>
                                        <p:tgtEl>
                                          <p:spTgt spid="5">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4">
                                            <p:txEl>
                                              <p:pRg st="2" end="2"/>
                                            </p:txEl>
                                          </p:spTgt>
                                        </p:tgtEl>
                                        <p:attrNameLst>
                                          <p:attrName>style.visibility</p:attrName>
                                        </p:attrNameLst>
                                      </p:cBhvr>
                                      <p:to>
                                        <p:strVal val="visible"/>
                                      </p:to>
                                    </p:set>
                                    <p:animEffect transition="in" filter="fade">
                                      <p:cBhvr>
                                        <p:cTn id="59" dur="500"/>
                                        <p:tgtEl>
                                          <p:spTgt spid="4">
                                            <p:txEl>
                                              <p:pRg st="2" end="2"/>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5">
                                            <p:txEl>
                                              <p:pRg st="2" end="2"/>
                                            </p:txEl>
                                          </p:spTgt>
                                        </p:tgtEl>
                                        <p:attrNameLst>
                                          <p:attrName>style.visibility</p:attrName>
                                        </p:attrNameLst>
                                      </p:cBhvr>
                                      <p:to>
                                        <p:strVal val="visible"/>
                                      </p:to>
                                    </p:set>
                                    <p:animEffect transition="in" filter="fade">
                                      <p:cBhvr>
                                        <p:cTn id="64" dur="500"/>
                                        <p:tgtEl>
                                          <p:spTgt spid="5">
                                            <p:txEl>
                                              <p:pRg st="2" end="2"/>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4">
                                            <p:txEl>
                                              <p:pRg st="3" end="3"/>
                                            </p:txEl>
                                          </p:spTgt>
                                        </p:tgtEl>
                                        <p:attrNameLst>
                                          <p:attrName>style.visibility</p:attrName>
                                        </p:attrNameLst>
                                      </p:cBhvr>
                                      <p:to>
                                        <p:strVal val="visible"/>
                                      </p:to>
                                    </p:set>
                                    <p:animEffect transition="in" filter="fade">
                                      <p:cBhvr>
                                        <p:cTn id="69" dur="500"/>
                                        <p:tgtEl>
                                          <p:spTgt spid="4">
                                            <p:txEl>
                                              <p:pRg st="3" end="3"/>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5">
                                            <p:txEl>
                                              <p:pRg st="3" end="3"/>
                                            </p:txEl>
                                          </p:spTgt>
                                        </p:tgtEl>
                                        <p:attrNameLst>
                                          <p:attrName>style.visibility</p:attrName>
                                        </p:attrNameLst>
                                      </p:cBhvr>
                                      <p:to>
                                        <p:strVal val="visible"/>
                                      </p:to>
                                    </p:set>
                                    <p:animEffect transition="in" filter="fade">
                                      <p:cBhvr>
                                        <p:cTn id="74" dur="500"/>
                                        <p:tgtEl>
                                          <p:spTgt spid="5">
                                            <p:txEl>
                                              <p:pRg st="3" end="3"/>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4">
                                            <p:txEl>
                                              <p:pRg st="4" end="4"/>
                                            </p:txEl>
                                          </p:spTgt>
                                        </p:tgtEl>
                                        <p:attrNameLst>
                                          <p:attrName>style.visibility</p:attrName>
                                        </p:attrNameLst>
                                      </p:cBhvr>
                                      <p:to>
                                        <p:strVal val="visible"/>
                                      </p:to>
                                    </p:set>
                                    <p:animEffect transition="in" filter="fade">
                                      <p:cBhvr>
                                        <p:cTn id="79" dur="500"/>
                                        <p:tgtEl>
                                          <p:spTgt spid="4">
                                            <p:txEl>
                                              <p:pRg st="4" end="4"/>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5">
                                            <p:txEl>
                                              <p:pRg st="4" end="4"/>
                                            </p:txEl>
                                          </p:spTgt>
                                        </p:tgtEl>
                                        <p:attrNameLst>
                                          <p:attrName>style.visibility</p:attrName>
                                        </p:attrNameLst>
                                      </p:cBhvr>
                                      <p:to>
                                        <p:strVal val="visible"/>
                                      </p:to>
                                    </p:set>
                                    <p:animEffect transition="in" filter="fade">
                                      <p:cBhvr>
                                        <p:cTn id="84" dur="500"/>
                                        <p:tgtEl>
                                          <p:spTgt spid="5">
                                            <p:txEl>
                                              <p:pRg st="4" end="4"/>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4">
                                            <p:txEl>
                                              <p:pRg st="5" end="5"/>
                                            </p:txEl>
                                          </p:spTgt>
                                        </p:tgtEl>
                                        <p:attrNameLst>
                                          <p:attrName>style.visibility</p:attrName>
                                        </p:attrNameLst>
                                      </p:cBhvr>
                                      <p:to>
                                        <p:strVal val="visible"/>
                                      </p:to>
                                    </p:set>
                                    <p:animEffect transition="in" filter="fade">
                                      <p:cBhvr>
                                        <p:cTn id="89" dur="500"/>
                                        <p:tgtEl>
                                          <p:spTgt spid="4">
                                            <p:txEl>
                                              <p:pRg st="5" end="5"/>
                                            </p:txEl>
                                          </p:spTgt>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5">
                                            <p:txEl>
                                              <p:pRg st="5" end="5"/>
                                            </p:txEl>
                                          </p:spTgt>
                                        </p:tgtEl>
                                        <p:attrNameLst>
                                          <p:attrName>style.visibility</p:attrName>
                                        </p:attrNameLst>
                                      </p:cBhvr>
                                      <p:to>
                                        <p:strVal val="visible"/>
                                      </p:to>
                                    </p:set>
                                    <p:animEffect transition="in" filter="fade">
                                      <p:cBhvr>
                                        <p:cTn id="94" dur="500"/>
                                        <p:tgtEl>
                                          <p:spTgt spid="5">
                                            <p:txEl>
                                              <p:pRg st="5" end="5"/>
                                            </p:txEl>
                                          </p:spTgt>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grpId="0" nodeType="clickEffect">
                                  <p:stCondLst>
                                    <p:cond delay="0"/>
                                  </p:stCondLst>
                                  <p:childTnLst>
                                    <p:set>
                                      <p:cBhvr>
                                        <p:cTn id="98" dur="1" fill="hold">
                                          <p:stCondLst>
                                            <p:cond delay="0"/>
                                          </p:stCondLst>
                                        </p:cTn>
                                        <p:tgtEl>
                                          <p:spTgt spid="4">
                                            <p:txEl>
                                              <p:pRg st="6" end="6"/>
                                            </p:txEl>
                                          </p:spTgt>
                                        </p:tgtEl>
                                        <p:attrNameLst>
                                          <p:attrName>style.visibility</p:attrName>
                                        </p:attrNameLst>
                                      </p:cBhvr>
                                      <p:to>
                                        <p:strVal val="visible"/>
                                      </p:to>
                                    </p:set>
                                    <p:animEffect transition="in" filter="fade">
                                      <p:cBhvr>
                                        <p:cTn id="99" dur="500"/>
                                        <p:tgtEl>
                                          <p:spTgt spid="4">
                                            <p:txEl>
                                              <p:pRg st="6" end="6"/>
                                            </p:txEl>
                                          </p:spTgt>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5">
                                            <p:txEl>
                                              <p:pRg st="6" end="6"/>
                                            </p:txEl>
                                          </p:spTgt>
                                        </p:tgtEl>
                                        <p:attrNameLst>
                                          <p:attrName>style.visibility</p:attrName>
                                        </p:attrNameLst>
                                      </p:cBhvr>
                                      <p:to>
                                        <p:strVal val="visible"/>
                                      </p:to>
                                    </p:set>
                                    <p:animEffect transition="in" filter="fade">
                                      <p:cBhvr>
                                        <p:cTn id="104" dur="500"/>
                                        <p:tgtEl>
                                          <p:spTgt spid="5">
                                            <p:txEl>
                                              <p:pRg st="6" end="6"/>
                                            </p:txEl>
                                          </p:spTgt>
                                        </p:tgtEl>
                                      </p:cBhvr>
                                    </p:animEffect>
                                  </p:childTnLst>
                                </p:cTn>
                              </p:par>
                            </p:childTnLst>
                          </p:cTn>
                        </p:par>
                      </p:childTnLst>
                    </p:cTn>
                  </p:par>
                  <p:par>
                    <p:cTn id="105" fill="hold">
                      <p:stCondLst>
                        <p:cond delay="indefinite"/>
                      </p:stCondLst>
                      <p:childTnLst>
                        <p:par>
                          <p:cTn id="106" fill="hold">
                            <p:stCondLst>
                              <p:cond delay="0"/>
                            </p:stCondLst>
                            <p:childTnLst>
                              <p:par>
                                <p:cTn id="107" presetID="10" presetClass="entr" presetSubtype="0" fill="hold" grpId="0" nodeType="clickEffect">
                                  <p:stCondLst>
                                    <p:cond delay="0"/>
                                  </p:stCondLst>
                                  <p:childTnLst>
                                    <p:set>
                                      <p:cBhvr>
                                        <p:cTn id="108" dur="1" fill="hold">
                                          <p:stCondLst>
                                            <p:cond delay="0"/>
                                          </p:stCondLst>
                                        </p:cTn>
                                        <p:tgtEl>
                                          <p:spTgt spid="7">
                                            <p:txEl>
                                              <p:charRg st="4294967295" end="4294967295"/>
                                            </p:txEl>
                                          </p:spTgt>
                                        </p:tgtEl>
                                        <p:attrNameLst>
                                          <p:attrName>style.visibility</p:attrName>
                                        </p:attrNameLst>
                                      </p:cBhvr>
                                      <p:to>
                                        <p:strVal val="visible"/>
                                      </p:to>
                                    </p:set>
                                    <p:animEffect transition="in" filter="fade">
                                      <p:cBhvr>
                                        <p:cTn id="109" dur="500"/>
                                        <p:tgtEl>
                                          <p:spTgt spid="7">
                                            <p:txEl>
                                              <p:charRg st="4294967295" end="429496729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5" grpId="0" uiExpand="1" build="p"/>
      <p:bldP spid="7" grpId="0" animBg="1" advAuto="0"/>
      <p:bldP spid="10" grpId="0" build="p"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type="body" idx="13"/>
          </p:nvPr>
        </p:nvSpPr>
        <p:spPr/>
        <p:txBody>
          <a:bodyPr/>
          <a:lstStyle/>
          <a:p>
            <a:pPr>
              <a:defRPr lang="en-US"/>
            </a:pPr>
            <a:endParaRPr/>
          </a:p>
        </p:txBody>
      </p:sp>
      <p:sp>
        <p:nvSpPr>
          <p:cNvPr id="3" name="Subtitle 25"/>
          <p:cNvSpPr>
            <a:spLocks noGrp="1" noChangeArrowheads="1"/>
          </p:cNvSpPr>
          <p:nvPr>
            <p:ph type="subTitle" idx="1"/>
          </p:nvPr>
        </p:nvSpPr>
        <p:spPr/>
        <p:txBody>
          <a:bodyPr/>
          <a:lstStyle/>
          <a:p>
            <a:pPr>
              <a:defRPr lang="en-US"/>
            </a:pPr>
            <a:r>
              <a:rPr lang="en-US" sz="5400" cap="small"/>
              <a:t>Deaf Ministry</a:t>
            </a:r>
          </a:p>
        </p:txBody>
      </p:sp>
      <p:sp>
        <p:nvSpPr>
          <p:cNvPr id="4" name="Title 24"/>
          <p:cNvSpPr>
            <a:spLocks noGrp="1" noChangeArrowheads="1"/>
          </p:cNvSpPr>
          <p:nvPr>
            <p:ph type="ctrTitle"/>
          </p:nvPr>
        </p:nvSpPr>
        <p:spPr/>
        <p:txBody>
          <a:bodyPr/>
          <a:lstStyle/>
          <a:p>
            <a:pPr>
              <a:defRPr lang="en-US"/>
            </a:pPr>
            <a:r>
              <a:rPr dirty="0"/>
              <a:t>An Informal</a:t>
            </a:r>
            <a:br>
              <a:rPr dirty="0"/>
            </a:br>
            <a:r>
              <a:rPr lang="en-US" dirty="0"/>
              <a:t>Survey</a:t>
            </a:r>
            <a:endParaRPr dirty="0"/>
          </a:p>
        </p:txBody>
      </p:sp>
      <p:sp>
        <p:nvSpPr>
          <p:cNvPr id="7" name="Oval 12"/>
          <p:cNvSpPr/>
          <p:nvPr/>
        </p:nvSpPr>
        <p:spPr>
          <a:xfrm>
            <a:off x="1097280" y="2743200"/>
            <a:ext cx="3657600" cy="3657600"/>
          </a:xfrm>
          <a:prstGeom prst="ellipse">
            <a:avLst/>
          </a:prstGeom>
          <a:blipFill>
            <a:blip r:embed="rId3"/>
            <a:stretch>
              <a:fillRect/>
            </a:stretch>
          </a:blipFill>
          <a:ln w="38100" cap="flat" cmpd="sng" algn="ctr">
            <a:solidFill>
              <a:schemeClr val="bg2">
                <a:lumMod val="75000"/>
              </a:schemeClr>
            </a:solidFill>
            <a:prstDash val="solid"/>
            <a:headEnd type="none"/>
            <a:tailEnd type="none"/>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4800" b="1" cap="none">
              <a:latin typeface="Times New Roman" panose="02020603050405020304" pitchFamily="1" charset="0"/>
              <a:ea typeface="Trebuchet MS" panose="020B0603020202020204" charset="0"/>
              <a:cs typeface="Trebuchet MS" panose="020B0603020202020204" charset="0"/>
            </a:endParaRPr>
          </a:p>
        </p:txBody>
      </p:sp>
    </p:spTree>
    <p:extLst>
      <p:ext uri="{BB962C8B-B14F-4D97-AF65-F5344CB8AC3E}">
        <p14:creationId xmlns:p14="http://schemas.microsoft.com/office/powerpoint/2010/main" val="716571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noChangeArrowheads="1"/>
          </p:cNvSpPr>
          <p:nvPr>
            <p:ph type="title"/>
          </p:nvPr>
        </p:nvSpPr>
        <p:spPr/>
        <p:txBody>
          <a:bodyPr/>
          <a:lstStyle/>
          <a:p>
            <a:pPr>
              <a:defRPr lang="en-US"/>
            </a:pPr>
            <a:r>
              <a:rPr lang="en-US" cap="small" dirty="0">
                <a:solidFill>
                  <a:srgbClr val="EDE9C5"/>
                </a:solidFill>
                <a:effectLst>
                  <a:outerShdw blurRad="50800" dist="38100" dir="2700000" algn="tl" rotWithShape="0">
                    <a:prstClr val="black">
                      <a:alpha val="40000"/>
                    </a:prstClr>
                  </a:outerShdw>
                </a:effectLst>
              </a:rPr>
              <a:t>My Teaching Mandates</a:t>
            </a:r>
          </a:p>
        </p:txBody>
      </p:sp>
      <p:sp>
        <p:nvSpPr>
          <p:cNvPr id="3" name="Underline"/>
          <p:cNvSpPr/>
          <p:nvPr/>
        </p:nvSpPr>
        <p:spPr>
          <a:xfrm>
            <a:off x="668020" y="1299210"/>
            <a:ext cx="10855960" cy="0"/>
          </a:xfrm>
          <a:prstGeom prst="line">
            <a:avLst/>
          </a:prstGeom>
          <a:noFill/>
          <a:ln w="19050" cap="flat" cmpd="sng" algn="ctr">
            <a:solidFill>
              <a:schemeClr val="accent1"/>
            </a:solidFill>
            <a:prstDash val="solid"/>
            <a:headEnd type="none"/>
            <a:tailEnd type="none"/>
          </a:ln>
          <a:effectLst/>
        </p:spPr>
      </p:sp>
      <p:sp>
        <p:nvSpPr>
          <p:cNvPr id="4" name="SecondText" hidden="1"/>
          <p:cNvSpPr/>
          <p:nvPr/>
        </p:nvSpPr>
        <p:spPr>
          <a:xfrm>
            <a:off x="5486400" y="4555490"/>
            <a:ext cx="6179820" cy="2281555"/>
          </a:xfrm>
          <a:prstGeom prst="rect">
            <a:avLst/>
          </a:prstGeom>
          <a:noFill/>
          <a:ln>
            <a:noFill/>
          </a:ln>
          <a:effectLst/>
        </p:spPr>
        <p:txBody>
          <a:bodyPr vert="horz" wrap="square" lIns="91440" tIns="45720" rIns="91440" bIns="45720" numCol="1" spcCol="215900" anchor="b"/>
          <a:lstStyle>
            <a:lvl1pPr algn="l" defTabSz="914400">
              <a:lnSpc>
                <a:spcPct val="90000"/>
              </a:lnSpc>
              <a:spcBef>
                <a:spcPts val="0"/>
              </a:spcBef>
              <a:buNone/>
              <a:defRPr lang="en-US" sz="4400" kern="1" cap="none">
                <a:solidFill>
                  <a:schemeClr val="tx1"/>
                </a:solidFill>
                <a:latin typeface="Georgia" panose="02040502050405020303" charset="0"/>
                <a:ea typeface="Trebuchet MS" panose="020B0603020202020204" charset="0"/>
                <a:cs typeface="Trebuchet MS" panose="020B0603020202020204" charset="0"/>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lgn="r">
              <a:defRPr lang="en-US"/>
            </a:pPr>
            <a:r>
              <a:rPr lang="en-US" sz="7200" cap="none">
                <a:solidFill>
                  <a:srgbClr val="456968"/>
                </a:solidFill>
                <a:latin typeface="Trebuchet MS" panose="020B0603020202020204" charset="0"/>
                <a:ea typeface="Trebuchet MS" panose="020B0603020202020204" charset="0"/>
                <a:cs typeface="Trebuchet MS" panose="020B0603020202020204" charset="0"/>
              </a:rPr>
              <a:t>...Grace &amp; Knowledge</a:t>
            </a:r>
          </a:p>
        </p:txBody>
      </p:sp>
      <p:sp>
        <p:nvSpPr>
          <p:cNvPr id="5" name="Text Box 1"/>
          <p:cNvSpPr/>
          <p:nvPr/>
        </p:nvSpPr>
        <p:spPr>
          <a:xfrm>
            <a:off x="667385" y="1536700"/>
            <a:ext cx="10855960" cy="5038090"/>
          </a:xfrm>
          <a:prstGeom prst="rect">
            <a:avLst/>
          </a:prstGeom>
          <a:noFill/>
          <a:ln>
            <a:noFill/>
          </a:ln>
          <a:effectLst/>
        </p:spPr>
        <p:txBody>
          <a:bodyPr vert="horz" wrap="square" lIns="91440" tIns="45720" rIns="91440" bIns="45720" numCol="1" spcCol="215900" anchor="t"/>
          <a:lstStyle/>
          <a:p>
            <a:pPr marL="533400" indent="-266700" defTabSz="266700">
              <a:spcBef>
                <a:spcPts val="0"/>
              </a:spcBef>
              <a:spcAft>
                <a:spcPts val="1200"/>
              </a:spcAft>
              <a:buFont typeface="Wingdings" panose="05000000000000000000" pitchFamily="2" charset="2"/>
              <a:buChar char=""/>
              <a:tabLst>
                <a:tab pos="266700" algn="l"/>
              </a:tabLst>
              <a:defRPr lang="en-US"/>
            </a:pPr>
            <a:r>
              <a:rPr lang="en-US" sz="2800" cap="none" dirty="0">
                <a:solidFill>
                  <a:srgbClr val="F7F5E1"/>
                </a:solidFill>
                <a:effectLst>
                  <a:outerShdw blurRad="50800" dist="38100" dir="2700000" algn="tl" rotWithShape="0">
                    <a:prstClr val="black">
                      <a:alpha val="40000"/>
                    </a:prstClr>
                  </a:outerShdw>
                </a:effectLst>
                <a:latin typeface="Tahoma" panose="020B0604030504040204" charset="0"/>
                <a:ea typeface="SimSun" panose="02010600030101010101" pitchFamily="2" charset="-122"/>
                <a:cs typeface="Trebuchet MS" panose="020B0603020202020204" charset="0"/>
              </a:rPr>
              <a:t> I believe the Bible is Inspired, Inerrant, and Infallible. </a:t>
            </a:r>
          </a:p>
          <a:p>
            <a:pPr marL="533400" indent="-266700" defTabSz="266700">
              <a:spcBef>
                <a:spcPts val="0"/>
              </a:spcBef>
              <a:spcAft>
                <a:spcPts val="1200"/>
              </a:spcAft>
              <a:buFont typeface="Wingdings" panose="05000000000000000000" pitchFamily="2" charset="2"/>
              <a:buChar char=""/>
              <a:tabLst>
                <a:tab pos="266700" algn="l"/>
              </a:tabLst>
              <a:defRPr lang="en-US"/>
            </a:pPr>
            <a:r>
              <a:rPr lang="en-US" sz="2800" cap="none" dirty="0">
                <a:solidFill>
                  <a:srgbClr val="F7F5E1"/>
                </a:solidFill>
                <a:effectLst>
                  <a:outerShdw blurRad="50800" dist="38100" dir="2700000" algn="tl" rotWithShape="0">
                    <a:prstClr val="black">
                      <a:alpha val="40000"/>
                    </a:prstClr>
                  </a:outerShdw>
                </a:effectLst>
                <a:latin typeface="Tahoma" panose="020B0604030504040204" charset="0"/>
                <a:ea typeface="SimSun" panose="02010600030101010101" pitchFamily="2" charset="-122"/>
                <a:cs typeface="Trebuchet MS" panose="020B0603020202020204" charset="0"/>
              </a:rPr>
              <a:t> I believe the Bible is the only final authority for Christian faith and practice.</a:t>
            </a:r>
          </a:p>
          <a:p>
            <a:pPr marL="533400" indent="-266700" defTabSz="266700">
              <a:spcBef>
                <a:spcPts val="0"/>
              </a:spcBef>
              <a:spcAft>
                <a:spcPts val="1200"/>
              </a:spcAft>
              <a:buFont typeface="Wingdings" panose="05000000000000000000" pitchFamily="2" charset="2"/>
              <a:buChar char=""/>
              <a:tabLst>
                <a:tab pos="266700" algn="l"/>
              </a:tabLst>
              <a:defRPr lang="en-US"/>
            </a:pPr>
            <a:r>
              <a:rPr lang="en-US" sz="2800" cap="none" dirty="0">
                <a:solidFill>
                  <a:srgbClr val="F7F5E1"/>
                </a:solidFill>
                <a:effectLst>
                  <a:outerShdw blurRad="50800" dist="38100" dir="2700000" algn="tl" rotWithShape="0">
                    <a:prstClr val="black">
                      <a:alpha val="40000"/>
                    </a:prstClr>
                  </a:outerShdw>
                </a:effectLst>
                <a:latin typeface="Tahoma" panose="020B0604030504040204" charset="0"/>
                <a:ea typeface="SimSun" panose="02010600030101010101" pitchFamily="2" charset="-122"/>
                <a:cs typeface="Trebuchet MS" panose="020B0603020202020204" charset="0"/>
              </a:rPr>
              <a:t> I believe the Bible is intended to be intelligible.</a:t>
            </a:r>
            <a:br>
              <a:rPr lang="en-US" sz="2800" cap="none" dirty="0">
                <a:solidFill>
                  <a:srgbClr val="F7F5E1"/>
                </a:solidFill>
                <a:effectLst>
                  <a:outerShdw blurRad="50800" dist="38100" dir="2700000" algn="tl" rotWithShape="0">
                    <a:prstClr val="black">
                      <a:alpha val="40000"/>
                    </a:prstClr>
                  </a:outerShdw>
                </a:effectLst>
                <a:latin typeface="Tahoma" panose="020B0604030504040204" charset="0"/>
                <a:ea typeface="SimSun" panose="02010600030101010101" pitchFamily="2" charset="-122"/>
                <a:cs typeface="Trebuchet MS" panose="020B0603020202020204" charset="0"/>
              </a:rPr>
            </a:br>
            <a:endParaRPr lang="en-US" sz="2800" cap="none" dirty="0">
              <a:solidFill>
                <a:srgbClr val="F7F5E1"/>
              </a:solidFill>
              <a:effectLst>
                <a:outerShdw blurRad="50800" dist="38100" dir="2700000" algn="tl" rotWithShape="0">
                  <a:prstClr val="black">
                    <a:alpha val="40000"/>
                  </a:prstClr>
                </a:outerShdw>
              </a:effectLst>
              <a:latin typeface="Tahoma" panose="020B0604030504040204" charset="0"/>
              <a:ea typeface="SimSun" panose="02010600030101010101" pitchFamily="2" charset="-122"/>
              <a:cs typeface="Trebuchet MS" panose="020B0603020202020204" charset="0"/>
            </a:endParaRPr>
          </a:p>
          <a:p>
            <a:pPr marL="533400" indent="-266700" defTabSz="266700">
              <a:spcBef>
                <a:spcPts val="0"/>
              </a:spcBef>
              <a:spcAft>
                <a:spcPts val="1200"/>
              </a:spcAft>
              <a:buFont typeface="Wingdings" panose="05000000000000000000" pitchFamily="2" charset="2"/>
              <a:buChar char=""/>
              <a:tabLst>
                <a:tab pos="266700" algn="l"/>
              </a:tabLst>
              <a:defRPr lang="en-US"/>
            </a:pPr>
            <a:r>
              <a:rPr lang="en-US" sz="2800" cap="none" dirty="0">
                <a:solidFill>
                  <a:srgbClr val="F7F5E1"/>
                </a:solidFill>
                <a:effectLst>
                  <a:outerShdw blurRad="50800" dist="38100" dir="2700000" algn="tl" rotWithShape="0">
                    <a:prstClr val="black">
                      <a:alpha val="40000"/>
                    </a:prstClr>
                  </a:outerShdw>
                </a:effectLst>
                <a:latin typeface="Tahoma" panose="020B0604030504040204" charset="0"/>
                <a:ea typeface="SimSun" panose="02010600030101010101" pitchFamily="2" charset="-122"/>
                <a:cs typeface="Trebuchet MS" panose="020B0603020202020204" charset="0"/>
              </a:rPr>
              <a:t> Wherever possible, I will provide Bible references for the content I teach.</a:t>
            </a:r>
          </a:p>
          <a:p>
            <a:pPr marL="533400" indent="-266700" defTabSz="266700">
              <a:spcBef>
                <a:spcPts val="0"/>
              </a:spcBef>
              <a:spcAft>
                <a:spcPts val="1200"/>
              </a:spcAft>
              <a:buFont typeface="Wingdings" panose="05000000000000000000" pitchFamily="2" charset="2"/>
              <a:buChar char=""/>
              <a:tabLst>
                <a:tab pos="266700" algn="l"/>
              </a:tabLst>
              <a:defRPr lang="en-US"/>
            </a:pPr>
            <a:r>
              <a:rPr lang="en-US" sz="2800" cap="none" dirty="0">
                <a:solidFill>
                  <a:srgbClr val="F7F5E1"/>
                </a:solidFill>
                <a:effectLst>
                  <a:outerShdw blurRad="50800" dist="38100" dir="2700000" algn="tl" rotWithShape="0">
                    <a:prstClr val="black">
                      <a:alpha val="40000"/>
                    </a:prstClr>
                  </a:outerShdw>
                </a:effectLst>
                <a:latin typeface="Tahoma" panose="020B0604030504040204" charset="0"/>
                <a:ea typeface="SimSun" panose="02010600030101010101" pitchFamily="2" charset="-122"/>
                <a:cs typeface="Trebuchet MS" panose="020B0603020202020204" charset="0"/>
              </a:rPr>
              <a:t> If you do not understand what I’m teaching, you are obligated to raise your hand and ask for clarification.</a:t>
            </a:r>
          </a:p>
          <a:p>
            <a:pPr marL="533400" indent="-266700" defTabSz="266700">
              <a:spcBef>
                <a:spcPts val="0"/>
              </a:spcBef>
              <a:spcAft>
                <a:spcPts val="1200"/>
              </a:spcAft>
              <a:buFont typeface="Wingdings" panose="05000000000000000000" pitchFamily="2" charset="2"/>
              <a:buChar char=""/>
              <a:tabLst>
                <a:tab pos="266700" algn="l"/>
              </a:tabLst>
              <a:defRPr lang="en-US"/>
            </a:pPr>
            <a:endParaRPr lang="en-US" sz="2800" cap="none" dirty="0">
              <a:solidFill>
                <a:srgbClr val="F7F5E1"/>
              </a:solidFill>
              <a:effectLst>
                <a:outerShdw blurRad="50800" dist="38100" dir="2700000" algn="tl" rotWithShape="0">
                  <a:prstClr val="black">
                    <a:alpha val="40000"/>
                  </a:prstClr>
                </a:outerShdw>
              </a:effectLst>
              <a:latin typeface="Tahoma" panose="020B0604030504040204" charset="0"/>
              <a:ea typeface="SimSun" panose="02010600030101010101" pitchFamily="2" charset="-122"/>
              <a:cs typeface="Trebuchet MS" panose="020B060302020202020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charRg st="4294967295" end="4294967295"/>
                                            </p:txEl>
                                          </p:spTgt>
                                        </p:tgtEl>
                                        <p:attrNameLst>
                                          <p:attrName>style.visibility</p:attrName>
                                        </p:attrNameLst>
                                      </p:cBhvr>
                                      <p:to>
                                        <p:strVal val="visible"/>
                                      </p:to>
                                    </p:set>
                                    <p:animEffect transition="in" filter="fade">
                                      <p:cBhvr>
                                        <p:cTn id="7" dur="500"/>
                                        <p:tgtEl>
                                          <p:spTgt spid="4">
                                            <p:txEl>
                                              <p:charRg st="4294967295" end="4294967295"/>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bg/>
                                          </p:spTgt>
                                        </p:tgtEl>
                                        <p:attrNameLst>
                                          <p:attrName>style.visibility</p:attrName>
                                        </p:attrNameLst>
                                      </p:cBhvr>
                                      <p:to>
                                        <p:strVal val="visible"/>
                                      </p:to>
                                    </p:set>
                                    <p:animEffect transition="in" filter="fade">
                                      <p:cBhvr>
                                        <p:cTn id="11" dur="500"/>
                                        <p:tgtEl>
                                          <p:spTgt spid="5">
                                            <p:bg/>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500"/>
                                        <p:tgtEl>
                                          <p:spTgt spid="5">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fade">
                                      <p:cBhvr>
                                        <p:cTn id="20" dur="500"/>
                                        <p:tgtEl>
                                          <p:spTgt spid="5">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Effect transition="in" filter="fade">
                                      <p:cBhvr>
                                        <p:cTn id="25" dur="500"/>
                                        <p:tgtEl>
                                          <p:spTgt spid="5">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5">
                                            <p:txEl>
                                              <p:pRg st="3" end="3"/>
                                            </p:txEl>
                                          </p:spTgt>
                                        </p:tgtEl>
                                        <p:attrNameLst>
                                          <p:attrName>style.visibility</p:attrName>
                                        </p:attrNameLst>
                                      </p:cBhvr>
                                      <p:to>
                                        <p:strVal val="visible"/>
                                      </p:to>
                                    </p:set>
                                    <p:animEffect transition="in" filter="fade">
                                      <p:cBhvr>
                                        <p:cTn id="30" dur="500"/>
                                        <p:tgtEl>
                                          <p:spTgt spid="5">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uiExpand="1" build="p" animBg="1" advAuto="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type="body" idx="1"/>
          </p:nvPr>
        </p:nvSpPr>
        <p:spPr/>
        <p:txBody>
          <a:bodyPr vert="horz" wrap="square" lIns="91440" tIns="45720" rIns="91440" bIns="45720" numCol="1" spcCol="215900" anchor="t"/>
          <a:lstStyle/>
          <a:p>
            <a:pPr>
              <a:defRPr lang="en-US"/>
            </a:pPr>
            <a:r>
              <a:rPr lang="en-US" sz="3600" b="1" cap="none"/>
              <a:t>An Informal Survey in Ibadan, N’Djamena, Uvira, Baraka, &amp; Lusaka</a:t>
            </a:r>
          </a:p>
          <a:p>
            <a:pPr>
              <a:defRPr lang="en-US"/>
            </a:pPr>
            <a:endParaRPr lang="en-US" sz="3600" b="1" cap="none"/>
          </a:p>
          <a:p>
            <a:pPr>
              <a:defRPr lang="en-US"/>
            </a:pPr>
            <a:r>
              <a:rPr lang="en-US" b="1" cap="none"/>
              <a:t>Q1. Based on your experience and your daily use, does your sign language follow the grammar rules of your spoken and written language?</a:t>
            </a:r>
            <a:br>
              <a:rPr lang="en-US" b="1" cap="none"/>
            </a:br>
            <a:endParaRPr lang="en-US" b="1" cap="none"/>
          </a:p>
          <a:p>
            <a:pPr>
              <a:defRPr lang="en-US"/>
            </a:pPr>
            <a:r>
              <a:t>For example, if you write in English "I am going to the store," to what extent do your signs follow that word order? Do you sign "I am going to the store," or do you sign "store I go" or some other order?</a:t>
            </a:r>
          </a:p>
        </p:txBody>
      </p:sp>
      <p:sp>
        <p:nvSpPr>
          <p:cNvPr id="3" name="Title 3"/>
          <p:cNvSpPr>
            <a:spLocks noGrp="1" noChangeArrowheads="1"/>
          </p:cNvSpPr>
          <p:nvPr>
            <p:ph type="title"/>
          </p:nvPr>
        </p:nvSpPr>
        <p:spPr/>
        <p:txBody>
          <a:bodyPr/>
          <a:lstStyle/>
          <a:p>
            <a:pPr>
              <a:defRPr noProof="1"/>
            </a:pPr>
            <a:r>
              <a:rPr lang="en-US" cap="small"/>
              <a:t>Language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type="body" idx="1"/>
          </p:nvPr>
        </p:nvSpPr>
        <p:spPr/>
        <p:txBody>
          <a:bodyPr/>
          <a:lstStyle/>
          <a:p>
            <a:pPr>
              <a:defRPr lang="en-US"/>
            </a:pPr>
            <a:r>
              <a:rPr lang="en-US" b="1" cap="none"/>
              <a:t>Q2. If your signs do not follow the written word order, are there established rules regarding word order in your sign language?</a:t>
            </a:r>
            <a:br>
              <a:rPr lang="en-US" b="1" cap="none"/>
            </a:br>
            <a:endParaRPr lang="en-US" b="1" cap="none"/>
          </a:p>
          <a:p>
            <a:pPr>
              <a:defRPr lang="en-US"/>
            </a:pPr>
            <a:r>
              <a:t>For example, in English, our sentences generally follow the "subject-verb-object" order, where "I" is the subject, "am going" is the verb, and "store" is the object, so we say "I am going to the store." If your sign language uses a different word order, are there rules to determine whether a particular word order is correct or incorrect?</a:t>
            </a:r>
          </a:p>
        </p:txBody>
      </p:sp>
      <p:sp>
        <p:nvSpPr>
          <p:cNvPr id="3" name="Title 3"/>
          <p:cNvSpPr>
            <a:spLocks noGrp="1" noChangeArrowheads="1"/>
          </p:cNvSpPr>
          <p:nvPr>
            <p:ph type="title"/>
          </p:nvPr>
        </p:nvSpPr>
        <p:spPr/>
        <p:txBody>
          <a:bodyPr/>
          <a:lstStyle/>
          <a:p>
            <a:pPr>
              <a:defRPr noProof="1"/>
            </a:pPr>
            <a:r>
              <a:rPr lang="en-US" cap="small"/>
              <a:t>Language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type="body" idx="1"/>
          </p:nvPr>
        </p:nvSpPr>
        <p:spPr/>
        <p:txBody>
          <a:bodyPr/>
          <a:lstStyle/>
          <a:p>
            <a:pPr>
              <a:defRPr lang="en-US"/>
            </a:pPr>
            <a:r>
              <a:rPr lang="en-US" b="1" cap="none"/>
              <a:t>Q3. If the word order in your country's sign language is different, do you find that different groups of people use different rules?</a:t>
            </a:r>
            <a:br>
              <a:rPr lang="en-US" b="1" cap="none"/>
            </a:br>
            <a:endParaRPr lang="en-US" b="1" cap="none"/>
          </a:p>
          <a:p>
            <a:pPr>
              <a:defRPr lang="en-US"/>
            </a:pPr>
            <a:r>
              <a:t>For example, do you find that older deaf people use one set of rules for signed grammar, while younger deaf people use another? If so, why?</a:t>
            </a:r>
          </a:p>
        </p:txBody>
      </p:sp>
      <p:sp>
        <p:nvSpPr>
          <p:cNvPr id="3" name="Title 3"/>
          <p:cNvSpPr>
            <a:spLocks noGrp="1" noChangeArrowheads="1"/>
          </p:cNvSpPr>
          <p:nvPr>
            <p:ph type="title"/>
          </p:nvPr>
        </p:nvSpPr>
        <p:spPr/>
        <p:txBody>
          <a:bodyPr/>
          <a:lstStyle/>
          <a:p>
            <a:pPr>
              <a:defRPr noProof="1"/>
            </a:pPr>
            <a:r>
              <a:rPr lang="en-US" cap="small"/>
              <a:t>Language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type="body" idx="1"/>
          </p:nvPr>
        </p:nvSpPr>
        <p:spPr>
          <a:xfrm>
            <a:off x="335280" y="1207135"/>
            <a:ext cx="8300720" cy="5250815"/>
          </a:xfrm>
        </p:spPr>
        <p:txBody>
          <a:bodyPr/>
          <a:lstStyle/>
          <a:p>
            <a:pPr>
              <a:defRPr lang="en-US"/>
            </a:pPr>
            <a:r>
              <a:rPr lang="en-US" b="1" cap="none"/>
              <a:t>N’Djamena, Chad</a:t>
            </a:r>
          </a:p>
          <a:p>
            <a:pPr>
              <a:defRPr lang="en-US"/>
            </a:pPr>
            <a:r>
              <a:rPr lang="en-US" i="1" cap="none"/>
              <a:t>Q1. Based on your experience and daily practice, does your sign language respect the grammar of your spoken and written language?* </a:t>
            </a:r>
            <a:br>
              <a:rPr lang="en-US" i="1" cap="none"/>
            </a:br>
            <a:br>
              <a:rPr lang="en-US" i="1" cap="none"/>
            </a:br>
            <a:r>
              <a:t>Yes, of course, in our country.</a:t>
            </a:r>
          </a:p>
          <a:p>
            <a:pPr>
              <a:defRPr lang="en-US"/>
            </a:pPr>
            <a:endParaRPr/>
          </a:p>
          <a:p>
            <a:pPr>
              <a:defRPr lang="en-US"/>
            </a:pPr>
            <a:r>
              <a:t>Here in Chad, we respect grammar. We sign according to the word order of written sentences. In addition, we use the Signing Exact English (SEE) system.</a:t>
            </a:r>
          </a:p>
        </p:txBody>
      </p:sp>
      <p:sp>
        <p:nvSpPr>
          <p:cNvPr id="3" name="Title 3"/>
          <p:cNvSpPr>
            <a:spLocks noGrp="1" noChangeArrowheads="1"/>
          </p:cNvSpPr>
          <p:nvPr>
            <p:ph type="title"/>
          </p:nvPr>
        </p:nvSpPr>
        <p:spPr/>
        <p:txBody>
          <a:bodyPr/>
          <a:lstStyle/>
          <a:p>
            <a:pPr>
              <a:defRPr noProof="1"/>
            </a:pPr>
            <a:r>
              <a:rPr lang="en-US" cap="small"/>
              <a:t>Language</a:t>
            </a:r>
          </a:p>
        </p:txBody>
      </p:sp>
      <p:sp>
        <p:nvSpPr>
          <p:cNvPr id="4" name="Rectangles 5"/>
          <p:cNvSpPr/>
          <p:nvPr/>
        </p:nvSpPr>
        <p:spPr>
          <a:xfrm>
            <a:off x="8635365" y="5234940"/>
            <a:ext cx="3063240" cy="1181100"/>
          </a:xfrm>
          <a:prstGeom prst="rect">
            <a:avLst/>
          </a:prstGeom>
          <a:no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400" b="1" cap="none">
                <a:solidFill>
                  <a:srgbClr val="495450"/>
                </a:solidFill>
              </a:rPr>
              <a:t>Yves Beosso</a:t>
            </a:r>
          </a:p>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400" b="1" cap="none">
                <a:solidFill>
                  <a:srgbClr val="495450"/>
                </a:solidFill>
              </a:rPr>
              <a:t>12 - 35</a:t>
            </a:r>
          </a:p>
        </p:txBody>
      </p:sp>
      <p:pic>
        <p:nvPicPr>
          <p:cNvPr id="5" name="Picture 6"/>
          <p:cNvPicPr>
            <a:picLocks noChangeAspect="1"/>
          </p:cNvPicPr>
          <p:nvPr/>
        </p:nvPicPr>
        <p:blipFill>
          <a:blip r:embed="rId3"/>
          <a:stretch>
            <a:fillRect/>
          </a:stretch>
        </p:blipFill>
        <p:spPr>
          <a:xfrm>
            <a:off x="8663940" y="545465"/>
            <a:ext cx="3006725" cy="4518660"/>
          </a:xfrm>
          <a:prstGeom prst="rect">
            <a:avLst/>
          </a:prstGeom>
          <a:noFill/>
          <a:ln w="50800" cap="flat" cmpd="sng" algn="ctr">
            <a:solidFill>
              <a:srgbClr val="456968"/>
            </a:solidFill>
            <a:prstDash val="solid"/>
            <a:headEnd type="none"/>
            <a:tailEnd type="none"/>
          </a:ln>
          <a:effectLst>
            <a:outerShdw blurRad="50800" dist="37717" dir="2700000" algn="tl">
              <a:srgbClr val="000000">
                <a:alpha val="40000"/>
              </a:srgbClr>
            </a:outerShdw>
          </a:effec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type="body" idx="1"/>
          </p:nvPr>
        </p:nvSpPr>
        <p:spPr/>
        <p:txBody>
          <a:bodyPr vert="horz" wrap="square" lIns="91440" tIns="45720" rIns="91440" bIns="45720" numCol="1" spcCol="215900" anchor="t"/>
          <a:lstStyle/>
          <a:p>
            <a:pPr>
              <a:lnSpc>
                <a:spcPct val="100000"/>
              </a:lnSpc>
              <a:defRPr lang="en-US"/>
            </a:pPr>
            <a:r>
              <a:rPr lang="en-US" b="1" cap="none"/>
              <a:t>Chad</a:t>
            </a:r>
          </a:p>
          <a:p>
            <a:pPr>
              <a:lnSpc>
                <a:spcPct val="100000"/>
              </a:lnSpc>
              <a:defRPr lang="en-US"/>
            </a:pPr>
            <a:r>
              <a:rPr lang="en-US" sz="2400" i="1" cap="none"/>
              <a:t>Q2. If your sign language does not follow the written word order, are there established rules regarding word order in your sign language?</a:t>
            </a:r>
            <a:endParaRPr lang="en-US" sz="2400" cap="none"/>
          </a:p>
          <a:p>
            <a:pPr>
              <a:lnSpc>
                <a:spcPct val="100000"/>
              </a:lnSpc>
              <a:defRPr lang="en-US"/>
            </a:pPr>
            <a:endParaRPr lang="en-US" sz="2400" cap="none"/>
          </a:p>
          <a:p>
            <a:pPr>
              <a:lnSpc>
                <a:spcPct val="100000"/>
              </a:lnSpc>
              <a:defRPr lang="en-US"/>
            </a:pPr>
            <a:r>
              <a:t>In Chad, we do not have a dictionary for Chadian Sign Language. We use the old manual "A Basic Sign Manual" translated into French. Research on Chadian Sign Language is ongoing to gather data and validate a dictionary. This research will take a long time; we plan to combine the signs from Signing Exact English with the signs of the national Chadian sign language for the deaf, in order to obtain official recognition.</a:t>
            </a:r>
          </a:p>
        </p:txBody>
      </p:sp>
      <p:sp>
        <p:nvSpPr>
          <p:cNvPr id="3" name="Title 3"/>
          <p:cNvSpPr>
            <a:spLocks noGrp="1" noChangeArrowheads="1"/>
          </p:cNvSpPr>
          <p:nvPr>
            <p:ph type="title"/>
          </p:nvPr>
        </p:nvSpPr>
        <p:spPr/>
        <p:txBody>
          <a:bodyPr/>
          <a:lstStyle/>
          <a:p>
            <a:pPr>
              <a:defRPr noProof="1"/>
            </a:pPr>
            <a:r>
              <a:rPr lang="en-US" cap="small"/>
              <a:t>Language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type="body" idx="1"/>
          </p:nvPr>
        </p:nvSpPr>
        <p:spPr/>
        <p:txBody>
          <a:bodyPr/>
          <a:lstStyle/>
          <a:p>
            <a:pPr>
              <a:lnSpc>
                <a:spcPct val="100000"/>
              </a:lnSpc>
              <a:defRPr lang="en-US"/>
            </a:pPr>
            <a:r>
              <a:rPr lang="en-US" b="1" cap="none"/>
              <a:t>Chad</a:t>
            </a:r>
          </a:p>
          <a:p>
            <a:pPr>
              <a:lnSpc>
                <a:spcPct val="100000"/>
              </a:lnSpc>
              <a:defRPr lang="en-US"/>
            </a:pPr>
            <a:r>
              <a:t>Our sign language follows the exact word order, except when some students don't understand the lesson. In that case, we use their local Chadian sign language to help them understand the text and the content of the lesson. The local Chadian sign language is a separate language that does not follow grammatical principles; these signs are not used in the education of deaf children in schools because they hinder their ability to form sentences; that is why we discourage their use.</a:t>
            </a:r>
          </a:p>
        </p:txBody>
      </p:sp>
      <p:sp>
        <p:nvSpPr>
          <p:cNvPr id="3" name="Title 3"/>
          <p:cNvSpPr>
            <a:spLocks noGrp="1" noChangeArrowheads="1"/>
          </p:cNvSpPr>
          <p:nvPr>
            <p:ph type="title"/>
          </p:nvPr>
        </p:nvSpPr>
        <p:spPr/>
        <p:txBody>
          <a:bodyPr/>
          <a:lstStyle/>
          <a:p>
            <a:pPr>
              <a:defRPr noProof="1"/>
            </a:pPr>
            <a:r>
              <a:rPr lang="en-US" cap="small"/>
              <a:t>Language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type="body" idx="1"/>
          </p:nvPr>
        </p:nvSpPr>
        <p:spPr/>
        <p:txBody>
          <a:bodyPr vert="horz" wrap="square" lIns="91440" tIns="45720" rIns="91440" bIns="45720" numCol="1" spcCol="215900" anchor="t"/>
          <a:lstStyle/>
          <a:p>
            <a:pPr>
              <a:lnSpc>
                <a:spcPct val="100000"/>
              </a:lnSpc>
              <a:defRPr lang="en-US"/>
            </a:pPr>
            <a:r>
              <a:rPr lang="en-US" b="1" cap="none"/>
              <a:t>Chad</a:t>
            </a:r>
            <a:endParaRPr lang="en-US" sz="2700" b="1" cap="none"/>
          </a:p>
          <a:p>
            <a:pPr>
              <a:lnSpc>
                <a:spcPct val="100000"/>
              </a:lnSpc>
              <a:defRPr lang="en-US"/>
            </a:pPr>
            <a:r>
              <a:rPr lang="en-US" sz="2400" i="1" cap="none"/>
              <a:t>Q3. If the word order in your country's sign language is different, do you observe that different groups of people use different rules?</a:t>
            </a:r>
          </a:p>
          <a:p>
            <a:pPr>
              <a:lnSpc>
                <a:spcPct val="100000"/>
              </a:lnSpc>
              <a:defRPr lang="en-US"/>
            </a:pPr>
            <a:br/>
            <a:r>
              <a:rPr lang="en-US" sz="2500" cap="none"/>
              <a:t>No. Older deaf people use the local Chadian sign language, as do young people who are not in school—we could call this group "deaf and illiterate."</a:t>
            </a:r>
          </a:p>
          <a:p>
            <a:pPr>
              <a:defRPr lang="en-US"/>
            </a:pPr>
            <a:r>
              <a:rPr lang="en-US" sz="2500" cap="none"/>
              <a:t>It is their culture, their pride, and their way of seeing the world. But the consequences are significant. For example, French is one of the official languages; if this group of deaf people cannot speak, sign, or write French fluently, they have no place in society, except for low-skilled jobs that might allow them to make a living, but their economic income will be very limited.</a:t>
            </a:r>
          </a:p>
        </p:txBody>
      </p:sp>
      <p:sp>
        <p:nvSpPr>
          <p:cNvPr id="3" name="Title 3"/>
          <p:cNvSpPr>
            <a:spLocks noGrp="1" noChangeArrowheads="1"/>
          </p:cNvSpPr>
          <p:nvPr>
            <p:ph type="title"/>
          </p:nvPr>
        </p:nvSpPr>
        <p:spPr/>
        <p:txBody>
          <a:bodyPr/>
          <a:lstStyle/>
          <a:p>
            <a:pPr>
              <a:defRPr noProof="1"/>
            </a:pPr>
            <a:r>
              <a:rPr lang="en-US" cap="small"/>
              <a:t>Language</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4"/>
          <p:cNvSpPr>
            <a:spLocks noGrp="1" noChangeArrowheads="1"/>
          </p:cNvSpPr>
          <p:nvPr>
            <p:ph type="body" idx="1"/>
          </p:nvPr>
        </p:nvSpPr>
        <p:spPr>
          <a:xfrm>
            <a:off x="356870" y="1207135"/>
            <a:ext cx="8115300" cy="5269230"/>
          </a:xfrm>
        </p:spPr>
        <p:txBody>
          <a:bodyPr vert="horz" wrap="square" lIns="91440" tIns="45720" rIns="91440" bIns="45720" numCol="1" spcCol="215900" anchor="t"/>
          <a:lstStyle/>
          <a:p>
            <a:pPr>
              <a:defRPr lang="en-US"/>
            </a:pPr>
            <a:r>
              <a:rPr lang="en-US" b="1" cap="none"/>
              <a:t>Uvira, DR Congo</a:t>
            </a:r>
            <a:br>
              <a:rPr lang="en-US" b="1" cap="none"/>
            </a:br>
            <a:endParaRPr lang="en-US" b="1" cap="none"/>
          </a:p>
          <a:p>
            <a:pPr>
              <a:defRPr lang="en-US"/>
            </a:pPr>
            <a:r>
              <a:rPr lang="en-US" sz="2500" b="1" cap="none"/>
              <a:t>a) Sign language used by prenatally deaf-mute individuals:</a:t>
            </a:r>
            <a:br>
              <a:rPr lang="en-US" sz="2500" b="1" cap="none"/>
            </a:br>
            <a:r>
              <a:rPr lang="en-US" sz="2500" cap="none"/>
              <a:t>Regarding this:</a:t>
            </a:r>
          </a:p>
          <a:p>
            <a:pPr>
              <a:defRPr lang="en-US"/>
            </a:pPr>
            <a:r>
              <a:rPr lang="en-US" sz="2500" cap="none"/>
              <a:t>1. Sign language does not follow the rules of spoken and written grammar.</a:t>
            </a:r>
            <a:br>
              <a:rPr lang="en-US" sz="2500" cap="none"/>
            </a:br>
            <a:r>
              <a:rPr lang="en-US" sz="2500" cap="none"/>
              <a:t>2. Yes. The established rules for written sign language consist of representing signs literally, without regard to punctuation or grammatical rules.</a:t>
            </a:r>
          </a:p>
          <a:p>
            <a:pPr>
              <a:defRPr lang="en-US"/>
            </a:pPr>
            <a:r>
              <a:rPr lang="en-US" sz="2500" cap="none"/>
              <a:t>3. For this question, we observe that different groups of deaf people (young or old) use the same rules.</a:t>
            </a:r>
          </a:p>
        </p:txBody>
      </p:sp>
      <p:sp>
        <p:nvSpPr>
          <p:cNvPr id="3" name="Title 3"/>
          <p:cNvSpPr>
            <a:spLocks noGrp="1" noChangeArrowheads="1"/>
          </p:cNvSpPr>
          <p:nvPr>
            <p:ph type="title"/>
          </p:nvPr>
        </p:nvSpPr>
        <p:spPr/>
        <p:txBody>
          <a:bodyPr/>
          <a:lstStyle/>
          <a:p>
            <a:pPr>
              <a:defRPr noProof="1"/>
            </a:pPr>
            <a:r>
              <a:rPr lang="en-US" cap="small"/>
              <a:t>Language</a:t>
            </a:r>
          </a:p>
        </p:txBody>
      </p:sp>
      <p:sp>
        <p:nvSpPr>
          <p:cNvPr id="4" name="Rectangles 5"/>
          <p:cNvSpPr/>
          <p:nvPr/>
        </p:nvSpPr>
        <p:spPr>
          <a:xfrm>
            <a:off x="8503920" y="4732020"/>
            <a:ext cx="3063240" cy="1088390"/>
          </a:xfrm>
          <a:prstGeom prst="rect">
            <a:avLst/>
          </a:prstGeom>
          <a:no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400" b="1" cap="none">
                <a:solidFill>
                  <a:srgbClr val="495450"/>
                </a:solidFill>
              </a:rPr>
              <a:t>Pililo Amani</a:t>
            </a:r>
          </a:p>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400" b="1" cap="none">
                <a:solidFill>
                  <a:srgbClr val="495450"/>
                </a:solidFill>
              </a:rPr>
              <a:t>H - 20+</a:t>
            </a:r>
          </a:p>
        </p:txBody>
      </p:sp>
      <p:pic>
        <p:nvPicPr>
          <p:cNvPr id="5" name="Picture 1"/>
          <p:cNvPicPr>
            <a:picLocks noChangeAspect="1"/>
          </p:cNvPicPr>
          <p:nvPr/>
        </p:nvPicPr>
        <p:blipFill>
          <a:blip r:embed="rId3"/>
          <a:stretch>
            <a:fillRect/>
          </a:stretch>
        </p:blipFill>
        <p:spPr>
          <a:xfrm>
            <a:off x="8510270" y="640080"/>
            <a:ext cx="3058795" cy="4079240"/>
          </a:xfrm>
          <a:prstGeom prst="rect">
            <a:avLst/>
          </a:prstGeom>
          <a:noFill/>
          <a:ln w="50800" cap="flat" cmpd="sng" algn="ctr">
            <a:solidFill>
              <a:srgbClr val="456968"/>
            </a:solidFill>
            <a:prstDash val="solid"/>
            <a:headEnd type="none"/>
            <a:tailEnd type="none"/>
          </a:ln>
          <a:effectLst>
            <a:outerShdw blurRad="50800" dist="37717" dir="2700000" algn="tl">
              <a:srgbClr val="000000">
                <a:alpha val="40000"/>
              </a:srgbClr>
            </a:outerShdw>
          </a:effec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type="body" idx="1"/>
          </p:nvPr>
        </p:nvSpPr>
        <p:spPr/>
        <p:txBody>
          <a:bodyPr/>
          <a:lstStyle/>
          <a:p>
            <a:pPr>
              <a:defRPr lang="en-US"/>
            </a:pPr>
            <a:r>
              <a:rPr lang="en-US" b="1" cap="none"/>
              <a:t>Uvira, DR Congo</a:t>
            </a:r>
            <a:br>
              <a:rPr lang="en-US" b="1" cap="none"/>
            </a:br>
            <a:endParaRPr lang="en-US" b="1" cap="none"/>
          </a:p>
          <a:p>
            <a:pPr>
              <a:defRPr lang="en-US"/>
            </a:pPr>
            <a:r>
              <a:rPr lang="en-US" b="1" cap="none"/>
              <a:t>b) Sign language used by postnatally deaf and/or mute children:</a:t>
            </a:r>
            <a:br>
              <a:rPr lang="en-US" b="1" cap="none"/>
            </a:br>
            <a:endParaRPr lang="en-US" b="1" cap="none"/>
          </a:p>
          <a:p>
            <a:pPr>
              <a:defRPr lang="en-US"/>
            </a:pPr>
            <a:r>
              <a:t>Regarding this:</a:t>
            </a:r>
          </a:p>
          <a:p>
            <a:pPr>
              <a:defRPr lang="en-US"/>
            </a:pPr>
            <a:r>
              <a:t>1. Sign language, to some extent, follows the rules of spoken and written grammar, given the prior linguistic experience of these individuals.</a:t>
            </a:r>
          </a:p>
          <a:p>
            <a:pPr>
              <a:defRPr lang="en-US"/>
            </a:pPr>
            <a:r>
              <a:t>2. For these individuals, there is a certain order and established rules in written sign language. However, there are no rules to determine whether the word order is correct or incorrect.</a:t>
            </a:r>
          </a:p>
        </p:txBody>
      </p:sp>
      <p:sp>
        <p:nvSpPr>
          <p:cNvPr id="3" name="Title 3"/>
          <p:cNvSpPr>
            <a:spLocks noGrp="1" noChangeArrowheads="1"/>
          </p:cNvSpPr>
          <p:nvPr>
            <p:ph type="title"/>
          </p:nvPr>
        </p:nvSpPr>
        <p:spPr/>
        <p:txBody>
          <a:bodyPr/>
          <a:lstStyle/>
          <a:p>
            <a:pPr>
              <a:defRPr noProof="1"/>
            </a:pPr>
            <a:r>
              <a:rPr lang="en-US" cap="small"/>
              <a:t>Language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type="body" idx="1"/>
          </p:nvPr>
        </p:nvSpPr>
        <p:spPr/>
        <p:txBody>
          <a:bodyPr vert="horz" wrap="square" lIns="91440" tIns="45720" rIns="91440" bIns="45720" numCol="1" spcCol="215900" anchor="t"/>
          <a:lstStyle/>
          <a:p>
            <a:pPr>
              <a:defRPr lang="en-US"/>
            </a:pPr>
            <a:r>
              <a:rPr lang="en-US" b="1" cap="none"/>
              <a:t>Uvira, DR Congo</a:t>
            </a:r>
            <a:br>
              <a:rPr lang="en-US" b="1" cap="none"/>
            </a:br>
            <a:endParaRPr lang="en-US" b="1" cap="none"/>
          </a:p>
          <a:p>
            <a:pPr>
              <a:defRPr lang="en-US"/>
            </a:pPr>
            <a:r>
              <a:t>3. In this context, the word order in sign language in my country varies because different groups use different rules depending on whether they are postnatally deaf and/or mute children and their geographical location.</a:t>
            </a:r>
          </a:p>
          <a:p>
            <a:pPr>
              <a:defRPr lang="en-US"/>
            </a:pPr>
            <a:r>
              <a:rPr lang="en-US" sz="2500" cap="none"/>
              <a:t>Note: Further considerations on this topic will take into account whether the deaf and/or mute children are prenatally or postnatally deaf, and whether they are in school or not. However, ultimately, within a signed language (French, English, Arabic, etc.), the rules of spoken and written grammar are followed, regardless of geographical location or whether the person is prenatally or postnatally deaf and/or mute.</a:t>
            </a:r>
          </a:p>
        </p:txBody>
      </p:sp>
      <p:sp>
        <p:nvSpPr>
          <p:cNvPr id="3" name="Title 3"/>
          <p:cNvSpPr>
            <a:spLocks noGrp="1" noChangeArrowheads="1"/>
          </p:cNvSpPr>
          <p:nvPr>
            <p:ph type="title"/>
          </p:nvPr>
        </p:nvSpPr>
        <p:spPr/>
        <p:txBody>
          <a:bodyPr/>
          <a:lstStyle/>
          <a:p>
            <a:pPr>
              <a:defRPr noProof="1"/>
            </a:pPr>
            <a:r>
              <a:rPr lang="en-US" cap="small"/>
              <a:t>Language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noChangeArrowheads="1"/>
          </p:cNvSpPr>
          <p:nvPr>
            <p:ph type="title"/>
          </p:nvPr>
        </p:nvSpPr>
        <p:spPr/>
        <p:txBody>
          <a:bodyPr/>
          <a:lstStyle/>
          <a:p>
            <a:pPr>
              <a:defRPr lang="en-US"/>
            </a:pPr>
            <a:r>
              <a:rPr lang="en-US" cap="small" dirty="0">
                <a:solidFill>
                  <a:srgbClr val="EDE9C5"/>
                </a:solidFill>
                <a:effectLst>
                  <a:outerShdw blurRad="50800" dist="38100" dir="2700000" algn="tl" rotWithShape="0">
                    <a:prstClr val="black">
                      <a:alpha val="40000"/>
                    </a:prstClr>
                  </a:outerShdw>
                </a:effectLst>
              </a:rPr>
              <a:t>My Teaching Mandates</a:t>
            </a:r>
          </a:p>
        </p:txBody>
      </p:sp>
      <p:sp>
        <p:nvSpPr>
          <p:cNvPr id="3" name="Underline"/>
          <p:cNvSpPr/>
          <p:nvPr/>
        </p:nvSpPr>
        <p:spPr>
          <a:xfrm>
            <a:off x="668020" y="1299210"/>
            <a:ext cx="10855960" cy="0"/>
          </a:xfrm>
          <a:prstGeom prst="line">
            <a:avLst/>
          </a:prstGeom>
          <a:noFill/>
          <a:ln w="19050" cap="flat" cmpd="sng" algn="ctr">
            <a:solidFill>
              <a:schemeClr val="accent1"/>
            </a:solidFill>
            <a:prstDash val="solid"/>
            <a:headEnd type="none"/>
            <a:tailEnd type="none"/>
          </a:ln>
          <a:effectLst/>
        </p:spPr>
      </p:sp>
      <p:sp>
        <p:nvSpPr>
          <p:cNvPr id="4" name="SecondText" hidden="1"/>
          <p:cNvSpPr/>
          <p:nvPr/>
        </p:nvSpPr>
        <p:spPr>
          <a:xfrm>
            <a:off x="5486400" y="4555490"/>
            <a:ext cx="6179820" cy="2281555"/>
          </a:xfrm>
          <a:prstGeom prst="rect">
            <a:avLst/>
          </a:prstGeom>
          <a:noFill/>
          <a:ln>
            <a:noFill/>
          </a:ln>
          <a:effectLst/>
        </p:spPr>
        <p:txBody>
          <a:bodyPr vert="horz" wrap="square" lIns="91440" tIns="45720" rIns="91440" bIns="45720" numCol="1" spcCol="215900" anchor="b"/>
          <a:lstStyle>
            <a:lvl1pPr algn="l" defTabSz="914400">
              <a:lnSpc>
                <a:spcPct val="90000"/>
              </a:lnSpc>
              <a:spcBef>
                <a:spcPts val="0"/>
              </a:spcBef>
              <a:buNone/>
              <a:defRPr lang="en-US" sz="4400" kern="1" cap="none">
                <a:solidFill>
                  <a:schemeClr val="tx1"/>
                </a:solidFill>
                <a:latin typeface="Georgia" panose="02040502050405020303" charset="0"/>
                <a:ea typeface="Trebuchet MS" panose="020B0603020202020204" charset="0"/>
                <a:cs typeface="Trebuchet MS" panose="020B0603020202020204" charset="0"/>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lgn="r">
              <a:defRPr lang="en-US"/>
            </a:pPr>
            <a:r>
              <a:rPr lang="en-US" sz="7200" cap="none">
                <a:solidFill>
                  <a:srgbClr val="456968"/>
                </a:solidFill>
                <a:latin typeface="Trebuchet MS" panose="020B0603020202020204" charset="0"/>
                <a:ea typeface="Trebuchet MS" panose="020B0603020202020204" charset="0"/>
                <a:cs typeface="Trebuchet MS" panose="020B0603020202020204" charset="0"/>
              </a:rPr>
              <a:t>...Grace &amp; Knowledge</a:t>
            </a:r>
          </a:p>
        </p:txBody>
      </p:sp>
      <p:sp>
        <p:nvSpPr>
          <p:cNvPr id="5" name="Text Box 1"/>
          <p:cNvSpPr/>
          <p:nvPr/>
        </p:nvSpPr>
        <p:spPr>
          <a:xfrm>
            <a:off x="667385" y="1536700"/>
            <a:ext cx="10855960" cy="5038090"/>
          </a:xfrm>
          <a:prstGeom prst="rect">
            <a:avLst/>
          </a:prstGeom>
          <a:noFill/>
          <a:ln>
            <a:noFill/>
          </a:ln>
          <a:effectLst/>
        </p:spPr>
        <p:txBody>
          <a:bodyPr vert="horz" wrap="square" lIns="91440" tIns="45720" rIns="91440" bIns="45720" numCol="1" spcCol="215900" anchor="t"/>
          <a:lstStyle/>
          <a:p>
            <a:pPr marL="533400" indent="-266700" defTabSz="266700">
              <a:spcBef>
                <a:spcPts val="0"/>
              </a:spcBef>
              <a:spcAft>
                <a:spcPts val="1200"/>
              </a:spcAft>
              <a:buFont typeface="Wingdings" panose="05000000000000000000" pitchFamily="2" charset="2"/>
              <a:buChar char=""/>
              <a:tabLst>
                <a:tab pos="266700" algn="l"/>
              </a:tabLst>
              <a:defRPr lang="en-US"/>
            </a:pPr>
            <a:r>
              <a:rPr lang="en-US" sz="2800" cap="none" dirty="0">
                <a:solidFill>
                  <a:srgbClr val="F7F5E1"/>
                </a:solidFill>
                <a:effectLst>
                  <a:outerShdw blurRad="50800" dist="38100" dir="2700000" algn="tl" rotWithShape="0">
                    <a:prstClr val="black">
                      <a:alpha val="40000"/>
                    </a:prstClr>
                  </a:outerShdw>
                </a:effectLst>
                <a:latin typeface="Tahoma" panose="020B0604030504040204" charset="0"/>
                <a:ea typeface="SimSun" panose="02010600030101010101" pitchFamily="2" charset="-122"/>
                <a:cs typeface="Trebuchet MS" panose="020B0603020202020204" charset="0"/>
              </a:rPr>
              <a:t> If your question deals with Christian faith and practice, my answers must come from the Bible directly or indirectly, </a:t>
            </a:r>
            <a:br>
              <a:rPr lang="en-US" sz="2800" cap="none" dirty="0">
                <a:solidFill>
                  <a:srgbClr val="F7F5E1"/>
                </a:solidFill>
                <a:effectLst>
                  <a:outerShdw blurRad="50800" dist="38100" dir="2700000" algn="tl" rotWithShape="0">
                    <a:prstClr val="black">
                      <a:alpha val="40000"/>
                    </a:prstClr>
                  </a:outerShdw>
                </a:effectLst>
                <a:latin typeface="Tahoma" panose="020B0604030504040204" charset="0"/>
                <a:ea typeface="SimSun" panose="02010600030101010101" pitchFamily="2" charset="-122"/>
                <a:cs typeface="Trebuchet MS" panose="020B0603020202020204" charset="0"/>
              </a:rPr>
            </a:br>
            <a:r>
              <a:rPr lang="en-US" sz="2800" cap="none" dirty="0">
                <a:solidFill>
                  <a:srgbClr val="F7F5E1"/>
                </a:solidFill>
                <a:effectLst>
                  <a:outerShdw blurRad="50800" dist="38100" dir="2700000" algn="tl" rotWithShape="0">
                    <a:prstClr val="black">
                      <a:alpha val="40000"/>
                    </a:prstClr>
                  </a:outerShdw>
                </a:effectLst>
                <a:latin typeface="Tahoma" panose="020B0604030504040204" charset="0"/>
                <a:ea typeface="SimSun" panose="02010600030101010101" pitchFamily="2" charset="-122"/>
                <a:cs typeface="Trebuchet MS" panose="020B0603020202020204" charset="0"/>
              </a:rPr>
              <a:t>and/or must comport with sound reason, </a:t>
            </a:r>
            <a:br>
              <a:rPr lang="en-US" sz="2800" cap="none" dirty="0">
                <a:solidFill>
                  <a:srgbClr val="F7F5E1"/>
                </a:solidFill>
                <a:effectLst>
                  <a:outerShdw blurRad="50800" dist="38100" dir="2700000" algn="tl" rotWithShape="0">
                    <a:prstClr val="black">
                      <a:alpha val="40000"/>
                    </a:prstClr>
                  </a:outerShdw>
                </a:effectLst>
                <a:latin typeface="Tahoma" panose="020B0604030504040204" charset="0"/>
                <a:ea typeface="SimSun" panose="02010600030101010101" pitchFamily="2" charset="-122"/>
                <a:cs typeface="Trebuchet MS" panose="020B0603020202020204" charset="0"/>
              </a:rPr>
            </a:br>
            <a:r>
              <a:rPr lang="en-US" sz="2800" cap="none" dirty="0">
                <a:solidFill>
                  <a:srgbClr val="F7F5E1"/>
                </a:solidFill>
                <a:effectLst>
                  <a:outerShdw blurRad="50800" dist="38100" dir="2700000" algn="tl" rotWithShape="0">
                    <a:prstClr val="black">
                      <a:alpha val="40000"/>
                    </a:prstClr>
                  </a:outerShdw>
                </a:effectLst>
                <a:latin typeface="Tahoma" panose="020B0604030504040204" charset="0"/>
                <a:ea typeface="SimSun" panose="02010600030101010101" pitchFamily="2" charset="-122"/>
                <a:cs typeface="Trebuchet MS" panose="020B0603020202020204" charset="0"/>
              </a:rPr>
              <a:t>and/or must comport with observable nature.</a:t>
            </a:r>
          </a:p>
          <a:p>
            <a:pPr marL="533400" indent="-266700" defTabSz="266700">
              <a:spcBef>
                <a:spcPts val="0"/>
              </a:spcBef>
              <a:spcAft>
                <a:spcPts val="1200"/>
              </a:spcAft>
              <a:buFont typeface="Wingdings" panose="05000000000000000000" pitchFamily="2" charset="2"/>
              <a:buChar char=""/>
              <a:tabLst>
                <a:tab pos="266700" algn="l"/>
              </a:tabLst>
              <a:defRPr lang="en-US"/>
            </a:pPr>
            <a:r>
              <a:rPr lang="en-US" sz="2800" cap="none" dirty="0">
                <a:solidFill>
                  <a:srgbClr val="F7F5E1"/>
                </a:solidFill>
                <a:effectLst>
                  <a:outerShdw blurRad="50800" dist="38100" dir="2700000" algn="tl" rotWithShape="0">
                    <a:prstClr val="black">
                      <a:alpha val="40000"/>
                    </a:prstClr>
                  </a:outerShdw>
                </a:effectLst>
                <a:latin typeface="Tahoma" panose="020B0604030504040204" charset="0"/>
                <a:ea typeface="SimSun" panose="02010600030101010101" pitchFamily="2" charset="-122"/>
                <a:cs typeface="Trebuchet MS" panose="020B0603020202020204" charset="0"/>
              </a:rPr>
              <a:t> My answer must make sense, and be satisfactory to the average audience member.</a:t>
            </a:r>
          </a:p>
          <a:p>
            <a:pPr marL="533400" indent="-266700" defTabSz="266700">
              <a:spcBef>
                <a:spcPts val="0"/>
              </a:spcBef>
              <a:spcAft>
                <a:spcPts val="1200"/>
              </a:spcAft>
              <a:buFont typeface="Wingdings" panose="05000000000000000000" pitchFamily="2" charset="2"/>
              <a:buChar char=""/>
              <a:tabLst>
                <a:tab pos="266700" algn="l"/>
              </a:tabLst>
              <a:defRPr lang="en-US"/>
            </a:pPr>
            <a:r>
              <a:rPr lang="en-US" sz="2800" cap="none" dirty="0">
                <a:solidFill>
                  <a:srgbClr val="F7F5E1"/>
                </a:solidFill>
                <a:effectLst>
                  <a:outerShdw blurRad="50800" dist="38100" dir="2700000" algn="tl" rotWithShape="0">
                    <a:prstClr val="black">
                      <a:alpha val="40000"/>
                    </a:prstClr>
                  </a:outerShdw>
                </a:effectLst>
                <a:latin typeface="Tahoma" panose="020B0604030504040204" charset="0"/>
                <a:ea typeface="SimSun" panose="02010600030101010101" pitchFamily="2" charset="-122"/>
                <a:cs typeface="Trebuchet MS" panose="020B0603020202020204" charset="0"/>
              </a:rPr>
              <a:t> “I do not know” and “we cannot know” may be an acceptable answer. ..for now.</a:t>
            </a:r>
          </a:p>
          <a:p>
            <a:pPr marL="533400" indent="-266700" defTabSz="266700">
              <a:spcBef>
                <a:spcPts val="0"/>
              </a:spcBef>
              <a:spcAft>
                <a:spcPts val="1200"/>
              </a:spcAft>
              <a:buFont typeface="Wingdings" panose="05000000000000000000" pitchFamily="2" charset="2"/>
              <a:buChar char=""/>
              <a:tabLst>
                <a:tab pos="266700" algn="l"/>
              </a:tabLst>
              <a:defRPr lang="en-US"/>
            </a:pPr>
            <a:r>
              <a:rPr lang="en-US" sz="2800" cap="none" dirty="0">
                <a:solidFill>
                  <a:srgbClr val="F7F5E1"/>
                </a:solidFill>
                <a:effectLst>
                  <a:outerShdw blurRad="50800" dist="38100" dir="2700000" algn="tl" rotWithShape="0">
                    <a:prstClr val="black">
                      <a:alpha val="40000"/>
                    </a:prstClr>
                  </a:outerShdw>
                </a:effectLst>
                <a:latin typeface="Tahoma" panose="020B0604030504040204" charset="0"/>
                <a:ea typeface="SimSun" panose="02010600030101010101" pitchFamily="2" charset="-122"/>
                <a:cs typeface="Trebuchet MS" panose="020B0603020202020204" charset="0"/>
              </a:rPr>
              <a:t> “Do not ask that question!” is never an acceptable response, unless the question is personal in nature, or it can shown from Scripture that the question is unwarranted (</a:t>
            </a:r>
            <a:r>
              <a:rPr lang="en-US" sz="2800" cap="none" dirty="0" err="1">
                <a:solidFill>
                  <a:srgbClr val="F7F5E1"/>
                </a:solidFill>
                <a:effectLst>
                  <a:outerShdw blurRad="50800" dist="38100" dir="2700000" algn="tl" rotWithShape="0">
                    <a:prstClr val="black">
                      <a:alpha val="40000"/>
                    </a:prstClr>
                  </a:outerShdw>
                </a:effectLst>
                <a:latin typeface="Tahoma" panose="020B0604030504040204" charset="0"/>
                <a:ea typeface="SimSun" panose="02010600030101010101" pitchFamily="2" charset="-122"/>
                <a:cs typeface="Trebuchet MS" panose="020B0603020202020204" charset="0"/>
              </a:rPr>
              <a:t>eg</a:t>
            </a:r>
            <a:r>
              <a:rPr lang="en-US" sz="2800" cap="none" dirty="0">
                <a:solidFill>
                  <a:srgbClr val="F7F5E1"/>
                </a:solidFill>
                <a:effectLst>
                  <a:outerShdw blurRad="50800" dist="38100" dir="2700000" algn="tl" rotWithShape="0">
                    <a:prstClr val="black">
                      <a:alpha val="40000"/>
                    </a:prstClr>
                  </a:outerShdw>
                </a:effectLst>
                <a:latin typeface="Tahoma" panose="020B0604030504040204" charset="0"/>
                <a:ea typeface="SimSun" panose="02010600030101010101" pitchFamily="2" charset="-122"/>
                <a:cs typeface="Trebuchet MS" panose="020B0603020202020204" charset="0"/>
              </a:rPr>
              <a:t>, Rom 9:20).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charRg st="4294967295" end="4294967295"/>
                                            </p:txEl>
                                          </p:spTgt>
                                        </p:tgtEl>
                                        <p:attrNameLst>
                                          <p:attrName>style.visibility</p:attrName>
                                        </p:attrNameLst>
                                      </p:cBhvr>
                                      <p:to>
                                        <p:strVal val="visible"/>
                                      </p:to>
                                    </p:set>
                                    <p:animEffect transition="in" filter="fade">
                                      <p:cBhvr>
                                        <p:cTn id="7" dur="500"/>
                                        <p:tgtEl>
                                          <p:spTgt spid="4">
                                            <p:txEl>
                                              <p:charRg st="4294967295" end="4294967295"/>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bg/>
                                          </p:spTgt>
                                        </p:tgtEl>
                                        <p:attrNameLst>
                                          <p:attrName>style.visibility</p:attrName>
                                        </p:attrNameLst>
                                      </p:cBhvr>
                                      <p:to>
                                        <p:strVal val="visible"/>
                                      </p:to>
                                    </p:set>
                                    <p:animEffect transition="in" filter="fade">
                                      <p:cBhvr>
                                        <p:cTn id="11" dur="500"/>
                                        <p:tgtEl>
                                          <p:spTgt spid="5">
                                            <p:bg/>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500"/>
                                        <p:tgtEl>
                                          <p:spTgt spid="5">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fade">
                                      <p:cBhvr>
                                        <p:cTn id="20" dur="500"/>
                                        <p:tgtEl>
                                          <p:spTgt spid="5">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Effect transition="in" filter="fade">
                                      <p:cBhvr>
                                        <p:cTn id="25" dur="500"/>
                                        <p:tgtEl>
                                          <p:spTgt spid="5">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5">
                                            <p:txEl>
                                              <p:pRg st="3" end="3"/>
                                            </p:txEl>
                                          </p:spTgt>
                                        </p:tgtEl>
                                        <p:attrNameLst>
                                          <p:attrName>style.visibility</p:attrName>
                                        </p:attrNameLst>
                                      </p:cBhvr>
                                      <p:to>
                                        <p:strVal val="visible"/>
                                      </p:to>
                                    </p:set>
                                    <p:animEffect transition="in" filter="fade">
                                      <p:cBhvr>
                                        <p:cTn id="30"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uiExpand="1" build="p" animBg="1" advAuto="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type="body" idx="1"/>
          </p:nvPr>
        </p:nvSpPr>
        <p:spPr/>
        <p:txBody>
          <a:bodyPr vert="horz" wrap="square" lIns="91440" tIns="45720" rIns="91440" bIns="45720" numCol="1" spcCol="215900" anchor="t"/>
          <a:lstStyle/>
          <a:p>
            <a:pPr>
              <a:defRPr lang="en-US"/>
            </a:pPr>
            <a:r>
              <a:rPr lang="en-US" b="1" cap="none"/>
              <a:t>Uvira, DR Congo</a:t>
            </a:r>
            <a:br>
              <a:rPr lang="en-US" b="1" cap="none"/>
            </a:br>
            <a:endParaRPr lang="en-US" b="1" cap="none"/>
          </a:p>
          <a:p>
            <a:pPr>
              <a:defRPr lang="en-US"/>
            </a:pPr>
            <a:r>
              <a:t>Beyond any geopolitical implications, I believe the best approach would be to harmonize the use of sign languages within geographically proximate regions (for example, the sign language of the Great Lakes region, or that of the East African Community, or that of ECOWAS, etc.). This would foster social cohesion, serve as a means of transmitting knowledge, and provide a common language for work and communication, thus promoting progress in various aspects of daily life for deaf people and their hearing counterparts who share the same local or regional geographical area. This is what I have always dreamed of. But how can we achieve this? With what resources? </a:t>
            </a:r>
          </a:p>
        </p:txBody>
      </p:sp>
      <p:sp>
        <p:nvSpPr>
          <p:cNvPr id="3" name="Title 3"/>
          <p:cNvSpPr>
            <a:spLocks noGrp="1" noChangeArrowheads="1"/>
          </p:cNvSpPr>
          <p:nvPr>
            <p:ph type="title"/>
          </p:nvPr>
        </p:nvSpPr>
        <p:spPr/>
        <p:txBody>
          <a:bodyPr/>
          <a:lstStyle/>
          <a:p>
            <a:pPr>
              <a:defRPr noProof="1"/>
            </a:pPr>
            <a:r>
              <a:rPr lang="en-US" cap="small"/>
              <a:t>Language</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5"/>
          <p:cNvSpPr>
            <a:spLocks noGrp="1" noChangeArrowheads="1"/>
          </p:cNvSpPr>
          <p:nvPr>
            <p:ph type="body" idx="1"/>
          </p:nvPr>
        </p:nvSpPr>
        <p:spPr>
          <a:xfrm>
            <a:off x="356870" y="1207135"/>
            <a:ext cx="8060690" cy="5090160"/>
          </a:xfrm>
        </p:spPr>
        <p:txBody>
          <a:bodyPr vert="horz" wrap="square" lIns="91440" tIns="45720" rIns="91440" bIns="45720" numCol="1" spcCol="215900" anchor="t"/>
          <a:lstStyle/>
          <a:p>
            <a:pPr>
              <a:lnSpc>
                <a:spcPct val="100000"/>
              </a:lnSpc>
              <a:defRPr lang="en-US"/>
            </a:pPr>
            <a:r>
              <a:rPr lang="en-US" b="1" cap="none"/>
              <a:t>Baraka, DR Congo</a:t>
            </a:r>
            <a:br>
              <a:rPr lang="en-US" b="1" cap="none"/>
            </a:br>
            <a:endParaRPr lang="en-US" b="1" cap="none"/>
          </a:p>
          <a:p>
            <a:pPr>
              <a:lnSpc>
                <a:spcPct val="100000"/>
              </a:lnSpc>
              <a:defRPr lang="en-US"/>
            </a:pPr>
            <a:r>
              <a:t>First we write the lesson on the black board, then we learn the sentence by speaking and by using ASL at the same time. Our signs follow French word order for all lessons.</a:t>
            </a:r>
          </a:p>
          <a:p>
            <a:pPr>
              <a:lnSpc>
                <a:spcPct val="100000"/>
              </a:lnSpc>
              <a:defRPr lang="en-US"/>
            </a:pPr>
            <a:r>
              <a:t>1. English, 2. French, 3. Maths</a:t>
            </a:r>
          </a:p>
          <a:p>
            <a:pPr>
              <a:lnSpc>
                <a:spcPct val="100000"/>
              </a:lnSpc>
              <a:defRPr lang="en-US"/>
            </a:pPr>
            <a:r>
              <a:t>4. Geography, 5. History, 6. Etc.</a:t>
            </a:r>
          </a:p>
        </p:txBody>
      </p:sp>
      <p:sp>
        <p:nvSpPr>
          <p:cNvPr id="3" name="Title 3"/>
          <p:cNvSpPr>
            <a:spLocks noGrp="1" noChangeArrowheads="1"/>
          </p:cNvSpPr>
          <p:nvPr>
            <p:ph type="title"/>
          </p:nvPr>
        </p:nvSpPr>
        <p:spPr/>
        <p:txBody>
          <a:bodyPr/>
          <a:lstStyle/>
          <a:p>
            <a:pPr>
              <a:defRPr noProof="1"/>
            </a:pPr>
            <a:r>
              <a:rPr lang="en-US" cap="small"/>
              <a:t>Language</a:t>
            </a:r>
          </a:p>
        </p:txBody>
      </p:sp>
      <p:pic>
        <p:nvPicPr>
          <p:cNvPr id="4" name="Picture 1"/>
          <p:cNvPicPr>
            <a:picLocks noChangeAspect="1"/>
          </p:cNvPicPr>
          <p:nvPr/>
        </p:nvPicPr>
        <p:blipFill>
          <a:blip r:embed="rId3"/>
          <a:stretch>
            <a:fillRect/>
          </a:stretch>
        </p:blipFill>
        <p:spPr>
          <a:xfrm>
            <a:off x="8503920" y="640080"/>
            <a:ext cx="3065145" cy="4572000"/>
          </a:xfrm>
          <a:prstGeom prst="rect">
            <a:avLst/>
          </a:prstGeom>
          <a:noFill/>
          <a:ln w="50800" cap="flat" cmpd="sng" algn="ctr">
            <a:solidFill>
              <a:srgbClr val="456968"/>
            </a:solidFill>
            <a:prstDash val="solid"/>
            <a:headEnd type="none"/>
            <a:tailEnd type="none"/>
          </a:ln>
          <a:effectLst>
            <a:outerShdw blurRad="50800" dist="37717" dir="2700000" algn="tl">
              <a:srgbClr val="000000">
                <a:alpha val="40000"/>
              </a:srgbClr>
            </a:outerShdw>
          </a:effectLst>
        </p:spPr>
      </p:pic>
      <p:sp>
        <p:nvSpPr>
          <p:cNvPr id="5" name="Rectangles 4"/>
          <p:cNvSpPr/>
          <p:nvPr/>
        </p:nvSpPr>
        <p:spPr>
          <a:xfrm>
            <a:off x="8503920" y="5326380"/>
            <a:ext cx="3063240" cy="1088390"/>
          </a:xfrm>
          <a:prstGeom prst="rect">
            <a:avLst/>
          </a:prstGeom>
          <a:no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400" b="1" cap="none">
                <a:solidFill>
                  <a:srgbClr val="495450"/>
                </a:solidFill>
              </a:rPr>
              <a:t>Shukuru Heritier</a:t>
            </a:r>
          </a:p>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400" b="1" cap="none">
                <a:solidFill>
                  <a:srgbClr val="495450"/>
                </a:solidFill>
              </a:rPr>
              <a:t>6 - 12</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5"/>
          <p:cNvSpPr>
            <a:spLocks noGrp="1" noChangeArrowheads="1"/>
          </p:cNvSpPr>
          <p:nvPr>
            <p:ph type="body" idx="1"/>
          </p:nvPr>
        </p:nvSpPr>
        <p:spPr>
          <a:xfrm>
            <a:off x="356870" y="1207135"/>
            <a:ext cx="7876540" cy="5090160"/>
          </a:xfrm>
        </p:spPr>
        <p:txBody>
          <a:bodyPr vert="horz" wrap="square" lIns="91440" tIns="45720" rIns="91440" bIns="45720" numCol="1" spcCol="215900" anchor="t"/>
          <a:lstStyle/>
          <a:p>
            <a:pPr>
              <a:defRPr lang="en-US"/>
            </a:pPr>
            <a:r>
              <a:rPr lang="en-US" b="1" cap="none"/>
              <a:t>Lusaka, Zambia</a:t>
            </a:r>
            <a:br>
              <a:rPr lang="en-US" b="1" cap="none"/>
            </a:br>
            <a:r>
              <a:rPr lang="en-US" sz="2600" i="1" cap="none"/>
              <a:t>Q1. In Zambia, does sign language follow the spoken/written grammar of your language?</a:t>
            </a:r>
          </a:p>
          <a:p>
            <a:pPr>
              <a:defRPr lang="en-US"/>
            </a:pPr>
            <a:r>
              <a:t>In Zambia, our sign language (Zambian Sign Language, ZSL) does not follow English grammar exactly. We don’t usually sign word by word like “I am going to the store.” Instead, we change the order. For example, we may sign “store I go” or “I go store.” It is more natural in our language to put the main idea first and then add the rest. So, the grammar is different, but it still makes sense to us.</a:t>
            </a:r>
          </a:p>
        </p:txBody>
      </p:sp>
      <p:sp>
        <p:nvSpPr>
          <p:cNvPr id="3" name="Title 3"/>
          <p:cNvSpPr>
            <a:spLocks noGrp="1" noChangeArrowheads="1"/>
          </p:cNvSpPr>
          <p:nvPr>
            <p:ph type="title"/>
          </p:nvPr>
        </p:nvSpPr>
        <p:spPr/>
        <p:txBody>
          <a:bodyPr/>
          <a:lstStyle/>
          <a:p>
            <a:pPr>
              <a:defRPr noProof="1"/>
            </a:pPr>
            <a:r>
              <a:rPr lang="en-US" cap="small"/>
              <a:t>Language</a:t>
            </a:r>
          </a:p>
        </p:txBody>
      </p:sp>
      <p:sp>
        <p:nvSpPr>
          <p:cNvPr id="4" name="Rectangles 4"/>
          <p:cNvSpPr/>
          <p:nvPr/>
        </p:nvSpPr>
        <p:spPr>
          <a:xfrm>
            <a:off x="8503920" y="5326380"/>
            <a:ext cx="3063240" cy="1088390"/>
          </a:xfrm>
          <a:prstGeom prst="rect">
            <a:avLst/>
          </a:prstGeom>
          <a:no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400" b="1" cap="none">
                <a:solidFill>
                  <a:srgbClr val="495450"/>
                </a:solidFill>
              </a:rPr>
              <a:t>Pascal Niyonsenga</a:t>
            </a:r>
          </a:p>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400" b="1" cap="none">
                <a:solidFill>
                  <a:srgbClr val="495450"/>
                </a:solidFill>
              </a:rPr>
              <a:t>9 - 10</a:t>
            </a:r>
          </a:p>
        </p:txBody>
      </p:sp>
      <p:pic>
        <p:nvPicPr>
          <p:cNvPr id="5" name="Pascal"/>
          <p:cNvPicPr>
            <a:picLocks noChangeAspect="1"/>
          </p:cNvPicPr>
          <p:nvPr/>
        </p:nvPicPr>
        <p:blipFill>
          <a:blip r:embed="rId3"/>
          <a:stretch>
            <a:fillRect/>
          </a:stretch>
        </p:blipFill>
        <p:spPr>
          <a:xfrm>
            <a:off x="8233410" y="640080"/>
            <a:ext cx="3333750" cy="4445000"/>
          </a:xfrm>
          <a:prstGeom prst="rect">
            <a:avLst/>
          </a:prstGeom>
          <a:noFill/>
          <a:ln w="50800" cap="flat" cmpd="sng" algn="ctr">
            <a:solidFill>
              <a:srgbClr val="495450"/>
            </a:solidFill>
            <a:prstDash val="solid"/>
            <a:headEnd type="none"/>
            <a:tailEnd type="none"/>
          </a:ln>
          <a:effectLst>
            <a:outerShdw blurRad="50800" dist="37717" dir="2700000" algn="tl">
              <a:srgbClr val="000000">
                <a:alpha val="40000"/>
              </a:srgbClr>
            </a:outerShdw>
          </a:effectLst>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type="body" idx="1"/>
          </p:nvPr>
        </p:nvSpPr>
        <p:spPr/>
        <p:txBody>
          <a:bodyPr vert="horz" wrap="square" lIns="91440" tIns="45720" rIns="91440" bIns="45720" numCol="1" spcCol="215900" anchor="t"/>
          <a:lstStyle/>
          <a:p>
            <a:pPr>
              <a:defRPr lang="en-US"/>
            </a:pPr>
            <a:r>
              <a:rPr lang="en-US" b="1" cap="none"/>
              <a:t>Lusaka, Zambia</a:t>
            </a:r>
            <a:br>
              <a:rPr lang="en-US" b="1" cap="none"/>
            </a:br>
            <a:r>
              <a:rPr lang="en-US" sz="2600" i="1" cap="none"/>
              <a:t>Q2. If your signs do not follow your written word order, are there established rules for the word order in sign language?</a:t>
            </a:r>
          </a:p>
          <a:p>
            <a:pPr>
              <a:defRPr lang="en-US"/>
            </a:pPr>
            <a:endParaRPr lang="en-US" sz="2600" i="1" cap="none"/>
          </a:p>
          <a:p>
            <a:pPr>
              <a:defRPr lang="en-US"/>
            </a:pPr>
            <a:r>
              <a:t>Yes, we have our own rules, even if they are not written down in books. Zambian Sign Language often uses topic–comment style. That means we put the important thing first (the topic) and then say something about it (the comment). Example: “store — I go.” We also use the face, body, and signing space to show tense, questions, or emphasis. So instead of signing “am, is, are” like English, we can just raise our eyebrows or change body position. The rules are clear inside the Deaf community, but they are not always taught in schools.</a:t>
            </a:r>
          </a:p>
        </p:txBody>
      </p:sp>
      <p:sp>
        <p:nvSpPr>
          <p:cNvPr id="3" name="Title 3"/>
          <p:cNvSpPr>
            <a:spLocks noGrp="1" noChangeArrowheads="1"/>
          </p:cNvSpPr>
          <p:nvPr>
            <p:ph type="title"/>
          </p:nvPr>
        </p:nvSpPr>
        <p:spPr/>
        <p:txBody>
          <a:bodyPr/>
          <a:lstStyle/>
          <a:p>
            <a:pPr>
              <a:defRPr noProof="1"/>
            </a:pPr>
            <a:r>
              <a:rPr lang="en-US" cap="small"/>
              <a:t>Language</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type="body" idx="1"/>
          </p:nvPr>
        </p:nvSpPr>
        <p:spPr/>
        <p:txBody>
          <a:bodyPr vert="horz" wrap="square" lIns="91440" tIns="45720" rIns="91440" bIns="45720" numCol="1" spcCol="215900" anchor="t"/>
          <a:lstStyle/>
          <a:p>
            <a:pPr>
              <a:defRPr lang="en-US"/>
            </a:pPr>
            <a:r>
              <a:rPr lang="en-US" b="1" cap="none"/>
              <a:t>Lusaka, Zambia</a:t>
            </a:r>
            <a:br>
              <a:rPr lang="en-US" b="1" cap="none"/>
            </a:br>
            <a:r>
              <a:rPr lang="en-US" i="1" cap="none"/>
              <a:t>Q3. Do different groups of people use different rules for word order?</a:t>
            </a:r>
          </a:p>
          <a:p>
            <a:pPr>
              <a:defRPr lang="en-US"/>
            </a:pPr>
            <a:endParaRPr lang="en-US" i="1" cap="none"/>
          </a:p>
          <a:p>
            <a:pPr>
              <a:defRPr lang="en-US"/>
            </a:pPr>
            <a:r>
              <a:t>Yes, this happens. Older Deaf people usually use more natural ZSL grammar — they learned sign language from other Deaf people in the community. But younger Deaf students sometimes sign more like English word order. This is because many teachers in special schools are hearing, and they use Signed English in the classroom. So, the younger generation may mix English grammar with ZSL. This creates two styles: one closer to natural ZSL and one closer to English.</a:t>
            </a:r>
          </a:p>
        </p:txBody>
      </p:sp>
      <p:sp>
        <p:nvSpPr>
          <p:cNvPr id="3" name="Title 3"/>
          <p:cNvSpPr>
            <a:spLocks noGrp="1" noChangeArrowheads="1"/>
          </p:cNvSpPr>
          <p:nvPr>
            <p:ph type="title"/>
          </p:nvPr>
        </p:nvSpPr>
        <p:spPr/>
        <p:txBody>
          <a:bodyPr/>
          <a:lstStyle/>
          <a:p>
            <a:pPr>
              <a:defRPr noProof="1"/>
            </a:pPr>
            <a:r>
              <a:rPr lang="en-US" cap="small"/>
              <a:t>Language</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type="body" idx="1"/>
          </p:nvPr>
        </p:nvSpPr>
        <p:spPr/>
        <p:txBody>
          <a:bodyPr vert="horz" wrap="square" lIns="91440" tIns="45720" rIns="91440" bIns="45720" numCol="1" spcCol="215900" anchor="t"/>
          <a:lstStyle/>
          <a:p>
            <a:pPr>
              <a:defRPr lang="en-US"/>
            </a:pPr>
            <a:r>
              <a:rPr lang="en-US" b="1" cap="none"/>
              <a:t>Lusaka, Zambia</a:t>
            </a:r>
            <a:br>
              <a:rPr lang="en-US" b="1" cap="none"/>
            </a:br>
            <a:r>
              <a:t>Zambian Sign Language is still growing and being standardized. There are some regional differences — for example, a Deaf person from Lusaka may use one sign, while a Deaf person from the Copperbelt might use a slightly different one. But the grammar (topic–comment, use of space) is the same across the country.</a:t>
            </a:r>
          </a:p>
          <a:p>
            <a:pPr>
              <a:defRPr lang="en-US"/>
            </a:pPr>
            <a:endParaRPr/>
          </a:p>
          <a:p>
            <a:pPr>
              <a:defRPr lang="en-US"/>
            </a:pPr>
            <a:r>
              <a:t>Right now, ZSL is not fully recognized as an official language, though the Deaf community is pushing for this. If it becomes official, it will be easier to train teachers properly and to make one standard dictionary for schools.</a:t>
            </a:r>
          </a:p>
        </p:txBody>
      </p:sp>
      <p:sp>
        <p:nvSpPr>
          <p:cNvPr id="3" name="Title 3"/>
          <p:cNvSpPr>
            <a:spLocks noGrp="1" noChangeArrowheads="1"/>
          </p:cNvSpPr>
          <p:nvPr>
            <p:ph type="title"/>
          </p:nvPr>
        </p:nvSpPr>
        <p:spPr/>
        <p:txBody>
          <a:bodyPr/>
          <a:lstStyle/>
          <a:p>
            <a:pPr>
              <a:defRPr noProof="1"/>
            </a:pPr>
            <a:r>
              <a:rPr lang="en-US" cap="small"/>
              <a:t>Language</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type="body" idx="1"/>
          </p:nvPr>
        </p:nvSpPr>
        <p:spPr/>
        <p:txBody>
          <a:bodyPr vert="horz" wrap="square" lIns="91440" tIns="45720" rIns="91440" bIns="45720" numCol="1" spcCol="215900" anchor="t"/>
          <a:lstStyle/>
          <a:p>
            <a:pPr>
              <a:defRPr lang="en-US"/>
            </a:pPr>
            <a:r>
              <a:rPr lang="en-US" b="1" cap="none"/>
              <a:t>Lusaka, Zambia</a:t>
            </a:r>
            <a:br>
              <a:rPr lang="en-US" b="1" cap="none"/>
            </a:br>
            <a:endParaRPr lang="en-US" b="1" cap="none"/>
          </a:p>
          <a:p>
            <a:pPr>
              <a:defRPr lang="en-US"/>
            </a:pPr>
            <a:r>
              <a:t>For me, the important thing is this: ZSL is its own language, not just English on the hands. It has its own way of showing meaning, and that is what makes it strong for Deaf identity and communication.</a:t>
            </a:r>
          </a:p>
          <a:p>
            <a:pPr>
              <a:defRPr lang="en-US"/>
            </a:pPr>
            <a:endParaRPr/>
          </a:p>
        </p:txBody>
      </p:sp>
      <p:sp>
        <p:nvSpPr>
          <p:cNvPr id="3" name="Title 3"/>
          <p:cNvSpPr>
            <a:spLocks noGrp="1" noChangeArrowheads="1"/>
          </p:cNvSpPr>
          <p:nvPr>
            <p:ph type="title"/>
          </p:nvPr>
        </p:nvSpPr>
        <p:spPr/>
        <p:txBody>
          <a:bodyPr/>
          <a:lstStyle/>
          <a:p>
            <a:pPr>
              <a:defRPr noProof="1"/>
            </a:pPr>
            <a:r>
              <a:rPr lang="en-US" cap="small"/>
              <a:t>Language</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type="body" idx="1"/>
          </p:nvPr>
        </p:nvSpPr>
        <p:spPr/>
        <p:txBody>
          <a:bodyPr/>
          <a:lstStyle/>
          <a:p>
            <a:pPr>
              <a:defRPr lang="en-US"/>
            </a:pPr>
            <a:r>
              <a:rPr lang="en-US" b="1" cap="none"/>
              <a:t>Q: When a person newly becomes deaf, surely he or she must feel some sadness. What do the deaf preachers and teachers tell such a person?</a:t>
            </a:r>
          </a:p>
          <a:p>
            <a:pPr>
              <a:defRPr lang="en-US"/>
            </a:pPr>
            <a:endParaRPr lang="en-US" b="1" cap="none"/>
          </a:p>
        </p:txBody>
      </p:sp>
      <p:sp>
        <p:nvSpPr>
          <p:cNvPr id="3" name="Title 3"/>
          <p:cNvSpPr>
            <a:spLocks noGrp="1" noChangeArrowheads="1"/>
          </p:cNvSpPr>
          <p:nvPr>
            <p:ph type="title"/>
          </p:nvPr>
        </p:nvSpPr>
        <p:spPr/>
        <p:txBody>
          <a:bodyPr/>
          <a:lstStyle/>
          <a:p>
            <a:pPr>
              <a:defRPr noProof="1"/>
            </a:pPr>
            <a:r>
              <a:rPr lang="en-US" cap="small"/>
              <a:t>Grace</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type="body" idx="1"/>
          </p:nvPr>
        </p:nvSpPr>
        <p:spPr>
          <a:xfrm>
            <a:off x="335915" y="1129030"/>
            <a:ext cx="8025765" cy="5287010"/>
          </a:xfrm>
        </p:spPr>
        <p:txBody>
          <a:bodyPr vert="horz" wrap="square" lIns="91440" tIns="45720" rIns="91440" bIns="45720" numCol="1" spcCol="215900" anchor="t"/>
          <a:lstStyle/>
          <a:p>
            <a:pPr>
              <a:defRPr lang="en-US"/>
            </a:pPr>
            <a:r>
              <a:rPr lang="en-US" b="1" cap="none"/>
              <a:t>Ibadan, Nigeria</a:t>
            </a:r>
            <a:br>
              <a:rPr lang="en-US" b="1" cap="none"/>
            </a:br>
            <a:r>
              <a:rPr lang="en-US" sz="2600" cap="none"/>
              <a:t>When a child or person newly becomes deaf, it can truly be a painful and confusing experience. Deaf preachers and teachers often encourage them by reminding them that deafness does not mean the end of life or purpose. They tell them that God still loves them, that they can learn to communicate through sign language, and that they are still valuable and important in society. They also encourage them with Bible stories and testimonies of other deaf people who are living joyfully and serving God. This helps them not to feel hopeless, but to see a future full of possibilities.</a:t>
            </a:r>
          </a:p>
        </p:txBody>
      </p:sp>
      <p:sp>
        <p:nvSpPr>
          <p:cNvPr id="3" name="Title 3"/>
          <p:cNvSpPr>
            <a:spLocks noGrp="1" noChangeArrowheads="1"/>
          </p:cNvSpPr>
          <p:nvPr>
            <p:ph type="title"/>
          </p:nvPr>
        </p:nvSpPr>
        <p:spPr/>
        <p:txBody>
          <a:bodyPr/>
          <a:lstStyle/>
          <a:p>
            <a:pPr>
              <a:defRPr noProof="1"/>
            </a:pPr>
            <a:r>
              <a:rPr lang="en-US" cap="small"/>
              <a:t>Grace</a:t>
            </a:r>
          </a:p>
        </p:txBody>
      </p:sp>
      <p:sp>
        <p:nvSpPr>
          <p:cNvPr id="4" name="Rectangles 4"/>
          <p:cNvSpPr/>
          <p:nvPr/>
        </p:nvSpPr>
        <p:spPr>
          <a:xfrm>
            <a:off x="8503920" y="5326380"/>
            <a:ext cx="3063240" cy="1088390"/>
          </a:xfrm>
          <a:prstGeom prst="rect">
            <a:avLst/>
          </a:prstGeom>
          <a:no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400" b="1" cap="none">
                <a:solidFill>
                  <a:srgbClr val="495450"/>
                </a:solidFill>
              </a:rPr>
              <a:t>Cyprain Oraetoka</a:t>
            </a:r>
          </a:p>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400" b="1" cap="none">
                <a:solidFill>
                  <a:srgbClr val="495450"/>
                </a:solidFill>
              </a:rPr>
              <a:t>6 - 12</a:t>
            </a:r>
          </a:p>
        </p:txBody>
      </p:sp>
      <p:pic>
        <p:nvPicPr>
          <p:cNvPr id="5" name="Picture 5"/>
          <p:cNvPicPr>
            <a:picLocks noChangeAspect="1"/>
          </p:cNvPicPr>
          <p:nvPr/>
        </p:nvPicPr>
        <p:blipFill>
          <a:blip r:embed="rId3"/>
          <a:stretch>
            <a:fillRect/>
          </a:stretch>
        </p:blipFill>
        <p:spPr>
          <a:xfrm>
            <a:off x="8361680" y="640080"/>
            <a:ext cx="3205480" cy="3205480"/>
          </a:xfrm>
          <a:prstGeom prst="rect">
            <a:avLst/>
          </a:prstGeom>
          <a:noFill/>
          <a:ln w="50800" cap="flat" cmpd="sng" algn="ctr">
            <a:solidFill>
              <a:srgbClr val="456968"/>
            </a:solidFill>
            <a:prstDash val="solid"/>
            <a:headEnd type="none"/>
            <a:tailEnd type="none"/>
          </a:ln>
          <a:effectLst>
            <a:outerShdw blurRad="50800" dist="37717" dir="2700000" algn="tl">
              <a:srgbClr val="000000">
                <a:alpha val="40000"/>
              </a:srgbClr>
            </a:outerShdw>
          </a:effec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type="body" idx="1"/>
          </p:nvPr>
        </p:nvSpPr>
        <p:spPr>
          <a:xfrm>
            <a:off x="356870" y="1207135"/>
            <a:ext cx="7880985" cy="5090160"/>
          </a:xfrm>
        </p:spPr>
        <p:txBody>
          <a:bodyPr vert="horz" wrap="square" lIns="91440" tIns="45720" rIns="91440" bIns="45720" numCol="1" spcCol="215900" anchor="t"/>
          <a:lstStyle/>
          <a:p>
            <a:pPr>
              <a:defRPr lang="en-US"/>
            </a:pPr>
            <a:r>
              <a:rPr lang="en-US" b="1" cap="none"/>
              <a:t>N’Djamena, Chad</a:t>
            </a:r>
          </a:p>
          <a:p>
            <a:pPr>
              <a:defRPr lang="en-US"/>
            </a:pPr>
            <a:r>
              <a:rPr lang="en-US" sz="2700" cap="none"/>
              <a:t>Africa in general, many people see deafness as a matter of sympathy and charity and not of a right. Others think that it is the curse of God or the gods have inflicted on the deaf person. While many others see that the deaf person cannot make any economic contribution to the extended life of the family, they consider him useless and refuse to waste time and support to improve the future life of their deaf child. For example, there are many of our deaf pupils at school who are neglected and abandoned to their sad reality.</a:t>
            </a:r>
          </a:p>
        </p:txBody>
      </p:sp>
      <p:sp>
        <p:nvSpPr>
          <p:cNvPr id="3" name="Title 3"/>
          <p:cNvSpPr>
            <a:spLocks noGrp="1" noChangeArrowheads="1"/>
          </p:cNvSpPr>
          <p:nvPr>
            <p:ph type="title"/>
          </p:nvPr>
        </p:nvSpPr>
        <p:spPr/>
        <p:txBody>
          <a:bodyPr/>
          <a:lstStyle/>
          <a:p>
            <a:pPr>
              <a:defRPr noProof="1"/>
            </a:pPr>
            <a:r>
              <a:rPr lang="en-US" cap="small"/>
              <a:t>Grace</a:t>
            </a:r>
          </a:p>
        </p:txBody>
      </p:sp>
      <p:sp>
        <p:nvSpPr>
          <p:cNvPr id="4" name="Rectangles 5"/>
          <p:cNvSpPr/>
          <p:nvPr/>
        </p:nvSpPr>
        <p:spPr>
          <a:xfrm>
            <a:off x="8635365" y="5234940"/>
            <a:ext cx="3063240" cy="1181100"/>
          </a:xfrm>
          <a:prstGeom prst="rect">
            <a:avLst/>
          </a:prstGeom>
          <a:no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400" b="1" cap="none">
                <a:solidFill>
                  <a:srgbClr val="495450"/>
                </a:solidFill>
              </a:rPr>
              <a:t>Yves Beosso</a:t>
            </a:r>
          </a:p>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400" b="1" cap="none">
                <a:solidFill>
                  <a:srgbClr val="495450"/>
                </a:solidFill>
              </a:rPr>
              <a:t>12 - 28</a:t>
            </a:r>
          </a:p>
        </p:txBody>
      </p:sp>
      <p:pic>
        <p:nvPicPr>
          <p:cNvPr id="5" name="Picture 6"/>
          <p:cNvPicPr>
            <a:picLocks noChangeAspect="1"/>
          </p:cNvPicPr>
          <p:nvPr/>
        </p:nvPicPr>
        <p:blipFill>
          <a:blip r:embed="rId3"/>
          <a:stretch>
            <a:fillRect/>
          </a:stretch>
        </p:blipFill>
        <p:spPr>
          <a:xfrm>
            <a:off x="8663940" y="545465"/>
            <a:ext cx="3006725" cy="4518660"/>
          </a:xfrm>
          <a:prstGeom prst="rect">
            <a:avLst/>
          </a:prstGeom>
          <a:noFill/>
          <a:ln w="50800" cap="flat" cmpd="sng" algn="ctr">
            <a:solidFill>
              <a:srgbClr val="456968"/>
            </a:solidFill>
            <a:prstDash val="solid"/>
            <a:headEnd type="none"/>
            <a:tailEnd type="none"/>
          </a:ln>
          <a:effectLst>
            <a:outerShdw blurRad="50800" dist="37717" dir="2700000" algn="tl">
              <a:srgbClr val="000000">
                <a:alpha val="40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noChangeArrowheads="1"/>
          </p:cNvSpPr>
          <p:nvPr>
            <p:ph type="title"/>
          </p:nvPr>
        </p:nvSpPr>
        <p:spPr/>
        <p:txBody>
          <a:bodyPr/>
          <a:lstStyle/>
          <a:p>
            <a:pPr>
              <a:defRPr lang="en-US"/>
            </a:pPr>
            <a:r>
              <a:rPr lang="en-US" cap="small" dirty="0">
                <a:solidFill>
                  <a:srgbClr val="EDE9C5"/>
                </a:solidFill>
                <a:effectLst>
                  <a:outerShdw blurRad="50800" dist="38100" dir="2700000" algn="tl" rotWithShape="0">
                    <a:prstClr val="black">
                      <a:alpha val="40000"/>
                    </a:prstClr>
                  </a:outerShdw>
                </a:effectLst>
              </a:rPr>
              <a:t>Contacting Me</a:t>
            </a:r>
          </a:p>
        </p:txBody>
      </p:sp>
      <p:sp>
        <p:nvSpPr>
          <p:cNvPr id="3" name="Underline"/>
          <p:cNvSpPr/>
          <p:nvPr/>
        </p:nvSpPr>
        <p:spPr>
          <a:xfrm>
            <a:off x="668020" y="1299210"/>
            <a:ext cx="10855960" cy="0"/>
          </a:xfrm>
          <a:prstGeom prst="line">
            <a:avLst/>
          </a:prstGeom>
          <a:noFill/>
          <a:ln w="19050" cap="flat" cmpd="sng" algn="ctr">
            <a:solidFill>
              <a:schemeClr val="accent1"/>
            </a:solidFill>
            <a:prstDash val="solid"/>
            <a:headEnd type="none"/>
            <a:tailEnd type="none"/>
          </a:ln>
          <a:effectLst/>
        </p:spPr>
      </p:sp>
      <p:sp>
        <p:nvSpPr>
          <p:cNvPr id="4" name="SecondText" hidden="1"/>
          <p:cNvSpPr/>
          <p:nvPr/>
        </p:nvSpPr>
        <p:spPr>
          <a:xfrm>
            <a:off x="5486400" y="4555490"/>
            <a:ext cx="6179820" cy="2281555"/>
          </a:xfrm>
          <a:prstGeom prst="rect">
            <a:avLst/>
          </a:prstGeom>
          <a:noFill/>
          <a:ln>
            <a:noFill/>
          </a:ln>
          <a:effectLst/>
        </p:spPr>
        <p:txBody>
          <a:bodyPr vert="horz" wrap="square" lIns="91440" tIns="45720" rIns="91440" bIns="45720" numCol="1" spcCol="215900" anchor="b"/>
          <a:lstStyle>
            <a:lvl1pPr algn="l" defTabSz="914400">
              <a:lnSpc>
                <a:spcPct val="90000"/>
              </a:lnSpc>
              <a:spcBef>
                <a:spcPts val="0"/>
              </a:spcBef>
              <a:buNone/>
              <a:defRPr lang="en-US" sz="4400" kern="1" cap="none">
                <a:solidFill>
                  <a:schemeClr val="tx1"/>
                </a:solidFill>
                <a:latin typeface="Georgia" panose="02040502050405020303" charset="0"/>
                <a:ea typeface="Trebuchet MS" panose="020B0603020202020204" charset="0"/>
                <a:cs typeface="Trebuchet MS" panose="020B0603020202020204" charset="0"/>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lgn="r">
              <a:defRPr lang="en-US"/>
            </a:pPr>
            <a:r>
              <a:rPr lang="en-US" sz="7200" cap="none">
                <a:solidFill>
                  <a:srgbClr val="456968"/>
                </a:solidFill>
                <a:latin typeface="Trebuchet MS" panose="020B0603020202020204" charset="0"/>
                <a:ea typeface="Trebuchet MS" panose="020B0603020202020204" charset="0"/>
                <a:cs typeface="Trebuchet MS" panose="020B0603020202020204" charset="0"/>
              </a:rPr>
              <a:t>...Grace &amp; Knowledge</a:t>
            </a:r>
          </a:p>
        </p:txBody>
      </p:sp>
      <p:sp>
        <p:nvSpPr>
          <p:cNvPr id="5" name="Text Box 1"/>
          <p:cNvSpPr/>
          <p:nvPr/>
        </p:nvSpPr>
        <p:spPr>
          <a:xfrm>
            <a:off x="667385" y="1536700"/>
            <a:ext cx="10855960" cy="5038090"/>
          </a:xfrm>
          <a:prstGeom prst="rect">
            <a:avLst/>
          </a:prstGeom>
          <a:noFill/>
          <a:ln>
            <a:noFill/>
          </a:ln>
          <a:effectLst/>
        </p:spPr>
        <p:txBody>
          <a:bodyPr vert="horz" wrap="square" lIns="91440" tIns="45720" rIns="91440" bIns="45720" numCol="1" spcCol="215900" anchor="t"/>
          <a:lstStyle/>
          <a:p>
            <a:pPr marL="533400" indent="-266700" defTabSz="266700">
              <a:spcBef>
                <a:spcPts val="0"/>
              </a:spcBef>
              <a:spcAft>
                <a:spcPts val="1200"/>
              </a:spcAft>
              <a:buFont typeface="Wingdings" panose="05000000000000000000" pitchFamily="2" charset="2"/>
              <a:buChar char=""/>
              <a:tabLst>
                <a:tab pos="266700" algn="l"/>
              </a:tabLst>
              <a:defRPr lang="en-US"/>
            </a:pPr>
            <a:r>
              <a:rPr lang="en-US" sz="4000" cap="none" dirty="0">
                <a:solidFill>
                  <a:srgbClr val="F7F5E1"/>
                </a:solidFill>
                <a:effectLst>
                  <a:outerShdw blurRad="50800" dist="38100" dir="2700000" algn="tl" rotWithShape="0">
                    <a:prstClr val="black">
                      <a:alpha val="40000"/>
                    </a:prstClr>
                  </a:outerShdw>
                </a:effectLst>
                <a:latin typeface="Tahoma" panose="020B0604030504040204" charset="0"/>
                <a:ea typeface="SimSun" panose="02010600030101010101" pitchFamily="2" charset="-122"/>
                <a:cs typeface="Trebuchet MS" panose="020B0603020202020204" charset="0"/>
              </a:rPr>
              <a:t> </a:t>
            </a:r>
            <a:r>
              <a:rPr lang="en-US" sz="4400" b="1" cap="none" dirty="0">
                <a:solidFill>
                  <a:srgbClr val="F7F5E1"/>
                </a:solidFill>
                <a:effectLst>
                  <a:outerShdw blurRad="50800" dist="38100" dir="2700000" algn="tl" rotWithShape="0">
                    <a:prstClr val="black">
                      <a:alpha val="40000"/>
                    </a:prstClr>
                  </a:outerShdw>
                </a:effectLst>
                <a:latin typeface="Tahoma" panose="020B0604030504040204" charset="0"/>
                <a:ea typeface="SimSun" panose="02010600030101010101" pitchFamily="2" charset="-122"/>
                <a:cs typeface="Trebuchet MS" panose="020B0603020202020204" charset="0"/>
              </a:rPr>
              <a:t>Tim Foster</a:t>
            </a:r>
            <a:endParaRPr lang="en-US" sz="4000" b="1" cap="none" dirty="0">
              <a:solidFill>
                <a:srgbClr val="F7F5E1"/>
              </a:solidFill>
              <a:effectLst>
                <a:outerShdw blurRad="50800" dist="38100" dir="2700000" algn="tl" rotWithShape="0">
                  <a:prstClr val="black">
                    <a:alpha val="40000"/>
                  </a:prstClr>
                </a:outerShdw>
              </a:effectLst>
              <a:latin typeface="Tahoma" panose="020B0604030504040204" charset="0"/>
              <a:ea typeface="SimSun" panose="02010600030101010101" pitchFamily="2" charset="-122"/>
              <a:cs typeface="Trebuchet MS" panose="020B0603020202020204" charset="0"/>
            </a:endParaRPr>
          </a:p>
          <a:p>
            <a:pPr marL="533400" indent="-266700" defTabSz="266700">
              <a:spcBef>
                <a:spcPts val="0"/>
              </a:spcBef>
              <a:spcAft>
                <a:spcPts val="1200"/>
              </a:spcAft>
              <a:buFont typeface="Wingdings" panose="05000000000000000000" pitchFamily="2" charset="2"/>
              <a:buChar char=""/>
              <a:tabLst>
                <a:tab pos="266700" algn="l"/>
              </a:tabLst>
              <a:defRPr lang="en-US"/>
            </a:pPr>
            <a:r>
              <a:rPr lang="en-US" sz="4000" cap="none" dirty="0">
                <a:solidFill>
                  <a:srgbClr val="F7F5E1"/>
                </a:solidFill>
                <a:effectLst>
                  <a:outerShdw blurRad="50800" dist="38100" dir="2700000" algn="tl" rotWithShape="0">
                    <a:prstClr val="black">
                      <a:alpha val="40000"/>
                    </a:prstClr>
                  </a:outerShdw>
                </a:effectLst>
                <a:latin typeface="Tahoma" panose="020B0604030504040204" charset="0"/>
                <a:ea typeface="SimSun" panose="02010600030101010101" pitchFamily="2" charset="-122"/>
                <a:cs typeface="Trebuchet MS" panose="020B0603020202020204" charset="0"/>
              </a:rPr>
              <a:t> tim@cmdeaf.org  www.CMDeaf.org</a:t>
            </a:r>
          </a:p>
          <a:p>
            <a:pPr marL="533400" indent="-266700" defTabSz="266700">
              <a:spcBef>
                <a:spcPts val="0"/>
              </a:spcBef>
              <a:spcAft>
                <a:spcPts val="1200"/>
              </a:spcAft>
              <a:buFont typeface="Wingdings" panose="05000000000000000000" pitchFamily="2" charset="2"/>
              <a:buChar char=""/>
              <a:tabLst>
                <a:tab pos="266700" algn="l"/>
              </a:tabLst>
              <a:defRPr lang="en-US"/>
            </a:pPr>
            <a:r>
              <a:rPr lang="en-US" sz="4000" cap="none" dirty="0">
                <a:solidFill>
                  <a:srgbClr val="F7F5E1"/>
                </a:solidFill>
                <a:effectLst>
                  <a:outerShdw blurRad="50800" dist="38100" dir="2700000" algn="tl" rotWithShape="0">
                    <a:prstClr val="black">
                      <a:alpha val="40000"/>
                    </a:prstClr>
                  </a:outerShdw>
                </a:effectLst>
                <a:latin typeface="Tahoma" panose="020B0604030504040204" charset="0"/>
                <a:ea typeface="SimSun" panose="02010600030101010101" pitchFamily="2" charset="-122"/>
                <a:cs typeface="Trebuchet MS" panose="020B0603020202020204" charset="0"/>
              </a:rPr>
              <a:t> WhatsApp: +1 817-607-3913</a:t>
            </a:r>
          </a:p>
          <a:p>
            <a:pPr marL="723900" lvl="1" indent="0" defTabSz="266700">
              <a:spcBef>
                <a:spcPts val="0"/>
              </a:spcBef>
              <a:spcAft>
                <a:spcPts val="1200"/>
              </a:spcAft>
              <a:buNone/>
              <a:tabLst>
                <a:tab pos="266700" algn="l"/>
              </a:tabLst>
              <a:defRPr lang="en-US"/>
            </a:pPr>
            <a:r>
              <a:rPr lang="en-US" sz="4000" cap="none" dirty="0">
                <a:solidFill>
                  <a:srgbClr val="F7F5E1"/>
                </a:solidFill>
                <a:effectLst>
                  <a:outerShdw blurRad="50800" dist="38100" dir="2700000" algn="tl" rotWithShape="0">
                    <a:prstClr val="black">
                      <a:alpha val="40000"/>
                    </a:prstClr>
                  </a:outerShdw>
                </a:effectLst>
                <a:latin typeface="Tahoma" panose="020B0604030504040204" charset="0"/>
                <a:ea typeface="SimSun" panose="02010600030101010101" pitchFamily="2" charset="-122"/>
                <a:cs typeface="Trebuchet MS" panose="020B0603020202020204" charset="0"/>
              </a:rPr>
              <a:t> </a:t>
            </a:r>
          </a:p>
          <a:p>
            <a:pPr marL="533400" indent="-266700" defTabSz="266700">
              <a:spcBef>
                <a:spcPts val="0"/>
              </a:spcBef>
              <a:spcAft>
                <a:spcPts val="1200"/>
              </a:spcAft>
              <a:buFont typeface="Wingdings" panose="05000000000000000000" pitchFamily="2" charset="2"/>
              <a:buChar char=""/>
              <a:tabLst>
                <a:tab pos="266700" algn="l"/>
              </a:tabLst>
              <a:defRPr lang="en-US"/>
            </a:pPr>
            <a:endParaRPr lang="en-US" sz="4000" cap="none" dirty="0">
              <a:solidFill>
                <a:srgbClr val="F7F5E1"/>
              </a:solidFill>
              <a:effectLst>
                <a:outerShdw blurRad="50800" dist="38100" dir="2700000" algn="tl" rotWithShape="0">
                  <a:prstClr val="black">
                    <a:alpha val="40000"/>
                  </a:prstClr>
                </a:outerShdw>
              </a:effectLst>
              <a:latin typeface="Tahoma" panose="020B0604030504040204" charset="0"/>
              <a:ea typeface="SimSun" panose="02010600030101010101" pitchFamily="2" charset="-122"/>
              <a:cs typeface="Trebuchet MS" panose="020B0603020202020204" charset="0"/>
            </a:endParaRPr>
          </a:p>
        </p:txBody>
      </p:sp>
      <p:sp>
        <p:nvSpPr>
          <p:cNvPr id="6" name="Text Box 2" hidden="1"/>
          <p:cNvSpPr/>
          <p:nvPr/>
        </p:nvSpPr>
        <p:spPr>
          <a:xfrm>
            <a:off x="1792605" y="3943350"/>
            <a:ext cx="7995920" cy="2503805"/>
          </a:xfrm>
          <a:prstGeom prst="rect">
            <a:avLst/>
          </a:prstGeom>
          <a:solidFill>
            <a:srgbClr val="F7F5E1"/>
          </a:solidFill>
          <a:ln w="50800" cap="flat" cmpd="sng" algn="ctr">
            <a:solidFill>
              <a:schemeClr val="accent1"/>
            </a:solidFill>
            <a:prstDash val="solid"/>
            <a:headEnd type="none"/>
            <a:tailEnd type="none"/>
          </a:ln>
          <a:effectLst>
            <a:outerShdw blurRad="50800" dist="37717" dir="2700000" algn="tl">
              <a:srgbClr val="000000">
                <a:alpha val="40000"/>
              </a:srgbClr>
            </a:outerShdw>
          </a:effectLst>
        </p:spPr>
        <p:txBody>
          <a:bodyPr vert="horz" wrap="square" lIns="91440" tIns="45720" rIns="91440" bIns="45720" numCol="1" spcCol="215900" anchor="t"/>
          <a:lstStyle/>
          <a:p>
            <a:pPr marL="723900" lvl="1" indent="0" defTabSz="266700">
              <a:spcBef>
                <a:spcPts val="0"/>
              </a:spcBef>
              <a:spcAft>
                <a:spcPts val="1200"/>
              </a:spcAft>
              <a:buNone/>
              <a:tabLst>
                <a:tab pos="266700" algn="l"/>
              </a:tabLst>
              <a:defRPr lang="en-US"/>
            </a:pPr>
            <a:r>
              <a:rPr lang="en-US" sz="4000" cap="none">
                <a:latin typeface="Georgia" panose="02040502050405020303" charset="0"/>
                <a:ea typeface="SimSun" panose="02010600030101010101" pitchFamily="2" charset="-122"/>
                <a:cs typeface="Georgia" panose="02040502050405020303" charset="0"/>
              </a:rPr>
              <a:t>Hello Mr. Foster. </a:t>
            </a:r>
          </a:p>
          <a:p>
            <a:pPr marL="723900" lvl="1" indent="0" defTabSz="266700">
              <a:spcBef>
                <a:spcPts val="0"/>
              </a:spcBef>
              <a:spcAft>
                <a:spcPts val="1200"/>
              </a:spcAft>
              <a:buNone/>
              <a:tabLst>
                <a:tab pos="266700" algn="l"/>
              </a:tabLst>
              <a:defRPr lang="en-US"/>
            </a:pPr>
            <a:r>
              <a:rPr lang="en-US" sz="4000" cap="none">
                <a:latin typeface="Georgia" panose="02040502050405020303" charset="0"/>
                <a:ea typeface="SimSun" panose="02010600030101010101" pitchFamily="2" charset="-122"/>
                <a:cs typeface="Georgia" panose="02040502050405020303" charset="0"/>
              </a:rPr>
              <a:t>This is _______  _______, </a:t>
            </a:r>
            <a:br>
              <a:rPr lang="en-US" sz="4000" cap="none">
                <a:latin typeface="Georgia" panose="02040502050405020303" charset="0"/>
                <a:ea typeface="SimSun" panose="02010600030101010101" pitchFamily="2" charset="-122"/>
                <a:cs typeface="Georgia" panose="02040502050405020303" charset="0"/>
              </a:rPr>
            </a:br>
            <a:r>
              <a:rPr lang="en-US" sz="4000" cap="none">
                <a:latin typeface="Georgia" panose="02040502050405020303" charset="0"/>
                <a:ea typeface="SimSun" panose="02010600030101010101" pitchFamily="2" charset="-122"/>
                <a:cs typeface="Georgia" panose="02040502050405020303" charset="0"/>
              </a:rPr>
              <a:t>your favorite student.</a:t>
            </a:r>
          </a:p>
        </p:txBody>
      </p:sp>
      <p:pic>
        <p:nvPicPr>
          <p:cNvPr id="7" name="WhatsApp"/>
          <p:cNvPicPr>
            <a:picLocks noChangeAspect="1"/>
          </p:cNvPicPr>
          <p:nvPr/>
        </p:nvPicPr>
        <p:blipFill>
          <a:blip r:embed="rId3">
            <a:extLst>
              <a:ext uri="{28A0092B-C50C-407E-A947-70E740481C1C}">
                <a14:useLocalDpi xmlns:a14="http://schemas.microsoft.com/office/drawing/2010/main" val="0"/>
              </a:ext>
            </a:extLst>
          </a:blip>
          <a:srcRect/>
          <a:stretch/>
        </p:blipFill>
        <p:spPr>
          <a:xfrm>
            <a:off x="2239418" y="4170045"/>
            <a:ext cx="7713163" cy="2265045"/>
          </a:xfrm>
          <a:prstGeom prst="rect">
            <a:avLst/>
          </a:prstGeom>
          <a:noFill/>
          <a:ln>
            <a:noFill/>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charRg st="4294967295" end="4294967295"/>
                                            </p:txEl>
                                          </p:spTgt>
                                        </p:tgtEl>
                                        <p:attrNameLst>
                                          <p:attrName>style.visibility</p:attrName>
                                        </p:attrNameLst>
                                      </p:cBhvr>
                                      <p:to>
                                        <p:strVal val="visible"/>
                                      </p:to>
                                    </p:set>
                                    <p:animEffect transition="in" filter="fade">
                                      <p:cBhvr>
                                        <p:cTn id="7" dur="500"/>
                                        <p:tgtEl>
                                          <p:spTgt spid="4">
                                            <p:txEl>
                                              <p:charRg st="4294967295" end="4294967295"/>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xEl>
                                              <p:charRg st="4294967295" end="4294967295"/>
                                            </p:txEl>
                                          </p:spTgt>
                                        </p:tgtEl>
                                        <p:attrNameLst>
                                          <p:attrName>style.visibility</p:attrName>
                                        </p:attrNameLst>
                                      </p:cBhvr>
                                      <p:to>
                                        <p:strVal val="visible"/>
                                      </p:to>
                                    </p:set>
                                    <p:animEffect transition="in" filter="fade">
                                      <p:cBhvr>
                                        <p:cTn id="11" dur="500"/>
                                        <p:tgtEl>
                                          <p:spTgt spid="5">
                                            <p:txEl>
                                              <p:charRg st="4294967295" end="4294967295"/>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4"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slide(fromBottom)">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slide(fromBottom)">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advAuto="0"/>
      <p:bldP spid="6" grpId="0" animBg="1"/>
      <p:bldP spid="7" grpId="0" animBg="1" advAuto="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type="body" idx="1"/>
          </p:nvPr>
        </p:nvSpPr>
        <p:spPr/>
        <p:txBody>
          <a:bodyPr vert="horz" wrap="square" lIns="91440" tIns="45720" rIns="91440" bIns="45720" numCol="1" spcCol="215900" anchor="t"/>
          <a:lstStyle/>
          <a:p>
            <a:pPr>
              <a:defRPr lang="en-US"/>
            </a:pPr>
            <a:r>
              <a:rPr lang="en-US" b="1" cap="none"/>
              <a:t>N’Djamena, Chad</a:t>
            </a:r>
          </a:p>
          <a:p>
            <a:pPr>
              <a:defRPr lang="en-US"/>
            </a:pPr>
            <a:r>
              <a:rPr lang="en-US" sz="2700" cap="none"/>
              <a:t>I cannot narrate everything here, but I would like to mention a deaf child named Derbe Gedeon, aged 6. When his father heard our announcement on the radio about the existence of our school, he came with his son. I gave him a questionnaire form to fill out and on reading the questionnaire he was sad and hesitated. I observed his face and decided to ask him how he felt about his deaf child. </a:t>
            </a:r>
          </a:p>
          <a:p>
            <a:pPr>
              <a:defRPr lang="en-US"/>
            </a:pPr>
            <a:r>
              <a:rPr lang="en-US" sz="2700" cap="none"/>
              <a:t>He replied that his son is the first born in the family, but unfortunately he is deaf. He is worried about his situation. I understood and advised him, by narrating my life  example exactly from what had happened  to them. I made him understand that I too became deaf at the age of 12. </a:t>
            </a:r>
          </a:p>
        </p:txBody>
      </p:sp>
      <p:sp>
        <p:nvSpPr>
          <p:cNvPr id="3" name="Title 3"/>
          <p:cNvSpPr>
            <a:spLocks noGrp="1" noChangeArrowheads="1"/>
          </p:cNvSpPr>
          <p:nvPr>
            <p:ph type="title"/>
          </p:nvPr>
        </p:nvSpPr>
        <p:spPr/>
        <p:txBody>
          <a:bodyPr/>
          <a:lstStyle/>
          <a:p>
            <a:pPr>
              <a:defRPr noProof="1"/>
            </a:pPr>
            <a:r>
              <a:rPr lang="en-US" cap="small"/>
              <a:t>Grace</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type="body" idx="1"/>
          </p:nvPr>
        </p:nvSpPr>
        <p:spPr/>
        <p:txBody>
          <a:bodyPr vert="horz" wrap="square" lIns="91440" tIns="45720" rIns="91440" bIns="45720" numCol="1" spcCol="215900" anchor="t"/>
          <a:lstStyle/>
          <a:p>
            <a:pPr>
              <a:defRPr lang="en-US"/>
            </a:pPr>
            <a:r>
              <a:rPr lang="en-US" b="1" cap="none"/>
              <a:t>N’Djamena, Chad</a:t>
            </a:r>
          </a:p>
          <a:p>
            <a:pPr>
              <a:defRPr lang="en-US"/>
            </a:pPr>
            <a:r>
              <a:rPr lang="en-US" sz="2700" cap="none"/>
              <a:t>My father was also worried about my deafness and even refused to pay for my schooling. But God supported me until today and I became the founding director of this school. I live with a family of 3 hearing children; my wife is also deaf. We should not doubt the power of God because He has a plan for each one. Jeremiah 29:11, Exodus 4:11. That was how he gained courage and filled out the questionnaire. </a:t>
            </a:r>
          </a:p>
          <a:p>
            <a:pPr>
              <a:defRPr lang="en-US"/>
            </a:pPr>
            <a:r>
              <a:rPr lang="en-US" sz="2700" cap="none"/>
              <a:t>After completing it, I asked him to bring us a photocopy of Gedeon's birth certificate. To my surprise, he told me that Gedeon didn't have his birth certificate because he was born deaf. I asked if Gedeon's younger siblings had their birth certificates. He replied yes. </a:t>
            </a:r>
          </a:p>
        </p:txBody>
      </p:sp>
      <p:sp>
        <p:nvSpPr>
          <p:cNvPr id="3" name="Title 3"/>
          <p:cNvSpPr>
            <a:spLocks noGrp="1" noChangeArrowheads="1"/>
          </p:cNvSpPr>
          <p:nvPr>
            <p:ph type="title"/>
          </p:nvPr>
        </p:nvSpPr>
        <p:spPr/>
        <p:txBody>
          <a:bodyPr/>
          <a:lstStyle/>
          <a:p>
            <a:pPr>
              <a:defRPr noProof="1"/>
            </a:pPr>
            <a:r>
              <a:t>Grace</a:t>
            </a:r>
            <a:endParaRPr lang="en-US" cap="small"/>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type="body" idx="1"/>
          </p:nvPr>
        </p:nvSpPr>
        <p:spPr/>
        <p:txBody>
          <a:bodyPr/>
          <a:lstStyle/>
          <a:p>
            <a:pPr>
              <a:defRPr lang="en-US"/>
            </a:pPr>
            <a:r>
              <a:rPr lang="en-US" b="1" cap="none"/>
              <a:t>N’Djamena, Chad</a:t>
            </a:r>
          </a:p>
          <a:p>
            <a:pPr>
              <a:defRPr lang="en-US"/>
            </a:pPr>
            <a:r>
              <a:rPr lang="en-US" sz="2700" cap="none"/>
              <a:t>Hmmmm! From that answer, I understood that Gedeon being a deaf child, they think it’s not necessary for him to have his birth certificate. They think perhaps he is useless, so there's no need to waste money on uncertain  thing etc. </a:t>
            </a:r>
          </a:p>
          <a:p>
            <a:pPr>
              <a:defRPr lang="en-US"/>
            </a:pPr>
            <a:endParaRPr lang="en-US" sz="2700" cap="none"/>
          </a:p>
          <a:p>
            <a:pPr>
              <a:defRPr lang="en-US"/>
            </a:pPr>
            <a:r>
              <a:rPr lang="en-US" sz="2700" cap="none"/>
              <a:t>I gave them a lot of advice, and today, thanks to his hard work at school,  Gedeon is a brilliant pupil in his class. He always comes first among his classmates in school examinations. His father was very happy with him and regularly pays his school fees. </a:t>
            </a:r>
          </a:p>
        </p:txBody>
      </p:sp>
      <p:sp>
        <p:nvSpPr>
          <p:cNvPr id="3" name="Title 3"/>
          <p:cNvSpPr>
            <a:spLocks noGrp="1" noChangeArrowheads="1"/>
          </p:cNvSpPr>
          <p:nvPr>
            <p:ph type="title"/>
          </p:nvPr>
        </p:nvSpPr>
        <p:spPr/>
        <p:txBody>
          <a:bodyPr/>
          <a:lstStyle/>
          <a:p>
            <a:pPr>
              <a:defRPr noProof="1"/>
            </a:pPr>
            <a:r>
              <a:t>Grace</a:t>
            </a:r>
            <a:endParaRPr lang="en-US" cap="small"/>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type="body" idx="1"/>
          </p:nvPr>
        </p:nvSpPr>
        <p:spPr/>
        <p:txBody>
          <a:bodyPr vert="horz" wrap="square" lIns="91440" tIns="45720" rIns="91440" bIns="45720" numCol="1" spcCol="215900" anchor="t"/>
          <a:lstStyle/>
          <a:p>
            <a:pPr>
              <a:defRPr lang="en-US"/>
            </a:pPr>
            <a:r>
              <a:rPr lang="en-US" b="1" cap="none"/>
              <a:t>N’Djamena, Chad</a:t>
            </a:r>
          </a:p>
          <a:p>
            <a:pPr>
              <a:defRPr lang="en-US"/>
            </a:pPr>
            <a:r>
              <a:rPr lang="en-US" sz="2700" cap="none"/>
              <a:t>I like to use my life example to advise parents of deaf children and adults when they worry about their deaf child's disability. Using someone's life example to advise them is important. For them, seeing is  believing. </a:t>
            </a:r>
          </a:p>
          <a:p>
            <a:pPr>
              <a:defRPr lang="en-US"/>
            </a:pPr>
            <a:r>
              <a:rPr lang="en-US" sz="2700" cap="none"/>
              <a:t>But the word of God tells us blessed are those who have not seen but have believed. John 20:29. People need the word of God to enlighten them of God's purpose for His creation.</a:t>
            </a:r>
          </a:p>
          <a:p>
            <a:pPr>
              <a:defRPr lang="en-US"/>
            </a:pPr>
            <a:r>
              <a:rPr lang="en-US" sz="2700" cap="none"/>
              <a:t>For the one who is a deaf unbeliever, we tell him that he or she should not be shamed for being deaf and that disability is not weakness.  He who is stong and intelligent also has wisdom to achieve something in life. </a:t>
            </a:r>
          </a:p>
        </p:txBody>
      </p:sp>
      <p:sp>
        <p:nvSpPr>
          <p:cNvPr id="3" name="Title 3"/>
          <p:cNvSpPr>
            <a:spLocks noGrp="1" noChangeArrowheads="1"/>
          </p:cNvSpPr>
          <p:nvPr>
            <p:ph type="title"/>
          </p:nvPr>
        </p:nvSpPr>
        <p:spPr/>
        <p:txBody>
          <a:bodyPr/>
          <a:lstStyle/>
          <a:p>
            <a:pPr>
              <a:defRPr noProof="1"/>
            </a:pPr>
            <a:r>
              <a:t>Grace</a:t>
            </a:r>
            <a:endParaRPr lang="en-US" cap="small"/>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5"/>
          <p:cNvSpPr>
            <a:spLocks noGrp="1" noChangeArrowheads="1"/>
          </p:cNvSpPr>
          <p:nvPr>
            <p:ph type="body" idx="1"/>
          </p:nvPr>
        </p:nvSpPr>
        <p:spPr>
          <a:xfrm>
            <a:off x="356870" y="1207135"/>
            <a:ext cx="7981315" cy="5316220"/>
          </a:xfrm>
        </p:spPr>
        <p:txBody>
          <a:bodyPr/>
          <a:lstStyle/>
          <a:p>
            <a:pPr>
              <a:defRPr lang="en-US"/>
            </a:pPr>
            <a:r>
              <a:rPr lang="en-US" b="1" cap="none"/>
              <a:t>Baraka, DR Congo</a:t>
            </a:r>
            <a:br>
              <a:rPr lang="en-US" b="1" cap="none"/>
            </a:br>
            <a:endParaRPr lang="en-US" b="1" cap="none"/>
          </a:p>
          <a:p>
            <a:pPr>
              <a:defRPr lang="en-US"/>
            </a:pPr>
            <a:r>
              <a:t>When some people becomes deaf, I first encourage them to understand that being deaf is not a curse, but rather, it is God's will according to Exodus 4:11. So I always tell them to be happy in their lives and not to be discouraged. The very important priority is to ask them to learn sign language so that they can communicate with each other and with their families.</a:t>
            </a:r>
          </a:p>
        </p:txBody>
      </p:sp>
      <p:sp>
        <p:nvSpPr>
          <p:cNvPr id="3" name="Title 3"/>
          <p:cNvSpPr>
            <a:spLocks noGrp="1" noChangeArrowheads="1"/>
          </p:cNvSpPr>
          <p:nvPr>
            <p:ph type="title"/>
          </p:nvPr>
        </p:nvSpPr>
        <p:spPr/>
        <p:txBody>
          <a:bodyPr/>
          <a:lstStyle/>
          <a:p>
            <a:pPr>
              <a:defRPr noProof="1"/>
            </a:pPr>
            <a:r>
              <a:t>Grace</a:t>
            </a:r>
            <a:endParaRPr lang="en-US" cap="small"/>
          </a:p>
        </p:txBody>
      </p:sp>
      <p:pic>
        <p:nvPicPr>
          <p:cNvPr id="4" name="Picture 1"/>
          <p:cNvPicPr>
            <a:picLocks noChangeAspect="1"/>
          </p:cNvPicPr>
          <p:nvPr/>
        </p:nvPicPr>
        <p:blipFill>
          <a:blip r:embed="rId3"/>
          <a:stretch>
            <a:fillRect/>
          </a:stretch>
        </p:blipFill>
        <p:spPr>
          <a:xfrm>
            <a:off x="8503920" y="640080"/>
            <a:ext cx="3065145" cy="4572000"/>
          </a:xfrm>
          <a:prstGeom prst="rect">
            <a:avLst/>
          </a:prstGeom>
          <a:noFill/>
          <a:ln w="50800" cap="flat" cmpd="sng" algn="ctr">
            <a:solidFill>
              <a:srgbClr val="456968"/>
            </a:solidFill>
            <a:prstDash val="solid"/>
            <a:headEnd type="none"/>
            <a:tailEnd type="none"/>
          </a:ln>
          <a:effectLst>
            <a:outerShdw blurRad="50800" dist="37717" dir="2700000" algn="tl">
              <a:srgbClr val="000000">
                <a:alpha val="40000"/>
              </a:srgbClr>
            </a:outerShdw>
          </a:effectLst>
        </p:spPr>
      </p:pic>
      <p:sp>
        <p:nvSpPr>
          <p:cNvPr id="5" name="Rectangles 4"/>
          <p:cNvSpPr/>
          <p:nvPr/>
        </p:nvSpPr>
        <p:spPr>
          <a:xfrm>
            <a:off x="8503920" y="5326380"/>
            <a:ext cx="3063240" cy="1088390"/>
          </a:xfrm>
          <a:prstGeom prst="rect">
            <a:avLst/>
          </a:prstGeom>
          <a:no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400" b="1" cap="none">
                <a:solidFill>
                  <a:srgbClr val="495450"/>
                </a:solidFill>
              </a:rPr>
              <a:t>Shukuru Heritier</a:t>
            </a:r>
          </a:p>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400" b="1" cap="none">
                <a:solidFill>
                  <a:srgbClr val="495450"/>
                </a:solidFill>
              </a:rPr>
              <a:t>6 - 12</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gradFill flip="none" rotWithShape="0">
          <a:gsLst>
            <a:gs pos="0">
              <a:srgbClr val="6C7D76"/>
            </a:gs>
            <a:gs pos="100000">
              <a:srgbClr val="495450"/>
            </a:gs>
          </a:gsLst>
          <a:lin ang="8100000" scaled="0"/>
          <a:tileRect/>
        </a:gradFill>
        <a:effectLst/>
      </p:bgPr>
    </p:bg>
    <p:spTree>
      <p:nvGrpSpPr>
        <p:cNvPr id="1" name=""/>
        <p:cNvGrpSpPr/>
        <p:nvPr/>
      </p:nvGrpSpPr>
      <p:grpSpPr>
        <a:xfrm>
          <a:off x="0" y="0"/>
          <a:ext cx="0" cy="0"/>
          <a:chOff x="0" y="0"/>
          <a:chExt cx="0" cy="0"/>
        </a:xfrm>
      </p:grpSpPr>
      <p:sp>
        <p:nvSpPr>
          <p:cNvPr id="2" name="TitleLine"/>
          <p:cNvSpPr/>
          <p:nvPr/>
        </p:nvSpPr>
        <p:spPr>
          <a:xfrm>
            <a:off x="457200" y="1005840"/>
            <a:ext cx="10972800" cy="0"/>
          </a:xfrm>
          <a:prstGeom prst="line">
            <a:avLst/>
          </a:prstGeom>
          <a:noFill/>
          <a:ln w="19050" cap="flat" cmpd="sng" algn="ctr">
            <a:solidFill>
              <a:schemeClr val="accent1"/>
            </a:solidFill>
            <a:prstDash val="solid"/>
            <a:headEnd type="none"/>
            <a:tailEnd type="none"/>
          </a:ln>
          <a:effectLst/>
        </p:spPr>
      </p:sp>
      <p:sp>
        <p:nvSpPr>
          <p:cNvPr id="3" name="Up Arrow"/>
          <p:cNvSpPr/>
          <p:nvPr/>
        </p:nvSpPr>
        <p:spPr>
          <a:xfrm rot="2700000">
            <a:off x="4406900" y="423545"/>
            <a:ext cx="7045960" cy="7251700"/>
          </a:xfrm>
          <a:prstGeom prst="upArrow">
            <a:avLst>
              <a:gd name="adj1" fmla="val 50000"/>
              <a:gd name="adj2" fmla="val 50021"/>
            </a:avLst>
          </a:prstGeom>
          <a:solidFill>
            <a:srgbClr val="495450">
              <a:alpha val="50000"/>
            </a:srgbClr>
          </a:solidFill>
          <a:ln w="19050" cap="flat" cmpd="sng" algn="ctr">
            <a:solidFill>
              <a:srgbClr val="868257">
                <a:alpha val="50000"/>
              </a:srgbClr>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grpSp>
        <p:nvGrpSpPr>
          <p:cNvPr id="4" name="TitleGroup" hidden="1"/>
          <p:cNvGrpSpPr/>
          <p:nvPr/>
        </p:nvGrpSpPr>
        <p:grpSpPr>
          <a:xfrm>
            <a:off x="0" y="0"/>
            <a:ext cx="12192000" cy="1367790"/>
            <a:chOff x="0" y="0"/>
            <a:chExt cx="12192000" cy="1367790"/>
          </a:xfrm>
        </p:grpSpPr>
        <p:sp>
          <p:nvSpPr>
            <p:cNvPr id="6" name="TitleBox2"/>
            <p:cNvSpPr/>
            <p:nvPr/>
          </p:nvSpPr>
          <p:spPr>
            <a:xfrm>
              <a:off x="5909945" y="0"/>
              <a:ext cx="6282055" cy="1367790"/>
            </a:xfrm>
            <a:custGeom>
              <a:avLst/>
              <a:gdLst/>
              <a:ahLst/>
              <a:cxnLst/>
              <a:rect l="0" t="0" r="6282055" b="1367790"/>
              <a:pathLst>
                <a:path w="6282055" h="1367790">
                  <a:moveTo>
                    <a:pt x="0" y="0"/>
                  </a:moveTo>
                  <a:lnTo>
                    <a:pt x="6282055" y="0"/>
                  </a:lnTo>
                  <a:cubicBezTo>
                    <a:pt x="6202547" y="810260"/>
                    <a:pt x="5886154" y="692150"/>
                    <a:pt x="5840675" y="1361440"/>
                  </a:cubicBezTo>
                  <a:lnTo>
                    <a:pt x="0" y="1361440"/>
                  </a:lnTo>
                  <a:lnTo>
                    <a:pt x="0" y="0"/>
                  </a:lnTo>
                  <a:close/>
                </a:path>
              </a:pathLst>
            </a:custGeom>
            <a:gradFill flip="none" rotWithShape="0">
              <a:gsLst>
                <a:gs pos="0">
                  <a:srgbClr val="D5DBD9"/>
                </a:gs>
                <a:gs pos="100000">
                  <a:srgbClr val="495450"/>
                </a:gs>
              </a:gsLst>
              <a:lin ang="8100000" scaled="0"/>
              <a:tileRect/>
            </a:gradFill>
            <a:ln w="19050" cap="flat" cmpd="sng" algn="ctr">
              <a:solidFill>
                <a:srgbClr val="868257"/>
              </a:solidFill>
              <a:prstDash val="solid"/>
              <a:headEnd type="none"/>
              <a:tailEnd type="none"/>
            </a:ln>
            <a:effectLst/>
          </p:spPr>
          <p:txBody>
            <a:bodyPr vert="horz" wrap="square" lIns="9525" tIns="0" rIns="19050" bIns="1905"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5" name="TitleBox1"/>
            <p:cNvSpPr/>
            <p:nvPr/>
          </p:nvSpPr>
          <p:spPr>
            <a:xfrm>
              <a:off x="0" y="0"/>
              <a:ext cx="12192000" cy="1367790"/>
            </a:xfrm>
            <a:custGeom>
              <a:avLst/>
              <a:gdLst/>
              <a:ahLst/>
              <a:cxnLst/>
              <a:rect l="0" t="0" r="12192000" b="1367790"/>
              <a:pathLst>
                <a:path w="12192000" h="1367790">
                  <a:moveTo>
                    <a:pt x="0" y="0"/>
                  </a:moveTo>
                  <a:lnTo>
                    <a:pt x="12192000" y="0"/>
                  </a:lnTo>
                  <a:cubicBezTo>
                    <a:pt x="12037695" y="810260"/>
                    <a:pt x="11423650" y="692150"/>
                    <a:pt x="11335385" y="1361440"/>
                  </a:cubicBezTo>
                  <a:lnTo>
                    <a:pt x="0" y="1361440"/>
                  </a:lnTo>
                  <a:lnTo>
                    <a:pt x="0" y="0"/>
                  </a:lnTo>
                  <a:close/>
                </a:path>
              </a:pathLst>
            </a:custGeom>
            <a:gradFill flip="none" rotWithShape="0">
              <a:gsLst>
                <a:gs pos="0">
                  <a:srgbClr val="BFC8C5"/>
                </a:gs>
                <a:gs pos="100000">
                  <a:srgbClr val="495450"/>
                </a:gs>
              </a:gsLst>
              <a:lin ang="8100000" scaled="0"/>
              <a:tileRect/>
            </a:gradFill>
            <a:ln w="19050" cap="flat" cmpd="sng" algn="ctr">
              <a:solidFill>
                <a:srgbClr val="868257"/>
              </a:solidFill>
              <a:prstDash val="solid"/>
              <a:headEnd type="none"/>
              <a:tailEnd type="none"/>
            </a:ln>
            <a:effectLst/>
          </p:spPr>
          <p:txBody>
            <a:bodyPr vert="horz" wrap="square" lIns="0" tIns="0" rIns="19050" bIns="1905"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grpSp>
      <p:sp>
        <p:nvSpPr>
          <p:cNvPr id="7" name="Title 3"/>
          <p:cNvSpPr/>
          <p:nvPr/>
        </p:nvSpPr>
        <p:spPr>
          <a:xfrm>
            <a:off x="635" y="-635"/>
            <a:ext cx="11346815" cy="1411605"/>
          </a:xfrm>
          <a:prstGeom prst="rect">
            <a:avLst/>
          </a:prstGeom>
          <a:noFill/>
          <a:ln>
            <a:noFill/>
          </a:ln>
          <a:effectLst/>
        </p:spPr>
        <p:txBody>
          <a:bodyPr vert="horz" wrap="square" lIns="182880" tIns="45720" rIns="91440" bIns="45720" numCol="1" spcCol="215900" anchor="ctr"/>
          <a:lstStyle>
            <a:lvl1pPr algn="l" defTabSz="914400">
              <a:lnSpc>
                <a:spcPct val="90000"/>
              </a:lnSpc>
              <a:spcBef>
                <a:spcPts val="0"/>
              </a:spcBef>
              <a:buNone/>
              <a:defRPr lang="en-US" sz="6000" kern="1" cap="none">
                <a:solidFill>
                  <a:schemeClr val="tx1"/>
                </a:solidFill>
                <a:latin typeface="Georgia" panose="02040502050405020303" charset="0"/>
                <a:ea typeface="Trebuchet MS" panose="020B0603020202020204" charset="0"/>
                <a:cs typeface="Trebuchet MS" panose="020B0603020202020204" charset="0"/>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defRPr lang="en-US"/>
            </a:pPr>
            <a:r>
              <a:rPr lang="en-US" b="1" cap="none">
                <a:solidFill>
                  <a:srgbClr val="F9F8F0"/>
                </a:solidFill>
                <a:effectLst>
                  <a:outerShdw dist="63500" dir="3600000" algn="tl" rotWithShape="0">
                    <a:srgbClr val="000000">
                      <a:alpha val="40000"/>
                    </a:srgbClr>
                  </a:outerShdw>
                </a:effectLst>
              </a:rPr>
              <a:t>Ministry</a:t>
            </a:r>
          </a:p>
        </p:txBody>
      </p:sp>
      <p:sp>
        <p:nvSpPr>
          <p:cNvPr id="8" name="Text Placeholder 4"/>
          <p:cNvSpPr/>
          <p:nvPr/>
        </p:nvSpPr>
        <p:spPr>
          <a:xfrm>
            <a:off x="457200" y="1931670"/>
            <a:ext cx="11274425" cy="4523740"/>
          </a:xfrm>
          <a:prstGeom prst="rect">
            <a:avLst/>
          </a:prstGeom>
          <a:noFill/>
          <a:ln>
            <a:noFill/>
          </a:ln>
          <a:effectLst/>
        </p:spPr>
        <p:txBody>
          <a:bodyPr vert="horz" wrap="square" lIns="91440" tIns="45720" rIns="91440" bIns="45720" numCol="1" spcCol="215900" anchor="t"/>
          <a:lstStyle>
            <a:lvl1pPr marL="0" indent="0" algn="l" defTabSz="914400">
              <a:lnSpc>
                <a:spcPct val="90000"/>
              </a:lnSpc>
              <a:spcBef>
                <a:spcPts val="1000"/>
              </a:spcBef>
              <a:buNone/>
              <a:defRPr lang="en-US" sz="2400" kern="1" cap="none">
                <a:solidFill>
                  <a:srgbClr val="908F8E"/>
                </a:solidFill>
                <a:latin typeface="Trebuchet MS" panose="020B0603020202020204" charset="0"/>
                <a:ea typeface="Trebuchet MS" panose="020B0603020202020204" charset="0"/>
                <a:cs typeface="Trebuchet MS" panose="020B0603020202020204" charset="0"/>
              </a:defRPr>
            </a:lvl1pPr>
            <a:lvl2pPr marL="457200" indent="0" algn="l" defTabSz="914400">
              <a:lnSpc>
                <a:spcPct val="90000"/>
              </a:lnSpc>
              <a:spcBef>
                <a:spcPts val="500"/>
              </a:spcBef>
              <a:buNone/>
              <a:defRPr lang="en-US" sz="2000" kern="1" cap="none">
                <a:solidFill>
                  <a:srgbClr val="908F8E"/>
                </a:solidFill>
                <a:latin typeface="Trebuchet MS" panose="020B0603020202020204" charset="0"/>
                <a:ea typeface="Trebuchet MS" panose="020B0603020202020204" charset="0"/>
                <a:cs typeface="Trebuchet MS" panose="020B0603020202020204" charset="0"/>
              </a:defRPr>
            </a:lvl2pPr>
            <a:lvl3pPr marL="914400" indent="0" algn="l" defTabSz="914400">
              <a:lnSpc>
                <a:spcPct val="90000"/>
              </a:lnSpc>
              <a:spcBef>
                <a:spcPts val="500"/>
              </a:spcBef>
              <a:buNone/>
              <a:defRPr lang="en-US" sz="1800" kern="1" cap="none">
                <a:solidFill>
                  <a:srgbClr val="908F8E"/>
                </a:solidFill>
                <a:latin typeface="Trebuchet MS" panose="020B0603020202020204" charset="0"/>
                <a:ea typeface="Trebuchet MS" panose="020B0603020202020204" charset="0"/>
                <a:cs typeface="Trebuchet MS" panose="020B0603020202020204" charset="0"/>
              </a:defRPr>
            </a:lvl3pPr>
            <a:lvl4pPr marL="13716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4pPr>
            <a:lvl5pPr marL="18288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5pPr>
            <a:lvl6pPr marL="22860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6pPr>
            <a:lvl7pPr marL="27432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7pPr>
            <a:lvl8pPr marL="32004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8pPr>
            <a:lvl9pPr marL="36576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9pPr>
          </a:lstStyle>
          <a:p>
            <a:pPr algn="ctr">
              <a:lnSpc>
                <a:spcPct val="100000"/>
              </a:lnSpc>
              <a:defRPr lang="en-US"/>
            </a:pPr>
            <a:r>
              <a:rPr lang="en-US" sz="3600" cap="none">
                <a:solidFill>
                  <a:srgbClr val="F2F1E1"/>
                </a:solidFill>
                <a:effectLst>
                  <a:outerShdw dist="63500" dir="3600000" algn="tl" rotWithShape="0">
                    <a:srgbClr val="000000">
                      <a:alpha val="40000"/>
                    </a:srgbClr>
                  </a:outerShdw>
                </a:effectLst>
              </a:rPr>
              <a:t>Praise the God and Father of our Lord Jesus Christ, the Father of mercies and the God of all comfort. He comforts us in all our affliction, so that we may be able to comfort those who are in any kind of affliction, through the comfort we ourselves receive from God. For as the sufferings of Christ overflow to us, so through Christ our comfort also overflows. </a:t>
            </a:r>
          </a:p>
          <a:p>
            <a:pPr algn="ctr">
              <a:lnSpc>
                <a:spcPct val="100000"/>
              </a:lnSpc>
              <a:defRPr lang="en-US"/>
            </a:pPr>
            <a:r>
              <a:rPr lang="en-US" sz="3600" cap="none">
                <a:solidFill>
                  <a:srgbClr val="F2F1E1"/>
                </a:solidFill>
                <a:effectLst>
                  <a:outerShdw dist="63500" dir="3600000" algn="tl" rotWithShape="0">
                    <a:srgbClr val="000000">
                      <a:alpha val="40000"/>
                    </a:srgbClr>
                  </a:outerShdw>
                </a:effectLst>
              </a:rPr>
              <a:t>2 Corinthians 1:3-5</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p:nvPr/>
        </p:nvSpPr>
        <p:spPr>
          <a:xfrm>
            <a:off x="808355" y="1173480"/>
            <a:ext cx="10483850" cy="5476240"/>
          </a:xfrm>
          <a:prstGeom prst="rect">
            <a:avLst/>
          </a:prstGeom>
          <a:gradFill flip="none" rotWithShape="0">
            <a:gsLst>
              <a:gs pos="0">
                <a:srgbClr val="D5DBD9"/>
              </a:gs>
              <a:gs pos="79000">
                <a:srgbClr val="D5DBD9"/>
              </a:gs>
              <a:gs pos="100000">
                <a:srgbClr val="6C7D76"/>
              </a:gs>
            </a:gsLst>
            <a:lin ang="16200000" scaled="0"/>
            <a:tileRect/>
          </a:gradFill>
          <a:ln w="50800" cap="flat" cmpd="sng" algn="ctr">
            <a:solidFill>
              <a:schemeClr val="accent1"/>
            </a:solidFill>
            <a:prstDash val="solid"/>
            <a:headEnd type="none"/>
            <a:tailEnd type="none"/>
          </a:ln>
          <a:effectLst>
            <a:outerShdw blurRad="50800" dist="37717" dir="2700000" algn="tl">
              <a:srgbClr val="000000">
                <a:alpha val="40000"/>
              </a:srgbClr>
            </a:outerShdw>
          </a:effectLst>
        </p:spPr>
        <p:txBody>
          <a:bodyPr vert="horz" wrap="square" lIns="91440" tIns="45720" rIns="91440" bIns="45720" numCol="1" spcCol="215900" anchor="t"/>
          <a:lstStyle/>
          <a:p>
            <a:pPr algn="ctr">
              <a:defRPr lang="en-US"/>
            </a:pPr>
            <a:r>
              <a:rPr lang="en-US" sz="3600" b="1" cap="none" dirty="0">
                <a:solidFill>
                  <a:srgbClr val="EAECEB"/>
                </a:solidFill>
              </a:rPr>
              <a:t>Group Assignment #3: Answering Questions</a:t>
            </a:r>
          </a:p>
          <a:p>
            <a:pPr indent="0">
              <a:spcBef>
                <a:spcPts val="600"/>
              </a:spcBef>
              <a:buNone/>
              <a:defRPr lang="en-US"/>
            </a:pPr>
            <a:endParaRPr lang="en-US" sz="2400" b="1" cap="none" dirty="0">
              <a:solidFill>
                <a:srgbClr val="495450"/>
              </a:solidFill>
            </a:endParaRPr>
          </a:p>
          <a:p>
            <a:pPr marL="718185" indent="-718185">
              <a:spcBef>
                <a:spcPts val="600"/>
              </a:spcBef>
              <a:buNone/>
              <a:defRPr lang="en-US"/>
            </a:pPr>
            <a:r>
              <a:rPr lang="en-US" sz="2400" b="1" dirty="0">
                <a:solidFill>
                  <a:srgbClr val="495450"/>
                </a:solidFill>
              </a:rPr>
              <a:t>1</a:t>
            </a:r>
            <a:r>
              <a:rPr lang="en-US" sz="2400" b="1" cap="none" dirty="0">
                <a:solidFill>
                  <a:srgbClr val="495450"/>
                </a:solidFill>
              </a:rPr>
              <a:t>:	</a:t>
            </a:r>
            <a:r>
              <a:rPr lang="en-US" sz="2400" cap="none" dirty="0">
                <a:solidFill>
                  <a:srgbClr val="495450"/>
                </a:solidFill>
              </a:rPr>
              <a:t>I do not understand your doctrines. </a:t>
            </a:r>
            <a:r>
              <a:rPr lang="en-US" sz="2400" cap="none" dirty="0" err="1">
                <a:solidFill>
                  <a:srgbClr val="495450"/>
                </a:solidFill>
              </a:rPr>
              <a:t>Nontheless</a:t>
            </a:r>
            <a:r>
              <a:rPr lang="en-US" sz="2400" cap="none" dirty="0">
                <a:solidFill>
                  <a:srgbClr val="495450"/>
                </a:solidFill>
              </a:rPr>
              <a:t>, you should help me: pay me to travel to distant villages to preach to deaf people there.</a:t>
            </a:r>
          </a:p>
          <a:p>
            <a:pPr marL="718185" indent="-718185">
              <a:spcBef>
                <a:spcPts val="600"/>
              </a:spcBef>
              <a:buNone/>
              <a:defRPr lang="en-US"/>
            </a:pPr>
            <a:r>
              <a:rPr lang="en-US" sz="2400" b="1" dirty="0">
                <a:solidFill>
                  <a:srgbClr val="495450"/>
                </a:solidFill>
              </a:rPr>
              <a:t>2</a:t>
            </a:r>
            <a:r>
              <a:rPr lang="en-US" sz="2400" b="1" cap="none" dirty="0">
                <a:solidFill>
                  <a:srgbClr val="495450"/>
                </a:solidFill>
              </a:rPr>
              <a:t>:	</a:t>
            </a:r>
            <a:r>
              <a:rPr lang="en-US" sz="2400" cap="none" dirty="0">
                <a:solidFill>
                  <a:srgbClr val="495450"/>
                </a:solidFill>
              </a:rPr>
              <a:t>If my wife can’t get pregnant, can I send her back to her father and marry another? My tribe says this is permissible.</a:t>
            </a:r>
          </a:p>
          <a:p>
            <a:pPr marL="718185" indent="-718185">
              <a:spcBef>
                <a:spcPts val="600"/>
              </a:spcBef>
              <a:buNone/>
              <a:defRPr lang="en-US"/>
            </a:pPr>
            <a:r>
              <a:rPr lang="en-US" sz="2400" b="1" dirty="0">
                <a:solidFill>
                  <a:srgbClr val="495450"/>
                </a:solidFill>
              </a:rPr>
              <a:t>3</a:t>
            </a:r>
            <a:r>
              <a:rPr lang="en-US" sz="2400" b="1" cap="none" dirty="0">
                <a:solidFill>
                  <a:srgbClr val="495450"/>
                </a:solidFill>
              </a:rPr>
              <a:t>:	</a:t>
            </a:r>
            <a:r>
              <a:rPr lang="en-US" sz="2400" cap="none" dirty="0">
                <a:solidFill>
                  <a:srgbClr val="495450"/>
                </a:solidFill>
              </a:rPr>
              <a:t>Isaac paid a dowry. Jacob paid a dowry. Therefore every man must pay a dowry. Yes?</a:t>
            </a:r>
          </a:p>
          <a:p>
            <a:pPr marL="718185" indent="-718185">
              <a:spcBef>
                <a:spcPts val="600"/>
              </a:spcBef>
              <a:buNone/>
              <a:defRPr lang="en-US"/>
            </a:pPr>
            <a:r>
              <a:rPr lang="en-US" sz="2400" b="1" dirty="0">
                <a:solidFill>
                  <a:srgbClr val="495450"/>
                </a:solidFill>
              </a:rPr>
              <a:t>4</a:t>
            </a:r>
            <a:r>
              <a:rPr lang="en-US" sz="2400" b="1" cap="none" dirty="0">
                <a:solidFill>
                  <a:srgbClr val="495450"/>
                </a:solidFill>
              </a:rPr>
              <a:t>:	</a:t>
            </a:r>
            <a:r>
              <a:rPr lang="en-US" sz="2400" cap="none" dirty="0">
                <a:solidFill>
                  <a:srgbClr val="495450"/>
                </a:solidFill>
              </a:rPr>
              <a:t>My neighbor won’t share rice with me and I’m very hungry. So tonight, I will pray that God protects me when I go to steal his rice. I will pray “in Jesus’ name”, therefore God will protect me. Right?</a:t>
            </a:r>
          </a:p>
          <a:p>
            <a:pPr marL="718185" indent="-718185">
              <a:spcBef>
                <a:spcPts val="600"/>
              </a:spcBef>
              <a:buNone/>
              <a:defRPr lang="en-US"/>
            </a:pPr>
            <a:r>
              <a:rPr lang="en-US" sz="2400" b="1" dirty="0">
                <a:solidFill>
                  <a:srgbClr val="495450"/>
                </a:solidFill>
              </a:rPr>
              <a:t>5</a:t>
            </a:r>
            <a:r>
              <a:rPr lang="en-US" sz="2400" b="1" cap="none" dirty="0">
                <a:solidFill>
                  <a:srgbClr val="495450"/>
                </a:solidFill>
              </a:rPr>
              <a:t>:	</a:t>
            </a:r>
            <a:r>
              <a:rPr lang="en-US" sz="2400" cap="none" dirty="0">
                <a:solidFill>
                  <a:srgbClr val="495450"/>
                </a:solidFill>
              </a:rPr>
              <a:t>One preacher says we MUST be baptized. Another says no. Which is true?</a:t>
            </a:r>
            <a:endParaRPr lang="en-US" sz="2800" cap="none" dirty="0">
              <a:solidFill>
                <a:srgbClr val="495450"/>
              </a:solidFill>
            </a:endParaRPr>
          </a:p>
          <a:p>
            <a:pPr>
              <a:defRPr lang="en-US"/>
            </a:pPr>
            <a:endParaRPr lang="en-US" sz="2800" cap="none" dirty="0">
              <a:solidFill>
                <a:srgbClr val="495450"/>
              </a:solidFill>
            </a:endParaRPr>
          </a:p>
        </p:txBody>
      </p:sp>
      <p:sp>
        <p:nvSpPr>
          <p:cNvPr id="3" name="Rectangles 1"/>
          <p:cNvSpPr/>
          <p:nvPr/>
        </p:nvSpPr>
        <p:spPr>
          <a:xfrm>
            <a:off x="558800" y="154305"/>
            <a:ext cx="10007600" cy="812800"/>
          </a:xfrm>
          <a:prstGeom prst="rect">
            <a:avLst/>
          </a:prstGeom>
          <a:solidFill>
            <a:srgbClr val="F9F8F0"/>
          </a:solid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4" name="Title 3"/>
          <p:cNvSpPr>
            <a:spLocks noGrp="1" noChangeArrowheads="1"/>
          </p:cNvSpPr>
          <p:nvPr>
            <p:ph type="title"/>
          </p:nvPr>
        </p:nvSpPr>
        <p:spPr/>
        <p:txBody>
          <a:bodyPr/>
          <a:lstStyle/>
          <a:p>
            <a:pPr>
              <a:defRPr noProof="1"/>
            </a:pPr>
            <a:r>
              <a:rPr lang="en-US" cap="small"/>
              <a:t>Assignment</a:t>
            </a: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p:nvPr/>
        </p:nvSpPr>
        <p:spPr>
          <a:xfrm>
            <a:off x="808355" y="1173480"/>
            <a:ext cx="10483850" cy="4972685"/>
          </a:xfrm>
          <a:prstGeom prst="rect">
            <a:avLst/>
          </a:prstGeom>
          <a:gradFill flip="none" rotWithShape="0">
            <a:gsLst>
              <a:gs pos="0">
                <a:srgbClr val="D5DBD9"/>
              </a:gs>
              <a:gs pos="79000">
                <a:srgbClr val="D5DBD9"/>
              </a:gs>
              <a:gs pos="100000">
                <a:srgbClr val="6C7D76"/>
              </a:gs>
            </a:gsLst>
            <a:lin ang="16200000" scaled="0"/>
            <a:tileRect/>
          </a:gradFill>
          <a:ln w="50800" cap="flat" cmpd="sng" algn="ctr">
            <a:solidFill>
              <a:schemeClr val="accent1"/>
            </a:solidFill>
            <a:prstDash val="solid"/>
            <a:headEnd type="none"/>
            <a:tailEnd type="none"/>
          </a:ln>
          <a:effectLst>
            <a:outerShdw blurRad="50800" dist="37717" dir="2700000" algn="tl">
              <a:srgbClr val="000000">
                <a:alpha val="40000"/>
              </a:srgbClr>
            </a:outerShdw>
          </a:effectLst>
        </p:spPr>
        <p:txBody>
          <a:bodyPr vert="horz" wrap="square" lIns="91440" tIns="45720" rIns="91440" bIns="45720" numCol="1" spcCol="215900" anchor="t"/>
          <a:lstStyle/>
          <a:p>
            <a:pPr algn="ctr">
              <a:defRPr lang="en-US"/>
            </a:pPr>
            <a:r>
              <a:rPr lang="en-US" sz="3600" b="1" cap="none">
                <a:solidFill>
                  <a:srgbClr val="EAECEB"/>
                </a:solidFill>
              </a:rPr>
              <a:t>Homework Assignment #2: Covenants Timeline</a:t>
            </a:r>
          </a:p>
          <a:p>
            <a:pPr>
              <a:defRPr lang="en-US"/>
            </a:pPr>
            <a:endParaRPr lang="en-US" sz="2800" cap="none">
              <a:solidFill>
                <a:srgbClr val="495450"/>
              </a:solidFill>
            </a:endParaRPr>
          </a:p>
          <a:p>
            <a:pPr>
              <a:spcBef>
                <a:spcPts val="600"/>
              </a:spcBef>
              <a:defRPr lang="en-US"/>
            </a:pPr>
            <a:r>
              <a:rPr lang="en-US" sz="2800" b="1" cap="none">
                <a:solidFill>
                  <a:srgbClr val="495450"/>
                </a:solidFill>
              </a:rPr>
              <a:t>Present your Covenants Timeline</a:t>
            </a:r>
          </a:p>
          <a:p>
            <a:pPr>
              <a:spcBef>
                <a:spcPts val="600"/>
              </a:spcBef>
              <a:defRPr lang="en-US"/>
            </a:pPr>
            <a:endParaRPr lang="en-US" sz="2800" cap="none">
              <a:solidFill>
                <a:srgbClr val="495450"/>
              </a:solidFill>
            </a:endParaRPr>
          </a:p>
          <a:p>
            <a:pPr>
              <a:spcBef>
                <a:spcPts val="600"/>
              </a:spcBef>
              <a:defRPr lang="en-US"/>
            </a:pPr>
            <a:r>
              <a:rPr lang="en-US" sz="2800" b="1" cap="none">
                <a:solidFill>
                  <a:srgbClr val="495450"/>
                </a:solidFill>
              </a:rPr>
              <a:t>Tim Foster’s Covenants Timeline</a:t>
            </a:r>
            <a:endParaRPr lang="en-US" sz="2800" cap="none">
              <a:solidFill>
                <a:srgbClr val="495450"/>
              </a:solidFill>
            </a:endParaRPr>
          </a:p>
          <a:p>
            <a:pPr marL="457200" indent="-457200">
              <a:spcBef>
                <a:spcPts val="600"/>
              </a:spcBef>
              <a:buFont typeface="Arial" panose="020B0604020202020204" pitchFamily="34" charset="0"/>
              <a:buChar char="•"/>
              <a:defRPr lang="en-US"/>
            </a:pPr>
            <a:endParaRPr lang="en-US" sz="2800" cap="none">
              <a:solidFill>
                <a:srgbClr val="495450"/>
              </a:solidFill>
            </a:endParaRPr>
          </a:p>
          <a:p>
            <a:pPr>
              <a:defRPr lang="en-US"/>
            </a:pPr>
            <a:endParaRPr lang="en-US" sz="2800" cap="none">
              <a:solidFill>
                <a:srgbClr val="495450"/>
              </a:solidFill>
            </a:endParaRPr>
          </a:p>
        </p:txBody>
      </p:sp>
      <p:sp>
        <p:nvSpPr>
          <p:cNvPr id="3" name="Rectangles 1"/>
          <p:cNvSpPr/>
          <p:nvPr/>
        </p:nvSpPr>
        <p:spPr>
          <a:xfrm>
            <a:off x="558800" y="154305"/>
            <a:ext cx="10007600" cy="812800"/>
          </a:xfrm>
          <a:prstGeom prst="rect">
            <a:avLst/>
          </a:prstGeom>
          <a:solidFill>
            <a:srgbClr val="F9F8F0"/>
          </a:solid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4" name="Title 3"/>
          <p:cNvSpPr>
            <a:spLocks noGrp="1" noChangeArrowheads="1"/>
          </p:cNvSpPr>
          <p:nvPr>
            <p:ph type="title"/>
          </p:nvPr>
        </p:nvSpPr>
        <p:spPr/>
        <p:txBody>
          <a:bodyPr/>
          <a:lstStyle/>
          <a:p>
            <a:pPr>
              <a:defRPr noProof="1"/>
            </a:pPr>
            <a:r>
              <a:rPr lang="en-US" cap="small"/>
              <a:t>Assignment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xEl>
                                              <p:charRg st="4294967295" end="4294967295"/>
                                            </p:txEl>
                                          </p:spTgt>
                                        </p:tgtEl>
                                        <p:attrNameLst>
                                          <p:attrName>style.visibility</p:attrName>
                                        </p:attrNameLst>
                                      </p:cBhvr>
                                      <p:to>
                                        <p:strVal val="visible"/>
                                      </p:to>
                                    </p:set>
                                    <p:animEffect transition="in" filter="fade">
                                      <p:cBhvr>
                                        <p:cTn id="7" dur="500"/>
                                        <p:tgtEl>
                                          <p:spTgt spid="2">
                                            <p:txEl>
                                              <p:charRg st="4294967295" end="429496729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2">
                                            <p:txEl>
                                              <p:charRg st="4294967295" end="4294967295"/>
                                            </p:txEl>
                                          </p:spTgt>
                                        </p:tgtEl>
                                        <p:attrNameLst>
                                          <p:attrName>style.visibility</p:attrName>
                                        </p:attrNameLst>
                                      </p:cBhvr>
                                      <p:to>
                                        <p:strVal val="visible"/>
                                      </p:to>
                                    </p:set>
                                    <p:animEffect transition="in" filter="fade">
                                      <p:cBhvr>
                                        <p:cTn id="12" dur="500"/>
                                        <p:tgtEl>
                                          <p:spTgt spid="2">
                                            <p:txEl>
                                              <p:charRg st="4294967295" end="429496729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2" grpId="1" animBg="1" advAuto="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type="body" idx="13"/>
          </p:nvPr>
        </p:nvSpPr>
        <p:spPr/>
        <p:txBody>
          <a:bodyPr/>
          <a:lstStyle/>
          <a:p>
            <a:pPr>
              <a:defRPr lang="en-US"/>
            </a:pPr>
            <a:endParaRPr/>
          </a:p>
        </p:txBody>
      </p:sp>
      <p:sp>
        <p:nvSpPr>
          <p:cNvPr id="3" name="Subtitle 25"/>
          <p:cNvSpPr>
            <a:spLocks noGrp="1" noChangeArrowheads="1"/>
          </p:cNvSpPr>
          <p:nvPr>
            <p:ph type="subTitle" idx="1"/>
          </p:nvPr>
        </p:nvSpPr>
        <p:spPr/>
        <p:txBody>
          <a:bodyPr/>
          <a:lstStyle/>
          <a:p>
            <a:pPr>
              <a:defRPr lang="en-US"/>
            </a:pPr>
            <a:r>
              <a:rPr lang="en-US" sz="5400" cap="small"/>
              <a:t>Deaf Ministry</a:t>
            </a:r>
          </a:p>
        </p:txBody>
      </p:sp>
      <p:sp>
        <p:nvSpPr>
          <p:cNvPr id="4" name="Title 24"/>
          <p:cNvSpPr>
            <a:spLocks noGrp="1" noChangeArrowheads="1"/>
          </p:cNvSpPr>
          <p:nvPr>
            <p:ph type="ctrTitle"/>
          </p:nvPr>
        </p:nvSpPr>
        <p:spPr/>
        <p:txBody>
          <a:bodyPr/>
          <a:lstStyle/>
          <a:p>
            <a:pPr>
              <a:defRPr lang="en-US"/>
            </a:pPr>
            <a:r>
              <a:rPr dirty="0"/>
              <a:t>Toxic Culture</a:t>
            </a:r>
          </a:p>
        </p:txBody>
      </p:sp>
      <p:sp>
        <p:nvSpPr>
          <p:cNvPr id="7" name="Oval 12"/>
          <p:cNvSpPr/>
          <p:nvPr/>
        </p:nvSpPr>
        <p:spPr>
          <a:xfrm>
            <a:off x="1097280" y="2743200"/>
            <a:ext cx="3657600" cy="3657600"/>
          </a:xfrm>
          <a:prstGeom prst="ellipse">
            <a:avLst/>
          </a:prstGeom>
          <a:blipFill>
            <a:blip r:embed="rId3"/>
            <a:stretch>
              <a:fillRect/>
            </a:stretch>
          </a:blipFill>
          <a:ln w="38100" cap="flat" cmpd="sng" algn="ctr">
            <a:solidFill>
              <a:schemeClr val="bg2">
                <a:lumMod val="75000"/>
              </a:schemeClr>
            </a:solidFill>
            <a:prstDash val="solid"/>
            <a:headEnd type="none"/>
            <a:tailEnd type="none"/>
          </a:ln>
          <a:effectLst/>
        </p:spPr>
        <p:txBody>
          <a:bodyPr vert="horz" wrap="square" lIns="91440" tIns="45720" rIns="91440" bIns="45720" numCol="1" spcCol="215900" anchor="ctr"/>
          <a:lstStyle/>
          <a:p>
            <a:pPr algn="ctr">
              <a:lnSpc>
                <a:spcPct val="100000"/>
              </a:lnSpc>
              <a:spcBef>
                <a:spcPts val="0"/>
              </a:spcBef>
              <a:spcAft>
                <a:spcPts val="0"/>
              </a:spcAft>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4800" b="1" cap="none">
              <a:latin typeface="Times New Roman" panose="02020603050405020304" pitchFamily="1" charset="0"/>
              <a:ea typeface="Trebuchet MS" panose="020B0603020202020204" charset="0"/>
              <a:cs typeface="Trebuchet MS" panose="020B0603020202020204" charset="0"/>
            </a:endParaRPr>
          </a:p>
        </p:txBody>
      </p:sp>
    </p:spTree>
    <p:extLst>
      <p:ext uri="{BB962C8B-B14F-4D97-AF65-F5344CB8AC3E}">
        <p14:creationId xmlns:p14="http://schemas.microsoft.com/office/powerpoint/2010/main" val="251196626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noChangeArrowheads="1"/>
          </p:cNvSpPr>
          <p:nvPr>
            <p:ph type="title"/>
          </p:nvPr>
        </p:nvSpPr>
        <p:spPr/>
        <p:txBody>
          <a:bodyPr/>
          <a:lstStyle/>
          <a:p>
            <a:pPr>
              <a:defRPr noProof="1"/>
            </a:pPr>
            <a:r>
              <a:rPr lang="en-US" cap="small"/>
              <a:t>Language</a:t>
            </a:r>
          </a:p>
        </p:txBody>
      </p:sp>
      <p:sp>
        <p:nvSpPr>
          <p:cNvPr id="3" name="Gradient"/>
          <p:cNvSpPr/>
          <p:nvPr/>
        </p:nvSpPr>
        <p:spPr>
          <a:xfrm>
            <a:off x="6107430" y="614045"/>
            <a:ext cx="2600960" cy="5988050"/>
          </a:xfrm>
          <a:prstGeom prst="rect">
            <a:avLst/>
          </a:prstGeom>
          <a:gradFill flip="none" rotWithShape="0">
            <a:gsLst>
              <a:gs pos="0">
                <a:srgbClr val="7A7425"/>
              </a:gs>
              <a:gs pos="48000">
                <a:srgbClr val="343023"/>
              </a:gs>
              <a:gs pos="100000">
                <a:srgbClr val="343023"/>
              </a:gs>
            </a:gsLst>
            <a:lin ang="5400000" scaled="0"/>
            <a:tileRect/>
          </a:gradFill>
          <a:ln w="19050" cap="flat" cmpd="sng" algn="ctr">
            <a:solidFill>
              <a:srgbClr val="868257"/>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4" name="WallOfSeparation"/>
          <p:cNvSpPr/>
          <p:nvPr/>
        </p:nvSpPr>
        <p:spPr>
          <a:xfrm>
            <a:off x="6106795" y="614680"/>
            <a:ext cx="2601595" cy="5987415"/>
          </a:xfrm>
          <a:prstGeom prst="rect">
            <a:avLst/>
          </a:prstGeom>
          <a:gradFill flip="none" rotWithShape="0">
            <a:gsLst>
              <a:gs pos="0">
                <a:srgbClr val="6C7D76">
                  <a:alpha val="58000"/>
                </a:srgbClr>
              </a:gs>
              <a:gs pos="100000">
                <a:srgbClr val="8D873F">
                  <a:alpha val="70000"/>
                </a:srgbClr>
              </a:gs>
            </a:gsLst>
            <a:lin ang="16200000" scaled="0"/>
            <a:tileRect/>
          </a:gradFill>
          <a:ln>
            <a:noFill/>
          </a:ln>
          <a:effectLst/>
        </p:spPr>
        <p:txBody>
          <a:bodyPr vert="horz" wrap="square" lIns="91440" tIns="45720" rIns="91440" bIns="45720" numCol="1" spcCol="215900" anchor="t"/>
          <a:lstStyle/>
          <a:p>
            <a:pPr algn="ctr">
              <a:defRPr lang="en-US"/>
            </a:pPr>
            <a:r>
              <a:rPr lang="en-US" sz="3200" b="1" cap="none">
                <a:solidFill>
                  <a:srgbClr val="F9F8F0"/>
                </a:solidFill>
              </a:rPr>
              <a:t>language</a:t>
            </a:r>
          </a:p>
          <a:p>
            <a:pPr algn="ctr">
              <a:defRPr lang="en-US"/>
            </a:pPr>
            <a:endParaRPr lang="en-US" sz="3200" b="1" cap="none">
              <a:solidFill>
                <a:srgbClr val="F9F8F0"/>
              </a:solidFill>
            </a:endParaRPr>
          </a:p>
          <a:p>
            <a:pPr algn="ctr">
              <a:defRPr lang="en-US"/>
            </a:pPr>
            <a:r>
              <a:rPr lang="en-US" sz="3200" b="1" cap="none">
                <a:solidFill>
                  <a:srgbClr val="F9F8F0"/>
                </a:solidFill>
              </a:rPr>
              <a:t>culture</a:t>
            </a:r>
          </a:p>
          <a:p>
            <a:pPr algn="ctr">
              <a:defRPr lang="en-US"/>
            </a:pPr>
            <a:endParaRPr lang="en-US" sz="3200" b="1" cap="none">
              <a:solidFill>
                <a:srgbClr val="F9F8F0"/>
              </a:solidFill>
            </a:endParaRPr>
          </a:p>
          <a:p>
            <a:pPr algn="ctr">
              <a:defRPr lang="en-US"/>
            </a:pPr>
            <a:r>
              <a:rPr lang="en-US" sz="3200" b="1" cap="none">
                <a:solidFill>
                  <a:srgbClr val="F9F8F0"/>
                </a:solidFill>
              </a:rPr>
              <a:t>laws</a:t>
            </a:r>
          </a:p>
          <a:p>
            <a:pPr algn="ctr">
              <a:defRPr lang="en-US"/>
            </a:pPr>
            <a:endParaRPr lang="en-US" sz="3200" b="1" cap="none">
              <a:solidFill>
                <a:srgbClr val="F9F8F0"/>
              </a:solidFill>
            </a:endParaRPr>
          </a:p>
          <a:p>
            <a:pPr algn="ctr">
              <a:defRPr lang="en-US"/>
            </a:pPr>
            <a:r>
              <a:rPr lang="en-US" sz="3200" b="1" cap="none">
                <a:solidFill>
                  <a:srgbClr val="F9F8F0"/>
                </a:solidFill>
              </a:rPr>
              <a:t>identity</a:t>
            </a:r>
          </a:p>
          <a:p>
            <a:pPr algn="ctr">
              <a:defRPr lang="en-US"/>
            </a:pPr>
            <a:endParaRPr lang="en-US" sz="3200" b="1" cap="none">
              <a:solidFill>
                <a:srgbClr val="F9F8F0"/>
              </a:solidFill>
            </a:endParaRPr>
          </a:p>
          <a:p>
            <a:pPr algn="ctr">
              <a:defRPr lang="en-US"/>
            </a:pPr>
            <a:r>
              <a:rPr lang="en-US" sz="3200" b="1" cap="none">
                <a:solidFill>
                  <a:srgbClr val="F9F8F0"/>
                </a:solidFill>
              </a:rPr>
              <a:t>pride</a:t>
            </a:r>
            <a:br>
              <a:rPr lang="en-US" sz="3200" b="1" cap="none">
                <a:solidFill>
                  <a:srgbClr val="F9F8F0"/>
                </a:solidFill>
              </a:rPr>
            </a:br>
            <a:endParaRPr lang="en-US" sz="3200" b="1" cap="none">
              <a:solidFill>
                <a:srgbClr val="F9F8F0"/>
              </a:solidFill>
            </a:endParaRPr>
          </a:p>
          <a:p>
            <a:pPr algn="ctr">
              <a:defRPr lang="en-US"/>
            </a:pPr>
            <a:r>
              <a:rPr lang="en-US" sz="3200" b="1" cap="none">
                <a:solidFill>
                  <a:srgbClr val="F9F8F0"/>
                </a:solidFill>
              </a:rPr>
              <a:t>toxic?</a:t>
            </a:r>
            <a:br>
              <a:rPr lang="en-US" sz="3200" b="1" cap="none">
                <a:solidFill>
                  <a:srgbClr val="F9F8F0"/>
                </a:solidFill>
              </a:rPr>
            </a:br>
            <a:endParaRPr lang="en-US" sz="3200" b="1" cap="none">
              <a:solidFill>
                <a:srgbClr val="F9F8F0"/>
              </a:solidFill>
            </a:endParaRPr>
          </a:p>
        </p:txBody>
      </p:sp>
      <p:grpSp>
        <p:nvGrpSpPr>
          <p:cNvPr id="5" name="SensesDeaf"/>
          <p:cNvGrpSpPr/>
          <p:nvPr/>
        </p:nvGrpSpPr>
        <p:grpSpPr>
          <a:xfrm>
            <a:off x="5676900" y="4819650"/>
            <a:ext cx="2743200" cy="1783080"/>
            <a:chOff x="5676900" y="4819650"/>
            <a:chExt cx="2743200" cy="1783080"/>
          </a:xfrm>
        </p:grpSpPr>
        <p:sp>
          <p:nvSpPr>
            <p:cNvPr id="9" name="Sight1"/>
            <p:cNvSpPr/>
            <p:nvPr/>
          </p:nvSpPr>
          <p:spPr>
            <a:xfrm>
              <a:off x="5676900" y="6191250"/>
              <a:ext cx="2743200" cy="411480"/>
            </a:xfrm>
            <a:prstGeom prst="rect">
              <a:avLst/>
            </a:prstGeom>
            <a:solidFill>
              <a:srgbClr val="6C7D76"/>
            </a:solidFill>
            <a:ln>
              <a:noFill/>
            </a:ln>
            <a:effectLst/>
          </p:spPr>
          <p:txBody>
            <a:bodyPr vert="horz" wrap="square" lIns="91440" tIns="45720" rIns="91440" bIns="45720" numCol="1" spcCol="215900" anchor="ctr"/>
            <a:lstStyle/>
            <a:p>
              <a:pPr algn="ctr">
                <a:defRPr lang="en-US"/>
              </a:pPr>
              <a:r>
                <a:rPr lang="en-US" sz="2400" b="1" cap="none">
                  <a:solidFill>
                    <a:srgbClr val="FFFFFF"/>
                  </a:solidFill>
                </a:rPr>
                <a:t>sight</a:t>
              </a:r>
            </a:p>
          </p:txBody>
        </p:sp>
        <p:sp>
          <p:nvSpPr>
            <p:cNvPr id="8" name="Taste1"/>
            <p:cNvSpPr/>
            <p:nvPr/>
          </p:nvSpPr>
          <p:spPr>
            <a:xfrm>
              <a:off x="5676900" y="5276850"/>
              <a:ext cx="2743200" cy="411480"/>
            </a:xfrm>
            <a:prstGeom prst="rect">
              <a:avLst/>
            </a:prstGeom>
            <a:solidFill>
              <a:srgbClr val="868257"/>
            </a:solidFill>
            <a:ln>
              <a:noFill/>
            </a:ln>
            <a:effectLst/>
          </p:spPr>
          <p:txBody>
            <a:bodyPr vert="horz" wrap="square" lIns="91440" tIns="45720" rIns="91440" bIns="45720" numCol="1" spcCol="215900" anchor="ctr"/>
            <a:lstStyle/>
            <a:p>
              <a:pPr algn="ctr">
                <a:defRPr lang="en-US"/>
              </a:pPr>
              <a:r>
                <a:rPr lang="en-US" sz="2400" b="1" cap="none">
                  <a:solidFill>
                    <a:srgbClr val="FFFFFF"/>
                  </a:solidFill>
                </a:rPr>
                <a:t>taste</a:t>
              </a:r>
            </a:p>
          </p:txBody>
        </p:sp>
        <p:sp>
          <p:nvSpPr>
            <p:cNvPr id="7" name="Smell1"/>
            <p:cNvSpPr/>
            <p:nvPr/>
          </p:nvSpPr>
          <p:spPr>
            <a:xfrm>
              <a:off x="5676900" y="4819650"/>
              <a:ext cx="2743200" cy="411480"/>
            </a:xfrm>
            <a:prstGeom prst="rect">
              <a:avLst/>
            </a:prstGeom>
            <a:solidFill>
              <a:srgbClr val="A57C38"/>
            </a:solidFill>
            <a:ln>
              <a:noFill/>
            </a:ln>
            <a:effectLst/>
          </p:spPr>
          <p:txBody>
            <a:bodyPr vert="horz" wrap="square" lIns="91440" tIns="45720" rIns="91440" bIns="45720" numCol="1" spcCol="215900" anchor="ctr"/>
            <a:lstStyle/>
            <a:p>
              <a:pPr algn="ctr">
                <a:defRPr lang="en-US"/>
              </a:pPr>
              <a:r>
                <a:rPr lang="en-US" sz="2400" b="1" cap="none">
                  <a:solidFill>
                    <a:srgbClr val="FFFFFF"/>
                  </a:solidFill>
                </a:rPr>
                <a:t>smell</a:t>
              </a:r>
            </a:p>
          </p:txBody>
        </p:sp>
        <p:sp>
          <p:nvSpPr>
            <p:cNvPr id="6" name="Touch1"/>
            <p:cNvSpPr/>
            <p:nvPr/>
          </p:nvSpPr>
          <p:spPr>
            <a:xfrm>
              <a:off x="5676900" y="5734050"/>
              <a:ext cx="2743200" cy="411480"/>
            </a:xfrm>
            <a:prstGeom prst="rect">
              <a:avLst/>
            </a:prstGeom>
            <a:solidFill>
              <a:srgbClr val="B8AE38"/>
            </a:solidFill>
            <a:ln>
              <a:noFill/>
            </a:ln>
            <a:effectLst/>
          </p:spPr>
          <p:txBody>
            <a:bodyPr vert="horz" wrap="square" lIns="91440" tIns="45720" rIns="91440" bIns="45720" numCol="1" spcCol="215900" anchor="ctr"/>
            <a:lstStyle/>
            <a:p>
              <a:pPr algn="ctr">
                <a:defRPr lang="en-US"/>
              </a:pPr>
              <a:r>
                <a:rPr lang="en-US" sz="2400" b="1" cap="none">
                  <a:solidFill>
                    <a:srgbClr val="FFFFFF"/>
                  </a:solidFill>
                </a:rPr>
                <a:t>touch</a:t>
              </a:r>
            </a:p>
          </p:txBody>
        </p:sp>
      </p:grpSp>
      <p:grpSp>
        <p:nvGrpSpPr>
          <p:cNvPr id="10" name="SensesSound"/>
          <p:cNvGrpSpPr/>
          <p:nvPr/>
        </p:nvGrpSpPr>
        <p:grpSpPr>
          <a:xfrm>
            <a:off x="8588375" y="4362450"/>
            <a:ext cx="2743200" cy="2240280"/>
            <a:chOff x="8588375" y="4362450"/>
            <a:chExt cx="2743200" cy="2240280"/>
          </a:xfrm>
        </p:grpSpPr>
        <p:sp>
          <p:nvSpPr>
            <p:cNvPr id="15" name="Sight2"/>
            <p:cNvSpPr/>
            <p:nvPr/>
          </p:nvSpPr>
          <p:spPr>
            <a:xfrm>
              <a:off x="8588375" y="6191250"/>
              <a:ext cx="2743200" cy="411480"/>
            </a:xfrm>
            <a:prstGeom prst="rect">
              <a:avLst/>
            </a:prstGeom>
            <a:solidFill>
              <a:srgbClr val="6C7D76"/>
            </a:solidFill>
            <a:ln>
              <a:noFill/>
            </a:ln>
            <a:effectLst/>
          </p:spPr>
          <p:txBody>
            <a:bodyPr vert="horz" wrap="square" lIns="91440" tIns="45720" rIns="91440" bIns="45720" numCol="1" spcCol="215900" anchor="ctr"/>
            <a:lstStyle/>
            <a:p>
              <a:pPr algn="ctr">
                <a:defRPr lang="en-US"/>
              </a:pPr>
              <a:r>
                <a:rPr lang="en-US" sz="2400" b="1" cap="none">
                  <a:solidFill>
                    <a:srgbClr val="FFFFFF"/>
                  </a:solidFill>
                </a:rPr>
                <a:t>sight</a:t>
              </a:r>
            </a:p>
          </p:txBody>
        </p:sp>
        <p:sp>
          <p:nvSpPr>
            <p:cNvPr id="14" name="Taste2"/>
            <p:cNvSpPr/>
            <p:nvPr/>
          </p:nvSpPr>
          <p:spPr>
            <a:xfrm>
              <a:off x="8588375" y="5276850"/>
              <a:ext cx="2743200" cy="411480"/>
            </a:xfrm>
            <a:prstGeom prst="rect">
              <a:avLst/>
            </a:prstGeom>
            <a:solidFill>
              <a:srgbClr val="868257"/>
            </a:solidFill>
            <a:ln>
              <a:noFill/>
            </a:ln>
            <a:effectLst/>
          </p:spPr>
          <p:txBody>
            <a:bodyPr vert="horz" wrap="square" lIns="91440" tIns="45720" rIns="91440" bIns="45720" numCol="1" spcCol="215900" anchor="ctr"/>
            <a:lstStyle/>
            <a:p>
              <a:pPr algn="ctr">
                <a:defRPr lang="en-US"/>
              </a:pPr>
              <a:r>
                <a:rPr lang="en-US" sz="2400" b="1" cap="none">
                  <a:solidFill>
                    <a:srgbClr val="FFFFFF"/>
                  </a:solidFill>
                </a:rPr>
                <a:t>taste</a:t>
              </a:r>
            </a:p>
          </p:txBody>
        </p:sp>
        <p:sp>
          <p:nvSpPr>
            <p:cNvPr id="13" name="Smell2"/>
            <p:cNvSpPr/>
            <p:nvPr/>
          </p:nvSpPr>
          <p:spPr>
            <a:xfrm>
              <a:off x="8588375" y="4819650"/>
              <a:ext cx="2743200" cy="411480"/>
            </a:xfrm>
            <a:prstGeom prst="rect">
              <a:avLst/>
            </a:prstGeom>
            <a:solidFill>
              <a:srgbClr val="A57C38"/>
            </a:solidFill>
            <a:ln>
              <a:noFill/>
            </a:ln>
            <a:effectLst/>
          </p:spPr>
          <p:txBody>
            <a:bodyPr vert="horz" wrap="square" lIns="91440" tIns="45720" rIns="91440" bIns="45720" numCol="1" spcCol="215900" anchor="ctr"/>
            <a:lstStyle/>
            <a:p>
              <a:pPr algn="ctr">
                <a:defRPr lang="en-US"/>
              </a:pPr>
              <a:r>
                <a:rPr lang="en-US" sz="2400" b="1" cap="none">
                  <a:solidFill>
                    <a:srgbClr val="FFFFFF"/>
                  </a:solidFill>
                </a:rPr>
                <a:t>smell</a:t>
              </a:r>
            </a:p>
          </p:txBody>
        </p:sp>
        <p:sp>
          <p:nvSpPr>
            <p:cNvPr id="12" name="Touch2"/>
            <p:cNvSpPr/>
            <p:nvPr/>
          </p:nvSpPr>
          <p:spPr>
            <a:xfrm>
              <a:off x="8588375" y="5734050"/>
              <a:ext cx="2743200" cy="411480"/>
            </a:xfrm>
            <a:prstGeom prst="rect">
              <a:avLst/>
            </a:prstGeom>
            <a:solidFill>
              <a:srgbClr val="B8AE38"/>
            </a:solidFill>
            <a:ln>
              <a:noFill/>
            </a:ln>
            <a:effectLst/>
          </p:spPr>
          <p:txBody>
            <a:bodyPr vert="horz" wrap="square" lIns="91440" tIns="45720" rIns="91440" bIns="45720" numCol="1" spcCol="215900" anchor="ctr"/>
            <a:lstStyle/>
            <a:p>
              <a:pPr algn="ctr">
                <a:defRPr lang="en-US"/>
              </a:pPr>
              <a:r>
                <a:rPr lang="en-US" sz="2400" b="1" cap="none">
                  <a:solidFill>
                    <a:srgbClr val="FFFFFF"/>
                  </a:solidFill>
                </a:rPr>
                <a:t>touch</a:t>
              </a:r>
            </a:p>
          </p:txBody>
        </p:sp>
        <p:sp>
          <p:nvSpPr>
            <p:cNvPr id="11" name="Sound2"/>
            <p:cNvSpPr/>
            <p:nvPr/>
          </p:nvSpPr>
          <p:spPr>
            <a:xfrm>
              <a:off x="8588375" y="4362450"/>
              <a:ext cx="2743200" cy="411480"/>
            </a:xfrm>
            <a:prstGeom prst="rect">
              <a:avLst/>
            </a:prstGeom>
            <a:solidFill>
              <a:srgbClr val="679C9B"/>
            </a:solidFill>
            <a:ln>
              <a:noFill/>
            </a:ln>
            <a:effectLst/>
          </p:spPr>
          <p:txBody>
            <a:bodyPr vert="horz" wrap="square" lIns="91440" tIns="45720" rIns="91440" bIns="45720" numCol="1" spcCol="215900" anchor="ctr"/>
            <a:lstStyle/>
            <a:p>
              <a:pPr algn="ctr">
                <a:defRPr lang="en-US"/>
              </a:pPr>
              <a:r>
                <a:rPr lang="en-US" sz="2400" b="1" cap="none">
                  <a:solidFill>
                    <a:srgbClr val="FFFFFF"/>
                  </a:solidFill>
                </a:rPr>
                <a:t>sound</a:t>
              </a:r>
            </a:p>
          </p:txBody>
        </p:sp>
      </p:grpSp>
      <p:pic>
        <p:nvPicPr>
          <p:cNvPr id="16" name="Woman" descr="Human-Female"/>
          <p:cNvPicPr>
            <a:picLocks noChangeAspect="1"/>
          </p:cNvPicPr>
          <p:nvPr/>
        </p:nvPicPr>
        <p:blipFill>
          <a:blip r:embed="rId3"/>
          <a:stretch>
            <a:fillRect/>
          </a:stretch>
        </p:blipFill>
        <p:spPr>
          <a:xfrm flipH="1">
            <a:off x="9285605" y="231140"/>
            <a:ext cx="1268095" cy="4206240"/>
          </a:xfrm>
          <a:prstGeom prst="rect">
            <a:avLst/>
          </a:prstGeom>
          <a:noFill/>
          <a:ln>
            <a:noFill/>
          </a:ln>
          <a:effectLst/>
        </p:spPr>
      </p:pic>
      <p:pic>
        <p:nvPicPr>
          <p:cNvPr id="17" name="Man" descr="Human-Male"/>
          <p:cNvPicPr/>
          <p:nvPr/>
        </p:nvPicPr>
        <p:blipFill>
          <a:blip r:embed="rId4"/>
          <a:stretch>
            <a:fillRect/>
          </a:stretch>
        </p:blipFill>
        <p:spPr>
          <a:xfrm>
            <a:off x="6508750" y="802640"/>
            <a:ext cx="1554480" cy="4206240"/>
          </a:xfrm>
          <a:prstGeom prst="rect">
            <a:avLst/>
          </a:prstGeom>
          <a:noFill/>
          <a:ln>
            <a:noFill/>
          </a:ln>
          <a:effectLst/>
        </p:spPr>
      </p:pic>
      <p:sp>
        <p:nvSpPr>
          <p:cNvPr id="18" name="Facts"/>
          <p:cNvSpPr/>
          <p:nvPr/>
        </p:nvSpPr>
        <p:spPr>
          <a:xfrm>
            <a:off x="447040" y="1098550"/>
            <a:ext cx="2848610" cy="5502910"/>
          </a:xfrm>
          <a:prstGeom prst="rect">
            <a:avLst/>
          </a:prstGeom>
          <a:solidFill>
            <a:srgbClr val="495450"/>
          </a:solidFill>
          <a:ln w="19050" cap="flat" cmpd="sng" algn="ctr">
            <a:solidFill>
              <a:srgbClr val="868257"/>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800" cap="none" dirty="0"/>
              <a:t>1988 Gallaudet protest</a:t>
            </a:r>
          </a:p>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2800" cap="none" dirty="0"/>
          </a:p>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800" dirty="0"/>
              <a:t>R</a:t>
            </a:r>
            <a:r>
              <a:rPr lang="en-US" sz="2800" cap="none" dirty="0"/>
              <a:t>acists &amp; </a:t>
            </a:r>
            <a:r>
              <a:rPr lang="en-US" sz="2800" cap="none" dirty="0" err="1"/>
              <a:t>audists</a:t>
            </a:r>
            <a:endParaRPr lang="en-US" sz="2800" cap="none" dirty="0"/>
          </a:p>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2800" cap="none" dirty="0"/>
          </a:p>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800" cap="none" dirty="0"/>
              <a:t>“Nothing to fix”</a:t>
            </a:r>
          </a:p>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2800" cap="none" dirty="0"/>
          </a:p>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800" cap="none" dirty="0"/>
              <a:t>Cochlear implants</a:t>
            </a:r>
          </a:p>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2800" cap="none" dirty="0"/>
          </a:p>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800" cap="none" dirty="0"/>
              <a:t>“God made us”</a:t>
            </a:r>
          </a:p>
        </p:txBody>
      </p:sp>
      <p:sp>
        <p:nvSpPr>
          <p:cNvPr id="19" name="VersesGood" hidden="1"/>
          <p:cNvSpPr/>
          <p:nvPr/>
        </p:nvSpPr>
        <p:spPr>
          <a:xfrm>
            <a:off x="447040" y="1097915"/>
            <a:ext cx="2848610" cy="5504815"/>
          </a:xfrm>
          <a:prstGeom prst="rect">
            <a:avLst/>
          </a:prstGeom>
          <a:gradFill flip="none" rotWithShape="1">
            <a:gsLst>
              <a:gs pos="0">
                <a:srgbClr val="FFFF00"/>
              </a:gs>
              <a:gs pos="100000">
                <a:srgbClr val="B8AE38"/>
              </a:gs>
            </a:gsLst>
            <a:lin ang="5400000" scaled="0"/>
            <a:tileRect/>
          </a:gradFill>
          <a:ln w="19050" cap="flat" cmpd="sng" algn="ctr">
            <a:solidFill>
              <a:srgbClr val="868257"/>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800" b="1" cap="none">
                <a:solidFill>
                  <a:srgbClr val="7A7425"/>
                </a:solidFill>
              </a:rPr>
              <a:t>phil 4:10-13</a:t>
            </a:r>
            <a:br>
              <a:rPr lang="en-US" sz="2800" b="1" cap="none">
                <a:solidFill>
                  <a:srgbClr val="7A7425"/>
                </a:solidFill>
              </a:rPr>
            </a:br>
            <a:endParaRPr lang="en-US" sz="2800" b="1" cap="none">
              <a:solidFill>
                <a:srgbClr val="7A7425"/>
              </a:solidFill>
            </a:endParaRPr>
          </a:p>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800" b="1" cap="none">
                <a:solidFill>
                  <a:srgbClr val="7A7425"/>
                </a:solidFill>
              </a:rPr>
              <a:t>2 cor 12:6-10</a:t>
            </a:r>
          </a:p>
        </p:txBody>
      </p:sp>
      <p:sp>
        <p:nvSpPr>
          <p:cNvPr id="20" name="VersesBad"/>
          <p:cNvSpPr/>
          <p:nvPr/>
        </p:nvSpPr>
        <p:spPr>
          <a:xfrm>
            <a:off x="6107430" y="614045"/>
            <a:ext cx="2600960" cy="6115685"/>
          </a:xfrm>
          <a:prstGeom prst="rect">
            <a:avLst/>
          </a:prstGeom>
          <a:gradFill flip="none" rotWithShape="0">
            <a:gsLst>
              <a:gs pos="0">
                <a:srgbClr val="7A7425"/>
              </a:gs>
              <a:gs pos="48000">
                <a:srgbClr val="343023"/>
              </a:gs>
              <a:gs pos="100000">
                <a:srgbClr val="343023"/>
              </a:gs>
            </a:gsLst>
            <a:lin ang="5400000" scaled="0"/>
            <a:tileRect/>
          </a:gradFill>
          <a:ln w="19050" cap="flat" cmpd="sng" algn="ctr">
            <a:solidFill>
              <a:srgbClr val="868257"/>
            </a:solidFill>
            <a:prstDash val="solid"/>
            <a:headEnd type="none"/>
            <a:tailEnd type="none"/>
          </a:ln>
          <a:effectLst/>
        </p:spPr>
        <p:txBody>
          <a:bodyPr vert="horz" wrap="square" lIns="91440" tIns="45720" rIns="91440" bIns="45720" numCol="1" spcCol="215900" anchor="t"/>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800" b="1" dirty="0"/>
              <a:t>A</a:t>
            </a:r>
            <a:r>
              <a:rPr lang="en-US" sz="2800" b="1" cap="none" dirty="0"/>
              <a:t>cts 8:14-24</a:t>
            </a:r>
          </a:p>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2800" b="1" cap="none" dirty="0"/>
          </a:p>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800" b="1" dirty="0" err="1"/>
              <a:t>D</a:t>
            </a:r>
            <a:r>
              <a:rPr lang="en-US" sz="2800" b="1" cap="none" dirty="0" err="1"/>
              <a:t>eut</a:t>
            </a:r>
            <a:r>
              <a:rPr lang="en-US" sz="2800" b="1" cap="none" dirty="0"/>
              <a:t> 29:18-21</a:t>
            </a:r>
            <a:br>
              <a:rPr lang="en-US" sz="2800" b="1" cap="none" dirty="0"/>
            </a:br>
            <a:endParaRPr lang="en-US" sz="2800" b="1" cap="none" dirty="0"/>
          </a:p>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2800" b="1" cap="none" dirty="0"/>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ppt_x</p:attrName>
                                        </p:attrNameLst>
                                      </p:cBhvr>
                                      <p:tavLst>
                                        <p:tav tm="0">
                                          <p:val>
                                            <p:strVal val="#ppt_x"/>
                                          </p:val>
                                        </p:tav>
                                        <p:tav tm="100000">
                                          <p:val>
                                            <p:strVal val="#ppt_x"/>
                                          </p:val>
                                        </p:tav>
                                      </p:tavLst>
                                    </p:anim>
                                    <p:anim calcmode="lin" valueType="num">
                                      <p:cBhvr>
                                        <p:cTn id="8" dur="500" fill="hold"/>
                                        <p:tgtEl>
                                          <p:spTgt spid="1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1" fill="hold" grpId="0" nodeType="after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ppt_x</p:attrName>
                                        </p:attrNameLst>
                                      </p:cBhvr>
                                      <p:tavLst>
                                        <p:tav tm="0">
                                          <p:val>
                                            <p:strVal val="#ppt_x"/>
                                          </p:val>
                                        </p:tav>
                                        <p:tav tm="100000">
                                          <p:val>
                                            <p:strVal val="#ppt_x"/>
                                          </p:val>
                                        </p:tav>
                                      </p:tavLst>
                                    </p:anim>
                                    <p:anim calcmode="lin" valueType="num">
                                      <p:cBhvr>
                                        <p:cTn id="13"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1+#ppt_h/2"/>
                                          </p:val>
                                        </p:tav>
                                        <p:tav tm="100000">
                                          <p:val>
                                            <p:strVal val="#ppt_y"/>
                                          </p:val>
                                        </p:tav>
                                      </p:tavLst>
                                    </p:anim>
                                  </p:childTnLst>
                                </p:cTn>
                              </p:par>
                            </p:childTnLst>
                          </p:cTn>
                        </p:par>
                        <p:par>
                          <p:cTn id="20" fill="hold">
                            <p:stCondLst>
                              <p:cond delay="500"/>
                            </p:stCondLst>
                            <p:childTnLst>
                              <p:par>
                                <p:cTn id="21" presetID="2" presetClass="entr" presetSubtype="1"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p:cTn id="23" dur="500" fill="hold"/>
                                        <p:tgtEl>
                                          <p:spTgt spid="17"/>
                                        </p:tgtEl>
                                        <p:attrNameLst>
                                          <p:attrName>ppt_x</p:attrName>
                                        </p:attrNameLst>
                                      </p:cBhvr>
                                      <p:tavLst>
                                        <p:tav tm="0">
                                          <p:val>
                                            <p:strVal val="#ppt_x"/>
                                          </p:val>
                                        </p:tav>
                                        <p:tav tm="100000">
                                          <p:val>
                                            <p:strVal val="#ppt_x"/>
                                          </p:val>
                                        </p:tav>
                                      </p:tavLst>
                                    </p:anim>
                                    <p:anim calcmode="lin" valueType="num">
                                      <p:cBhvr>
                                        <p:cTn id="24"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5" presetClass="path" presetSubtype="0" accel="50000" decel="50000" fill="hold" grpId="1" nodeType="clickEffect">
                                  <p:stCondLst>
                                    <p:cond delay="0"/>
                                  </p:stCondLst>
                                  <p:childTnLst>
                                    <p:animMotion origin="layout" path="M 0.00000 0.00000 L -0.18255 0.00000" pathEditMode="relative" rAng="0" ptsTypes="">
                                      <p:cBhvr>
                                        <p:cTn id="28" dur="2000" fill="hold"/>
                                        <p:tgtEl>
                                          <p:spTgt spid="17"/>
                                        </p:tgtEl>
                                        <p:attrNameLst>
                                          <p:attrName>ppt_x</p:attrName>
                                          <p:attrName>ppt_y</p:attrName>
                                        </p:attrNameLst>
                                      </p:cBhvr>
                                      <p:rCtr x="0" y="0"/>
                                    </p:animMotion>
                                  </p:childTnLst>
                                </p:cTn>
                              </p:par>
                              <p:par>
                                <p:cTn id="29" presetID="35" presetClass="path" presetSubtype="0" accel="50000" decel="50000" fill="hold" grpId="1" nodeType="withEffect">
                                  <p:stCondLst>
                                    <p:cond delay="0"/>
                                  </p:stCondLst>
                                  <p:childTnLst>
                                    <p:animMotion origin="layout" path="M 0.00000 0.00000 L -0.17995 0.00000" pathEditMode="relative" rAng="0" ptsTypes="">
                                      <p:cBhvr>
                                        <p:cTn id="30" dur="2000" fill="hold"/>
                                        <p:tgtEl>
                                          <p:spTgt spid="5"/>
                                        </p:tgtEl>
                                        <p:attrNameLst>
                                          <p:attrName>ppt_x</p:attrName>
                                          <p:attrName>ppt_y</p:attrName>
                                        </p:attrNameLst>
                                      </p:cBhvr>
                                      <p:rCtr x="0" y="0"/>
                                    </p:animMotion>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4">
                                            <p:bg/>
                                          </p:spTgt>
                                        </p:tgtEl>
                                        <p:attrNameLst>
                                          <p:attrName>style.visibility</p:attrName>
                                        </p:attrNameLst>
                                      </p:cBhvr>
                                      <p:to>
                                        <p:strVal val="visible"/>
                                      </p:to>
                                    </p:set>
                                    <p:anim calcmode="lin" valueType="num">
                                      <p:cBhvr>
                                        <p:cTn id="35" dur="500" fill="hold"/>
                                        <p:tgtEl>
                                          <p:spTgt spid="4">
                                            <p:bg/>
                                          </p:spTgt>
                                        </p:tgtEl>
                                        <p:attrNameLst>
                                          <p:attrName>ppt_x</p:attrName>
                                        </p:attrNameLst>
                                      </p:cBhvr>
                                      <p:tavLst>
                                        <p:tav tm="0">
                                          <p:val>
                                            <p:strVal val="#ppt_x"/>
                                          </p:val>
                                        </p:tav>
                                        <p:tav tm="100000">
                                          <p:val>
                                            <p:strVal val="#ppt_x"/>
                                          </p:val>
                                        </p:tav>
                                      </p:tavLst>
                                    </p:anim>
                                    <p:anim calcmode="lin" valueType="num">
                                      <p:cBhvr>
                                        <p:cTn id="36"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4">
                                            <p:txEl>
                                              <p:pRg st="0" end="0"/>
                                            </p:txEl>
                                          </p:spTgt>
                                        </p:tgtEl>
                                        <p:attrNameLst>
                                          <p:attrName>style.visibility</p:attrName>
                                        </p:attrNameLst>
                                      </p:cBhvr>
                                      <p:to>
                                        <p:strVal val="visible"/>
                                      </p:to>
                                    </p:set>
                                    <p:anim calcmode="lin" valueType="num">
                                      <p:cBhvr>
                                        <p:cTn id="4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4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4">
                                            <p:txEl>
                                              <p:pRg st="2" end="2"/>
                                            </p:txEl>
                                          </p:spTgt>
                                        </p:tgtEl>
                                        <p:attrNameLst>
                                          <p:attrName>style.visibility</p:attrName>
                                        </p:attrNameLst>
                                      </p:cBhvr>
                                      <p:to>
                                        <p:strVal val="visible"/>
                                      </p:to>
                                    </p:set>
                                    <p:anim calcmode="lin" valueType="num">
                                      <p:cBhvr>
                                        <p:cTn id="4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4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4">
                                            <p:txEl>
                                              <p:pRg st="4" end="4"/>
                                            </p:txEl>
                                          </p:spTgt>
                                        </p:tgtEl>
                                        <p:attrNameLst>
                                          <p:attrName>style.visibility</p:attrName>
                                        </p:attrNameLst>
                                      </p:cBhvr>
                                      <p:to>
                                        <p:strVal val="visible"/>
                                      </p:to>
                                    </p:set>
                                    <p:anim calcmode="lin" valueType="num">
                                      <p:cBhvr>
                                        <p:cTn id="5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5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4">
                                            <p:txEl>
                                              <p:pRg st="6" end="6"/>
                                            </p:txEl>
                                          </p:spTgt>
                                        </p:tgtEl>
                                        <p:attrNameLst>
                                          <p:attrName>style.visibility</p:attrName>
                                        </p:attrNameLst>
                                      </p:cBhvr>
                                      <p:to>
                                        <p:strVal val="visible"/>
                                      </p:to>
                                    </p:set>
                                    <p:anim calcmode="lin" valueType="num">
                                      <p:cBhvr>
                                        <p:cTn id="5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6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4">
                                            <p:txEl>
                                              <p:pRg st="8" end="8"/>
                                            </p:txEl>
                                          </p:spTgt>
                                        </p:tgtEl>
                                        <p:attrNameLst>
                                          <p:attrName>style.visibility</p:attrName>
                                        </p:attrNameLst>
                                      </p:cBhvr>
                                      <p:to>
                                        <p:strVal val="visible"/>
                                      </p:to>
                                    </p:set>
                                    <p:anim calcmode="lin" valueType="num">
                                      <p:cBhvr>
                                        <p:cTn id="6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6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4">
                                            <p:txEl>
                                              <p:pRg st="9" end="9"/>
                                            </p:txEl>
                                          </p:spTgt>
                                        </p:tgtEl>
                                        <p:attrNameLst>
                                          <p:attrName>style.visibility</p:attrName>
                                        </p:attrNameLst>
                                      </p:cBhvr>
                                      <p:to>
                                        <p:strVal val="visible"/>
                                      </p:to>
                                    </p:set>
                                    <p:anim calcmode="lin" valueType="num">
                                      <p:cBhvr>
                                        <p:cTn id="71"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72"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0">
                                            <p:bg/>
                                          </p:spTgt>
                                        </p:tgtEl>
                                        <p:attrNameLst>
                                          <p:attrName>style.visibility</p:attrName>
                                        </p:attrNameLst>
                                      </p:cBhvr>
                                      <p:to>
                                        <p:strVal val="visible"/>
                                      </p:to>
                                    </p:set>
                                    <p:animEffect transition="in" filter="fade">
                                      <p:cBhvr>
                                        <p:cTn id="77" dur="1000"/>
                                        <p:tgtEl>
                                          <p:spTgt spid="20">
                                            <p:bg/>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20">
                                            <p:txEl>
                                              <p:pRg st="0" end="0"/>
                                            </p:txEl>
                                          </p:spTgt>
                                        </p:tgtEl>
                                        <p:attrNameLst>
                                          <p:attrName>style.visibility</p:attrName>
                                        </p:attrNameLst>
                                      </p:cBhvr>
                                      <p:to>
                                        <p:strVal val="visible"/>
                                      </p:to>
                                    </p:set>
                                    <p:animEffect transition="in" filter="fade">
                                      <p:cBhvr>
                                        <p:cTn id="82" dur="1000"/>
                                        <p:tgtEl>
                                          <p:spTgt spid="20">
                                            <p:txEl>
                                              <p:pRg st="0" end="0"/>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0">
                                            <p:txEl>
                                              <p:pRg st="2" end="2"/>
                                            </p:txEl>
                                          </p:spTgt>
                                        </p:tgtEl>
                                        <p:attrNameLst>
                                          <p:attrName>style.visibility</p:attrName>
                                        </p:attrNameLst>
                                      </p:cBhvr>
                                      <p:to>
                                        <p:strVal val="visible"/>
                                      </p:to>
                                    </p:set>
                                    <p:animEffect transition="in" filter="fade">
                                      <p:cBhvr>
                                        <p:cTn id="87" dur="1000"/>
                                        <p:tgtEl>
                                          <p:spTgt spid="20">
                                            <p:txEl>
                                              <p:pRg st="2" end="2"/>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2" presetClass="exit" presetSubtype="4" fill="hold" grpId="1" nodeType="clickEffect">
                                  <p:stCondLst>
                                    <p:cond delay="0"/>
                                  </p:stCondLst>
                                  <p:childTnLst>
                                    <p:anim calcmode="lin" valueType="num">
                                      <p:cBhvr>
                                        <p:cTn id="91"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92" dur="500" fill="hold"/>
                                        <p:tgtEl>
                                          <p:spTgt spid="20">
                                            <p:txEl>
                                              <p:pRg st="0" end="0"/>
                                            </p:txEl>
                                          </p:spTgt>
                                        </p:tgtEl>
                                        <p:attrNameLst>
                                          <p:attrName>ppt_y</p:attrName>
                                        </p:attrNameLst>
                                      </p:cBhvr>
                                      <p:tavLst>
                                        <p:tav tm="0">
                                          <p:val>
                                            <p:strVal val="#ppt_y"/>
                                          </p:val>
                                        </p:tav>
                                        <p:tav tm="100000">
                                          <p:val>
                                            <p:strVal val="1+#ppt_h/2"/>
                                          </p:val>
                                        </p:tav>
                                      </p:tavLst>
                                    </p:anim>
                                    <p:set>
                                      <p:cBhvr>
                                        <p:cTn id="93" dur="1" fill="hold">
                                          <p:stCondLst>
                                            <p:cond delay="499"/>
                                          </p:stCondLst>
                                        </p:cTn>
                                        <p:tgtEl>
                                          <p:spTgt spid="20">
                                            <p:txEl>
                                              <p:pRg st="0" end="0"/>
                                            </p:txEl>
                                          </p:spTgt>
                                        </p:tgtEl>
                                        <p:attrNameLst>
                                          <p:attrName>style.visibility</p:attrName>
                                        </p:attrNameLst>
                                      </p:cBhvr>
                                      <p:to>
                                        <p:strVal val="hidden"/>
                                      </p:to>
                                    </p:set>
                                  </p:childTnLst>
                                </p:cTn>
                              </p:par>
                              <p:par>
                                <p:cTn id="94" presetID="2" presetClass="exit" presetSubtype="4" fill="hold" grpId="1" nodeType="withEffect">
                                  <p:stCondLst>
                                    <p:cond delay="0"/>
                                  </p:stCondLst>
                                  <p:childTnLst>
                                    <p:anim calcmode="lin" valueType="num">
                                      <p:cBhvr>
                                        <p:cTn id="95" dur="500" fill="hold"/>
                                        <p:tgtEl>
                                          <p:spTgt spid="20">
                                            <p:txEl>
                                              <p:pRg st="2" end="2"/>
                                            </p:txEl>
                                          </p:spTgt>
                                        </p:tgtEl>
                                        <p:attrNameLst>
                                          <p:attrName>ppt_x</p:attrName>
                                        </p:attrNameLst>
                                      </p:cBhvr>
                                      <p:tavLst>
                                        <p:tav tm="0">
                                          <p:val>
                                            <p:strVal val="#ppt_x"/>
                                          </p:val>
                                        </p:tav>
                                        <p:tav tm="100000">
                                          <p:val>
                                            <p:strVal val="#ppt_x"/>
                                          </p:val>
                                        </p:tav>
                                      </p:tavLst>
                                    </p:anim>
                                    <p:anim calcmode="lin" valueType="num">
                                      <p:cBhvr>
                                        <p:cTn id="96" dur="500" fill="hold"/>
                                        <p:tgtEl>
                                          <p:spTgt spid="20">
                                            <p:txEl>
                                              <p:pRg st="2" end="2"/>
                                            </p:txEl>
                                          </p:spTgt>
                                        </p:tgtEl>
                                        <p:attrNameLst>
                                          <p:attrName>ppt_y</p:attrName>
                                        </p:attrNameLst>
                                      </p:cBhvr>
                                      <p:tavLst>
                                        <p:tav tm="0">
                                          <p:val>
                                            <p:strVal val="#ppt_y"/>
                                          </p:val>
                                        </p:tav>
                                        <p:tav tm="100000">
                                          <p:val>
                                            <p:strVal val="1+#ppt_h/2"/>
                                          </p:val>
                                        </p:tav>
                                      </p:tavLst>
                                    </p:anim>
                                    <p:set>
                                      <p:cBhvr>
                                        <p:cTn id="97" dur="1" fill="hold">
                                          <p:stCondLst>
                                            <p:cond delay="499"/>
                                          </p:stCondLst>
                                        </p:cTn>
                                        <p:tgtEl>
                                          <p:spTgt spid="20">
                                            <p:txEl>
                                              <p:pRg st="2" end="2"/>
                                            </p:txEl>
                                          </p:spTgt>
                                        </p:tgtEl>
                                        <p:attrNameLst>
                                          <p:attrName>style.visibility</p:attrName>
                                        </p:attrNameLst>
                                      </p:cBhvr>
                                      <p:to>
                                        <p:strVal val="hidden"/>
                                      </p:to>
                                    </p:set>
                                  </p:childTnLst>
                                </p:cTn>
                              </p:par>
                              <p:par>
                                <p:cTn id="98" presetID="2" presetClass="exit" presetSubtype="4" fill="hold" grpId="1" nodeType="withEffect">
                                  <p:stCondLst>
                                    <p:cond delay="0"/>
                                  </p:stCondLst>
                                  <p:childTnLst>
                                    <p:anim calcmode="lin" valueType="num">
                                      <p:cBhvr>
                                        <p:cTn id="99"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100" dur="500" fill="hold"/>
                                        <p:tgtEl>
                                          <p:spTgt spid="20">
                                            <p:txEl>
                                              <p:pRg st="0" end="0"/>
                                            </p:txEl>
                                          </p:spTgt>
                                        </p:tgtEl>
                                        <p:attrNameLst>
                                          <p:attrName>ppt_y</p:attrName>
                                        </p:attrNameLst>
                                      </p:cBhvr>
                                      <p:tavLst>
                                        <p:tav tm="0">
                                          <p:val>
                                            <p:strVal val="#ppt_y"/>
                                          </p:val>
                                        </p:tav>
                                        <p:tav tm="100000">
                                          <p:val>
                                            <p:strVal val="1+#ppt_h/2"/>
                                          </p:val>
                                        </p:tav>
                                      </p:tavLst>
                                    </p:anim>
                                    <p:set>
                                      <p:cBhvr>
                                        <p:cTn id="101" dur="1" fill="hold">
                                          <p:stCondLst>
                                            <p:cond delay="499"/>
                                          </p:stCondLst>
                                        </p:cTn>
                                        <p:tgtEl>
                                          <p:spTgt spid="20">
                                            <p:txEl>
                                              <p:pRg st="0" end="0"/>
                                            </p:txEl>
                                          </p:spTgt>
                                        </p:tgtEl>
                                        <p:attrNameLst>
                                          <p:attrName>style.visibility</p:attrName>
                                        </p:attrNameLst>
                                      </p:cBhvr>
                                      <p:to>
                                        <p:strVal val="hidden"/>
                                      </p:to>
                                    </p:set>
                                  </p:childTnLst>
                                </p:cTn>
                              </p:par>
                              <p:par>
                                <p:cTn id="102" presetID="2" presetClass="exit" presetSubtype="4" fill="hold" grpId="1" nodeType="withEffect">
                                  <p:stCondLst>
                                    <p:cond delay="0"/>
                                  </p:stCondLst>
                                  <p:childTnLst>
                                    <p:anim calcmode="lin" valueType="num">
                                      <p:cBhvr>
                                        <p:cTn id="103" dur="500" fill="hold"/>
                                        <p:tgtEl>
                                          <p:spTgt spid="20">
                                            <p:txEl>
                                              <p:pRg st="2" end="2"/>
                                            </p:txEl>
                                          </p:spTgt>
                                        </p:tgtEl>
                                        <p:attrNameLst>
                                          <p:attrName>ppt_x</p:attrName>
                                        </p:attrNameLst>
                                      </p:cBhvr>
                                      <p:tavLst>
                                        <p:tav tm="0">
                                          <p:val>
                                            <p:strVal val="#ppt_x"/>
                                          </p:val>
                                        </p:tav>
                                        <p:tav tm="100000">
                                          <p:val>
                                            <p:strVal val="#ppt_x"/>
                                          </p:val>
                                        </p:tav>
                                      </p:tavLst>
                                    </p:anim>
                                    <p:anim calcmode="lin" valueType="num">
                                      <p:cBhvr>
                                        <p:cTn id="104" dur="500" fill="hold"/>
                                        <p:tgtEl>
                                          <p:spTgt spid="20">
                                            <p:txEl>
                                              <p:pRg st="2" end="2"/>
                                            </p:txEl>
                                          </p:spTgt>
                                        </p:tgtEl>
                                        <p:attrNameLst>
                                          <p:attrName>ppt_y</p:attrName>
                                        </p:attrNameLst>
                                      </p:cBhvr>
                                      <p:tavLst>
                                        <p:tav tm="0">
                                          <p:val>
                                            <p:strVal val="#ppt_y"/>
                                          </p:val>
                                        </p:tav>
                                        <p:tav tm="100000">
                                          <p:val>
                                            <p:strVal val="1+#ppt_h/2"/>
                                          </p:val>
                                        </p:tav>
                                      </p:tavLst>
                                    </p:anim>
                                    <p:set>
                                      <p:cBhvr>
                                        <p:cTn id="105" dur="1" fill="hold">
                                          <p:stCondLst>
                                            <p:cond delay="499"/>
                                          </p:stCondLst>
                                        </p:cTn>
                                        <p:tgtEl>
                                          <p:spTgt spid="20">
                                            <p:txEl>
                                              <p:pRg st="2" end="2"/>
                                            </p:txEl>
                                          </p:spTgt>
                                        </p:tgtEl>
                                        <p:attrNameLst>
                                          <p:attrName>style.visibility</p:attrName>
                                        </p:attrNameLst>
                                      </p:cBhvr>
                                      <p:to>
                                        <p:strVal val="hidden"/>
                                      </p:to>
                                    </p:set>
                                  </p:childTnLst>
                                </p:cTn>
                              </p:par>
                              <p:par>
                                <p:cTn id="106" presetID="2" presetClass="exit" presetSubtype="4" fill="hold" grpId="1" nodeType="withEffect">
                                  <p:stCondLst>
                                    <p:cond delay="0"/>
                                  </p:stCondLst>
                                  <p:childTnLst>
                                    <p:anim calcmode="lin" valueType="num">
                                      <p:cBhvr>
                                        <p:cTn id="107" dur="500" fill="hold"/>
                                        <p:tgtEl>
                                          <p:spTgt spid="20">
                                            <p:bg/>
                                          </p:spTgt>
                                        </p:tgtEl>
                                        <p:attrNameLst>
                                          <p:attrName>ppt_x</p:attrName>
                                        </p:attrNameLst>
                                      </p:cBhvr>
                                      <p:tavLst>
                                        <p:tav tm="0">
                                          <p:val>
                                            <p:strVal val="#ppt_x"/>
                                          </p:val>
                                        </p:tav>
                                        <p:tav tm="100000">
                                          <p:val>
                                            <p:strVal val="#ppt_x"/>
                                          </p:val>
                                        </p:tav>
                                      </p:tavLst>
                                    </p:anim>
                                    <p:anim calcmode="lin" valueType="num">
                                      <p:cBhvr>
                                        <p:cTn id="108" dur="500" fill="hold"/>
                                        <p:tgtEl>
                                          <p:spTgt spid="20">
                                            <p:bg/>
                                          </p:spTgt>
                                        </p:tgtEl>
                                        <p:attrNameLst>
                                          <p:attrName>ppt_y</p:attrName>
                                        </p:attrNameLst>
                                      </p:cBhvr>
                                      <p:tavLst>
                                        <p:tav tm="0">
                                          <p:val>
                                            <p:strVal val="#ppt_y"/>
                                          </p:val>
                                        </p:tav>
                                        <p:tav tm="100000">
                                          <p:val>
                                            <p:strVal val="1+#ppt_h/2"/>
                                          </p:val>
                                        </p:tav>
                                      </p:tavLst>
                                    </p:anim>
                                    <p:set>
                                      <p:cBhvr>
                                        <p:cTn id="109" dur="1" fill="hold">
                                          <p:stCondLst>
                                            <p:cond delay="499"/>
                                          </p:stCondLst>
                                        </p:cTn>
                                        <p:tgtEl>
                                          <p:spTgt spid="20">
                                            <p:bg/>
                                          </p:spTgt>
                                        </p:tgtEl>
                                        <p:attrNameLst>
                                          <p:attrName>style.visibility</p:attrName>
                                        </p:attrNameLst>
                                      </p:cBhvr>
                                      <p:to>
                                        <p:strVal val="hidden"/>
                                      </p:to>
                                    </p:set>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grpId="0" nodeType="clickEffect">
                                  <p:stCondLst>
                                    <p:cond delay="0"/>
                                  </p:stCondLst>
                                  <p:childTnLst>
                                    <p:set>
                                      <p:cBhvr>
                                        <p:cTn id="113" dur="1" fill="hold">
                                          <p:stCondLst>
                                            <p:cond delay="0"/>
                                          </p:stCondLst>
                                        </p:cTn>
                                        <p:tgtEl>
                                          <p:spTgt spid="3"/>
                                        </p:tgtEl>
                                        <p:attrNameLst>
                                          <p:attrName>style.visibility</p:attrName>
                                        </p:attrNameLst>
                                      </p:cBhvr>
                                      <p:to>
                                        <p:strVal val="visible"/>
                                      </p:to>
                                    </p:set>
                                    <p:animEffect transition="in" filter="fade">
                                      <p:cBhvr>
                                        <p:cTn id="114" dur="5000"/>
                                        <p:tgtEl>
                                          <p:spTgt spid="3"/>
                                        </p:tgtEl>
                                      </p:cBhvr>
                                    </p:animEffect>
                                  </p:childTnLst>
                                </p:cTn>
                              </p:par>
                            </p:childTnLst>
                          </p:cTn>
                        </p:par>
                      </p:childTnLst>
                    </p:cTn>
                  </p:par>
                  <p:par>
                    <p:cTn id="115" fill="hold">
                      <p:stCondLst>
                        <p:cond delay="indefinite"/>
                      </p:stCondLst>
                      <p:childTnLst>
                        <p:par>
                          <p:cTn id="116" fill="hold">
                            <p:stCondLst>
                              <p:cond delay="0"/>
                            </p:stCondLst>
                            <p:childTnLst>
                              <p:par>
                                <p:cTn id="117" presetID="2" presetClass="entr" presetSubtype="8" fill="hold" grpId="0" nodeType="clickEffect">
                                  <p:stCondLst>
                                    <p:cond delay="0"/>
                                  </p:stCondLst>
                                  <p:childTnLst>
                                    <p:set>
                                      <p:cBhvr>
                                        <p:cTn id="118" dur="1" fill="hold">
                                          <p:stCondLst>
                                            <p:cond delay="0"/>
                                          </p:stCondLst>
                                        </p:cTn>
                                        <p:tgtEl>
                                          <p:spTgt spid="18">
                                            <p:bg/>
                                          </p:spTgt>
                                        </p:tgtEl>
                                        <p:attrNameLst>
                                          <p:attrName>style.visibility</p:attrName>
                                        </p:attrNameLst>
                                      </p:cBhvr>
                                      <p:to>
                                        <p:strVal val="visible"/>
                                      </p:to>
                                    </p:set>
                                    <p:anim calcmode="lin" valueType="num">
                                      <p:cBhvr>
                                        <p:cTn id="119" dur="500" fill="hold"/>
                                        <p:tgtEl>
                                          <p:spTgt spid="18">
                                            <p:bg/>
                                          </p:spTgt>
                                        </p:tgtEl>
                                        <p:attrNameLst>
                                          <p:attrName>ppt_x</p:attrName>
                                        </p:attrNameLst>
                                      </p:cBhvr>
                                      <p:tavLst>
                                        <p:tav tm="0">
                                          <p:val>
                                            <p:strVal val="0-#ppt_w/2"/>
                                          </p:val>
                                        </p:tav>
                                        <p:tav tm="100000">
                                          <p:val>
                                            <p:strVal val="#ppt_x"/>
                                          </p:val>
                                        </p:tav>
                                      </p:tavLst>
                                    </p:anim>
                                    <p:anim calcmode="lin" valueType="num">
                                      <p:cBhvr>
                                        <p:cTn id="120" dur="500" fill="hold"/>
                                        <p:tgtEl>
                                          <p:spTgt spid="18">
                                            <p:bg/>
                                          </p:spTgt>
                                        </p:tgtEl>
                                        <p:attrNameLst>
                                          <p:attrName>ppt_y</p:attrName>
                                        </p:attrNameLst>
                                      </p:cBhvr>
                                      <p:tavLst>
                                        <p:tav tm="0">
                                          <p:val>
                                            <p:strVal val="#ppt_y"/>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2" presetClass="entr" presetSubtype="8" fill="hold" grpId="0" nodeType="clickEffect">
                                  <p:stCondLst>
                                    <p:cond delay="0"/>
                                  </p:stCondLst>
                                  <p:childTnLst>
                                    <p:set>
                                      <p:cBhvr>
                                        <p:cTn id="124" dur="1" fill="hold">
                                          <p:stCondLst>
                                            <p:cond delay="0"/>
                                          </p:stCondLst>
                                        </p:cTn>
                                        <p:tgtEl>
                                          <p:spTgt spid="18">
                                            <p:txEl>
                                              <p:pRg st="0" end="0"/>
                                            </p:txEl>
                                          </p:spTgt>
                                        </p:tgtEl>
                                        <p:attrNameLst>
                                          <p:attrName>style.visibility</p:attrName>
                                        </p:attrNameLst>
                                      </p:cBhvr>
                                      <p:to>
                                        <p:strVal val="visible"/>
                                      </p:to>
                                    </p:set>
                                    <p:anim calcmode="lin" valueType="num">
                                      <p:cBhvr>
                                        <p:cTn id="125" dur="500" fill="hold"/>
                                        <p:tgtEl>
                                          <p:spTgt spid="18">
                                            <p:txEl>
                                              <p:pRg st="0" end="0"/>
                                            </p:txEl>
                                          </p:spTgt>
                                        </p:tgtEl>
                                        <p:attrNameLst>
                                          <p:attrName>ppt_x</p:attrName>
                                        </p:attrNameLst>
                                      </p:cBhvr>
                                      <p:tavLst>
                                        <p:tav tm="0">
                                          <p:val>
                                            <p:strVal val="0-#ppt_w/2"/>
                                          </p:val>
                                        </p:tav>
                                        <p:tav tm="100000">
                                          <p:val>
                                            <p:strVal val="#ppt_x"/>
                                          </p:val>
                                        </p:tav>
                                      </p:tavLst>
                                    </p:anim>
                                    <p:anim calcmode="lin" valueType="num">
                                      <p:cBhvr>
                                        <p:cTn id="126" dur="50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2" presetClass="entr" presetSubtype="8" fill="hold" grpId="0" nodeType="clickEffect">
                                  <p:stCondLst>
                                    <p:cond delay="0"/>
                                  </p:stCondLst>
                                  <p:childTnLst>
                                    <p:set>
                                      <p:cBhvr>
                                        <p:cTn id="130" dur="1" fill="hold">
                                          <p:stCondLst>
                                            <p:cond delay="0"/>
                                          </p:stCondLst>
                                        </p:cTn>
                                        <p:tgtEl>
                                          <p:spTgt spid="18">
                                            <p:txEl>
                                              <p:pRg st="2" end="2"/>
                                            </p:txEl>
                                          </p:spTgt>
                                        </p:tgtEl>
                                        <p:attrNameLst>
                                          <p:attrName>style.visibility</p:attrName>
                                        </p:attrNameLst>
                                      </p:cBhvr>
                                      <p:to>
                                        <p:strVal val="visible"/>
                                      </p:to>
                                    </p:set>
                                    <p:anim calcmode="lin" valueType="num">
                                      <p:cBhvr>
                                        <p:cTn id="131" dur="500" fill="hold"/>
                                        <p:tgtEl>
                                          <p:spTgt spid="18">
                                            <p:txEl>
                                              <p:pRg st="2" end="2"/>
                                            </p:txEl>
                                          </p:spTgt>
                                        </p:tgtEl>
                                        <p:attrNameLst>
                                          <p:attrName>ppt_x</p:attrName>
                                        </p:attrNameLst>
                                      </p:cBhvr>
                                      <p:tavLst>
                                        <p:tav tm="0">
                                          <p:val>
                                            <p:strVal val="0-#ppt_w/2"/>
                                          </p:val>
                                        </p:tav>
                                        <p:tav tm="100000">
                                          <p:val>
                                            <p:strVal val="#ppt_x"/>
                                          </p:val>
                                        </p:tav>
                                      </p:tavLst>
                                    </p:anim>
                                    <p:anim calcmode="lin" valueType="num">
                                      <p:cBhvr>
                                        <p:cTn id="132" dur="500" fill="hold"/>
                                        <p:tgtEl>
                                          <p:spTgt spid="1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2" presetClass="entr" presetSubtype="8" fill="hold" grpId="0" nodeType="clickEffect">
                                  <p:stCondLst>
                                    <p:cond delay="0"/>
                                  </p:stCondLst>
                                  <p:childTnLst>
                                    <p:set>
                                      <p:cBhvr>
                                        <p:cTn id="136" dur="1" fill="hold">
                                          <p:stCondLst>
                                            <p:cond delay="0"/>
                                          </p:stCondLst>
                                        </p:cTn>
                                        <p:tgtEl>
                                          <p:spTgt spid="18">
                                            <p:txEl>
                                              <p:pRg st="4" end="4"/>
                                            </p:txEl>
                                          </p:spTgt>
                                        </p:tgtEl>
                                        <p:attrNameLst>
                                          <p:attrName>style.visibility</p:attrName>
                                        </p:attrNameLst>
                                      </p:cBhvr>
                                      <p:to>
                                        <p:strVal val="visible"/>
                                      </p:to>
                                    </p:set>
                                    <p:anim calcmode="lin" valueType="num">
                                      <p:cBhvr>
                                        <p:cTn id="137" dur="500" fill="hold"/>
                                        <p:tgtEl>
                                          <p:spTgt spid="18">
                                            <p:txEl>
                                              <p:pRg st="4" end="4"/>
                                            </p:txEl>
                                          </p:spTgt>
                                        </p:tgtEl>
                                        <p:attrNameLst>
                                          <p:attrName>ppt_x</p:attrName>
                                        </p:attrNameLst>
                                      </p:cBhvr>
                                      <p:tavLst>
                                        <p:tav tm="0">
                                          <p:val>
                                            <p:strVal val="0-#ppt_w/2"/>
                                          </p:val>
                                        </p:tav>
                                        <p:tav tm="100000">
                                          <p:val>
                                            <p:strVal val="#ppt_x"/>
                                          </p:val>
                                        </p:tav>
                                      </p:tavLst>
                                    </p:anim>
                                    <p:anim calcmode="lin" valueType="num">
                                      <p:cBhvr>
                                        <p:cTn id="138" dur="500" fill="hold"/>
                                        <p:tgtEl>
                                          <p:spTgt spid="18">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2" presetClass="entr" presetSubtype="8" fill="hold" grpId="0" nodeType="clickEffect">
                                  <p:stCondLst>
                                    <p:cond delay="0"/>
                                  </p:stCondLst>
                                  <p:childTnLst>
                                    <p:set>
                                      <p:cBhvr>
                                        <p:cTn id="142" dur="1" fill="hold">
                                          <p:stCondLst>
                                            <p:cond delay="0"/>
                                          </p:stCondLst>
                                        </p:cTn>
                                        <p:tgtEl>
                                          <p:spTgt spid="18">
                                            <p:txEl>
                                              <p:pRg st="6" end="6"/>
                                            </p:txEl>
                                          </p:spTgt>
                                        </p:tgtEl>
                                        <p:attrNameLst>
                                          <p:attrName>style.visibility</p:attrName>
                                        </p:attrNameLst>
                                      </p:cBhvr>
                                      <p:to>
                                        <p:strVal val="visible"/>
                                      </p:to>
                                    </p:set>
                                    <p:anim calcmode="lin" valueType="num">
                                      <p:cBhvr>
                                        <p:cTn id="143" dur="500" fill="hold"/>
                                        <p:tgtEl>
                                          <p:spTgt spid="18">
                                            <p:txEl>
                                              <p:pRg st="6" end="6"/>
                                            </p:txEl>
                                          </p:spTgt>
                                        </p:tgtEl>
                                        <p:attrNameLst>
                                          <p:attrName>ppt_x</p:attrName>
                                        </p:attrNameLst>
                                      </p:cBhvr>
                                      <p:tavLst>
                                        <p:tav tm="0">
                                          <p:val>
                                            <p:strVal val="0-#ppt_w/2"/>
                                          </p:val>
                                        </p:tav>
                                        <p:tav tm="100000">
                                          <p:val>
                                            <p:strVal val="#ppt_x"/>
                                          </p:val>
                                        </p:tav>
                                      </p:tavLst>
                                    </p:anim>
                                    <p:anim calcmode="lin" valueType="num">
                                      <p:cBhvr>
                                        <p:cTn id="144" dur="500" fill="hold"/>
                                        <p:tgtEl>
                                          <p:spTgt spid="18">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145" fill="hold">
                      <p:stCondLst>
                        <p:cond delay="indefinite"/>
                      </p:stCondLst>
                      <p:childTnLst>
                        <p:par>
                          <p:cTn id="146" fill="hold">
                            <p:stCondLst>
                              <p:cond delay="0"/>
                            </p:stCondLst>
                            <p:childTnLst>
                              <p:par>
                                <p:cTn id="147" presetID="2" presetClass="entr" presetSubtype="8" fill="hold" grpId="0" nodeType="clickEffect">
                                  <p:stCondLst>
                                    <p:cond delay="0"/>
                                  </p:stCondLst>
                                  <p:childTnLst>
                                    <p:set>
                                      <p:cBhvr>
                                        <p:cTn id="148" dur="1" fill="hold">
                                          <p:stCondLst>
                                            <p:cond delay="0"/>
                                          </p:stCondLst>
                                        </p:cTn>
                                        <p:tgtEl>
                                          <p:spTgt spid="18">
                                            <p:txEl>
                                              <p:pRg st="8" end="8"/>
                                            </p:txEl>
                                          </p:spTgt>
                                        </p:tgtEl>
                                        <p:attrNameLst>
                                          <p:attrName>style.visibility</p:attrName>
                                        </p:attrNameLst>
                                      </p:cBhvr>
                                      <p:to>
                                        <p:strVal val="visible"/>
                                      </p:to>
                                    </p:set>
                                    <p:anim calcmode="lin" valueType="num">
                                      <p:cBhvr>
                                        <p:cTn id="149" dur="500" fill="hold"/>
                                        <p:tgtEl>
                                          <p:spTgt spid="18">
                                            <p:txEl>
                                              <p:pRg st="8" end="8"/>
                                            </p:txEl>
                                          </p:spTgt>
                                        </p:tgtEl>
                                        <p:attrNameLst>
                                          <p:attrName>ppt_x</p:attrName>
                                        </p:attrNameLst>
                                      </p:cBhvr>
                                      <p:tavLst>
                                        <p:tav tm="0">
                                          <p:val>
                                            <p:strVal val="0-#ppt_w/2"/>
                                          </p:val>
                                        </p:tav>
                                        <p:tav tm="100000">
                                          <p:val>
                                            <p:strVal val="#ppt_x"/>
                                          </p:val>
                                        </p:tav>
                                      </p:tavLst>
                                    </p:anim>
                                    <p:anim calcmode="lin" valueType="num">
                                      <p:cBhvr>
                                        <p:cTn id="150" dur="500" fill="hold"/>
                                        <p:tgtEl>
                                          <p:spTgt spid="18">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151" fill="hold">
                      <p:stCondLst>
                        <p:cond delay="indefinite"/>
                      </p:stCondLst>
                      <p:childTnLst>
                        <p:par>
                          <p:cTn id="152" fill="hold">
                            <p:stCondLst>
                              <p:cond delay="0"/>
                            </p:stCondLst>
                            <p:childTnLst>
                              <p:par>
                                <p:cTn id="153" presetID="10" presetClass="entr" presetSubtype="0" fill="hold" grpId="0" nodeType="clickEffect">
                                  <p:stCondLst>
                                    <p:cond delay="0"/>
                                  </p:stCondLst>
                                  <p:childTnLst>
                                    <p:set>
                                      <p:cBhvr>
                                        <p:cTn id="154" dur="1" fill="hold">
                                          <p:stCondLst>
                                            <p:cond delay="0"/>
                                          </p:stCondLst>
                                        </p:cTn>
                                        <p:tgtEl>
                                          <p:spTgt spid="19">
                                            <p:bg/>
                                          </p:spTgt>
                                        </p:tgtEl>
                                        <p:attrNameLst>
                                          <p:attrName>style.visibility</p:attrName>
                                        </p:attrNameLst>
                                      </p:cBhvr>
                                      <p:to>
                                        <p:strVal val="visible"/>
                                      </p:to>
                                    </p:set>
                                    <p:animEffect transition="in" filter="fade">
                                      <p:cBhvr>
                                        <p:cTn id="155" dur="1000"/>
                                        <p:tgtEl>
                                          <p:spTgt spid="19">
                                            <p:bg/>
                                          </p:spTgt>
                                        </p:tgtEl>
                                      </p:cBhvr>
                                    </p:animEffect>
                                  </p:childTnLst>
                                </p:cTn>
                              </p:par>
                            </p:childTnLst>
                          </p:cTn>
                        </p:par>
                      </p:childTnLst>
                    </p:cTn>
                  </p:par>
                  <p:par>
                    <p:cTn id="156" fill="hold">
                      <p:stCondLst>
                        <p:cond delay="indefinite"/>
                      </p:stCondLst>
                      <p:childTnLst>
                        <p:par>
                          <p:cTn id="157" fill="hold">
                            <p:stCondLst>
                              <p:cond delay="0"/>
                            </p:stCondLst>
                            <p:childTnLst>
                              <p:par>
                                <p:cTn id="158" presetID="10" presetClass="entr" presetSubtype="0" fill="hold" grpId="0" nodeType="clickEffect">
                                  <p:stCondLst>
                                    <p:cond delay="0"/>
                                  </p:stCondLst>
                                  <p:childTnLst>
                                    <p:set>
                                      <p:cBhvr>
                                        <p:cTn id="159" dur="1" fill="hold">
                                          <p:stCondLst>
                                            <p:cond delay="0"/>
                                          </p:stCondLst>
                                        </p:cTn>
                                        <p:tgtEl>
                                          <p:spTgt spid="19">
                                            <p:txEl>
                                              <p:pRg st="0" end="0"/>
                                            </p:txEl>
                                          </p:spTgt>
                                        </p:tgtEl>
                                        <p:attrNameLst>
                                          <p:attrName>style.visibility</p:attrName>
                                        </p:attrNameLst>
                                      </p:cBhvr>
                                      <p:to>
                                        <p:strVal val="visible"/>
                                      </p:to>
                                    </p:set>
                                    <p:animEffect transition="in" filter="fade">
                                      <p:cBhvr>
                                        <p:cTn id="160" dur="1000"/>
                                        <p:tgtEl>
                                          <p:spTgt spid="19">
                                            <p:txEl>
                                              <p:pRg st="0" end="0"/>
                                            </p:txEl>
                                          </p:spTgt>
                                        </p:tgtEl>
                                      </p:cBhvr>
                                    </p:animEffect>
                                  </p:childTnLst>
                                </p:cTn>
                              </p:par>
                            </p:childTnLst>
                          </p:cTn>
                        </p:par>
                      </p:childTnLst>
                    </p:cTn>
                  </p:par>
                  <p:par>
                    <p:cTn id="161" fill="hold">
                      <p:stCondLst>
                        <p:cond delay="indefinite"/>
                      </p:stCondLst>
                      <p:childTnLst>
                        <p:par>
                          <p:cTn id="162" fill="hold">
                            <p:stCondLst>
                              <p:cond delay="0"/>
                            </p:stCondLst>
                            <p:childTnLst>
                              <p:par>
                                <p:cTn id="163" presetID="10" presetClass="entr" presetSubtype="0" fill="hold" grpId="0" nodeType="clickEffect">
                                  <p:stCondLst>
                                    <p:cond delay="0"/>
                                  </p:stCondLst>
                                  <p:childTnLst>
                                    <p:set>
                                      <p:cBhvr>
                                        <p:cTn id="164" dur="1" fill="hold">
                                          <p:stCondLst>
                                            <p:cond delay="0"/>
                                          </p:stCondLst>
                                        </p:cTn>
                                        <p:tgtEl>
                                          <p:spTgt spid="19">
                                            <p:txEl>
                                              <p:pRg st="1" end="1"/>
                                            </p:txEl>
                                          </p:spTgt>
                                        </p:tgtEl>
                                        <p:attrNameLst>
                                          <p:attrName>style.visibility</p:attrName>
                                        </p:attrNameLst>
                                      </p:cBhvr>
                                      <p:to>
                                        <p:strVal val="visible"/>
                                      </p:to>
                                    </p:set>
                                    <p:animEffect transition="in" filter="fade">
                                      <p:cBhvr>
                                        <p:cTn id="165" dur="1000"/>
                                        <p:tgtEl>
                                          <p:spTgt spid="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build="p" animBg="1"/>
      <p:bldP spid="5" grpId="0" animBg="1" advAuto="0"/>
      <p:bldP spid="5" grpId="1" animBg="1" advAuto="0"/>
      <p:bldP spid="10" grpId="0" animBg="1" advAuto="0"/>
      <p:bldP spid="16" grpId="0" animBg="1" advAuto="0"/>
      <p:bldP spid="17" grpId="0" animBg="1" advAuto="0"/>
      <p:bldP spid="17" grpId="1" animBg="1" advAuto="0"/>
      <p:bldP spid="18" grpId="0" build="p" animBg="1"/>
      <p:bldP spid="19" grpId="0" build="p" animBg="1"/>
      <p:bldP spid="20" grpId="0" build="p" animBg="1"/>
      <p:bldP spid="20" grpId="1" build="allAtOnce"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89000"/>
              </a:schemeClr>
            </a:gs>
            <a:gs pos="23000">
              <a:schemeClr val="accent4">
                <a:lumMod val="89000"/>
              </a:schemeClr>
            </a:gs>
            <a:gs pos="69000">
              <a:schemeClr val="accent4">
                <a:lumMod val="75000"/>
              </a:schemeClr>
            </a:gs>
            <a:gs pos="97000">
              <a:schemeClr val="accent4">
                <a:lumMod val="70000"/>
              </a:scheme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WorldMap">
            <a:extLst>
              <a:ext uri="{FF2B5EF4-FFF2-40B4-BE49-F238E27FC236}">
                <a16:creationId xmlns:a16="http://schemas.microsoft.com/office/drawing/2014/main" id="{FA05F88B-BCFC-97CE-2B5A-DDACF81798BD}"/>
              </a:ext>
            </a:extLst>
          </p:cNvPr>
          <p:cNvGrpSpPr/>
          <p:nvPr/>
        </p:nvGrpSpPr>
        <p:grpSpPr>
          <a:xfrm>
            <a:off x="658495" y="363855"/>
            <a:ext cx="10497820" cy="6099175"/>
            <a:chOff x="658495" y="363855"/>
            <a:chExt cx="10497820" cy="6099175"/>
          </a:xfr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p:grpSpPr>
        <p:sp>
          <p:nvSpPr>
            <p:cNvPr id="7" name="Freeform 8">
              <a:extLst>
                <a:ext uri="{FF2B5EF4-FFF2-40B4-BE49-F238E27FC236}">
                  <a16:creationId xmlns:a16="http://schemas.microsoft.com/office/drawing/2014/main" id="{DD5CC74A-540B-C917-29B4-7EC6ACA5C534}"/>
                </a:ext>
              </a:extLst>
            </p:cNvPr>
            <p:cNvSpPr/>
            <p:nvPr/>
          </p:nvSpPr>
          <p:spPr>
            <a:xfrm>
              <a:off x="893445" y="2877820"/>
              <a:ext cx="9977120" cy="3540760"/>
            </a:xfrm>
            <a:custGeom>
              <a:avLst/>
              <a:gdLst/>
              <a:ahLst/>
              <a:cxnLst/>
              <a:rect l="0" t="0" r="9977120" b="3540760"/>
              <a:pathLst>
                <a:path w="9977120" h="3540760">
                  <a:moveTo>
                    <a:pt x="2732007" y="3430641"/>
                  </a:moveTo>
                  <a:lnTo>
                    <a:pt x="2761657" y="3447582"/>
                  </a:lnTo>
                  <a:lnTo>
                    <a:pt x="2791306" y="3475112"/>
                  </a:lnTo>
                  <a:lnTo>
                    <a:pt x="2820956" y="3500524"/>
                  </a:lnTo>
                  <a:lnTo>
                    <a:pt x="2854841" y="3519583"/>
                  </a:lnTo>
                  <a:lnTo>
                    <a:pt x="2854841" y="3536525"/>
                  </a:lnTo>
                  <a:lnTo>
                    <a:pt x="2835781" y="3536525"/>
                  </a:lnTo>
                  <a:lnTo>
                    <a:pt x="2816720" y="3540760"/>
                  </a:lnTo>
                  <a:lnTo>
                    <a:pt x="2787071" y="3540760"/>
                  </a:lnTo>
                  <a:lnTo>
                    <a:pt x="2761657" y="3534407"/>
                  </a:lnTo>
                  <a:lnTo>
                    <a:pt x="2746832" y="3530172"/>
                  </a:lnTo>
                  <a:lnTo>
                    <a:pt x="2740478" y="3500524"/>
                  </a:lnTo>
                  <a:lnTo>
                    <a:pt x="2732007" y="3462406"/>
                  </a:lnTo>
                  <a:lnTo>
                    <a:pt x="2732007" y="3430641"/>
                  </a:lnTo>
                  <a:close/>
                  <a:moveTo>
                    <a:pt x="2969204" y="3367110"/>
                  </a:moveTo>
                  <a:lnTo>
                    <a:pt x="2998854" y="3373463"/>
                  </a:lnTo>
                  <a:lnTo>
                    <a:pt x="3032740" y="3386169"/>
                  </a:lnTo>
                  <a:lnTo>
                    <a:pt x="3058154" y="3396758"/>
                  </a:lnTo>
                  <a:lnTo>
                    <a:pt x="3049682" y="3396758"/>
                  </a:lnTo>
                  <a:lnTo>
                    <a:pt x="3024268" y="3411582"/>
                  </a:lnTo>
                  <a:lnTo>
                    <a:pt x="2998854" y="3422170"/>
                  </a:lnTo>
                  <a:lnTo>
                    <a:pt x="2969204" y="3430641"/>
                  </a:lnTo>
                  <a:lnTo>
                    <a:pt x="2969204" y="3415817"/>
                  </a:lnTo>
                  <a:lnTo>
                    <a:pt x="2973440" y="3411581"/>
                  </a:lnTo>
                  <a:lnTo>
                    <a:pt x="2979794" y="3407346"/>
                  </a:lnTo>
                  <a:lnTo>
                    <a:pt x="2984029" y="3403111"/>
                  </a:lnTo>
                  <a:lnTo>
                    <a:pt x="2984029" y="3400993"/>
                  </a:lnTo>
                  <a:lnTo>
                    <a:pt x="2988265" y="3396757"/>
                  </a:lnTo>
                  <a:lnTo>
                    <a:pt x="2990383" y="3388287"/>
                  </a:lnTo>
                  <a:lnTo>
                    <a:pt x="2984029" y="3388287"/>
                  </a:lnTo>
                  <a:lnTo>
                    <a:pt x="2964969" y="3407347"/>
                  </a:lnTo>
                  <a:lnTo>
                    <a:pt x="2948026" y="3417935"/>
                  </a:lnTo>
                  <a:lnTo>
                    <a:pt x="2928966" y="3422170"/>
                  </a:lnTo>
                  <a:lnTo>
                    <a:pt x="2903552" y="3430641"/>
                  </a:lnTo>
                  <a:lnTo>
                    <a:pt x="2903552" y="3396758"/>
                  </a:lnTo>
                  <a:lnTo>
                    <a:pt x="2924730" y="3388287"/>
                  </a:lnTo>
                  <a:lnTo>
                    <a:pt x="2948026" y="3377699"/>
                  </a:lnTo>
                  <a:lnTo>
                    <a:pt x="2969204" y="3367110"/>
                  </a:lnTo>
                  <a:close/>
                  <a:moveTo>
                    <a:pt x="2909905" y="2949927"/>
                  </a:moveTo>
                  <a:lnTo>
                    <a:pt x="2918376" y="2956280"/>
                  </a:lnTo>
                  <a:lnTo>
                    <a:pt x="2924730" y="2960516"/>
                  </a:lnTo>
                  <a:lnTo>
                    <a:pt x="2928966" y="2964752"/>
                  </a:lnTo>
                  <a:lnTo>
                    <a:pt x="2933201" y="2971104"/>
                  </a:lnTo>
                  <a:lnTo>
                    <a:pt x="2933201" y="2979575"/>
                  </a:lnTo>
                  <a:lnTo>
                    <a:pt x="2935319" y="2990163"/>
                  </a:lnTo>
                  <a:lnTo>
                    <a:pt x="2918376" y="2990163"/>
                  </a:lnTo>
                  <a:lnTo>
                    <a:pt x="2914141" y="2981693"/>
                  </a:lnTo>
                  <a:lnTo>
                    <a:pt x="2909905" y="2975340"/>
                  </a:lnTo>
                  <a:lnTo>
                    <a:pt x="2909905" y="2971104"/>
                  </a:lnTo>
                  <a:lnTo>
                    <a:pt x="2905669" y="2966868"/>
                  </a:lnTo>
                  <a:lnTo>
                    <a:pt x="2909905" y="2960516"/>
                  </a:lnTo>
                  <a:lnTo>
                    <a:pt x="2909905" y="2949927"/>
                  </a:lnTo>
                  <a:close/>
                  <a:moveTo>
                    <a:pt x="9083394" y="2901221"/>
                  </a:moveTo>
                  <a:lnTo>
                    <a:pt x="9093983" y="2930868"/>
                  </a:lnTo>
                  <a:lnTo>
                    <a:pt x="9098219" y="2964751"/>
                  </a:lnTo>
                  <a:lnTo>
                    <a:pt x="9089747" y="2996516"/>
                  </a:lnTo>
                  <a:lnTo>
                    <a:pt x="9072805" y="3015576"/>
                  </a:lnTo>
                  <a:lnTo>
                    <a:pt x="9053744" y="3026164"/>
                  </a:lnTo>
                  <a:lnTo>
                    <a:pt x="9028330" y="3038870"/>
                  </a:lnTo>
                  <a:lnTo>
                    <a:pt x="9017741" y="2994399"/>
                  </a:lnTo>
                  <a:lnTo>
                    <a:pt x="9002916" y="2949927"/>
                  </a:lnTo>
                  <a:lnTo>
                    <a:pt x="8988091" y="2909692"/>
                  </a:lnTo>
                  <a:lnTo>
                    <a:pt x="9017741" y="2909692"/>
                  </a:lnTo>
                  <a:lnTo>
                    <a:pt x="9043155" y="2924515"/>
                  </a:lnTo>
                  <a:lnTo>
                    <a:pt x="9064333" y="2920280"/>
                  </a:lnTo>
                  <a:lnTo>
                    <a:pt x="9083394" y="2901219"/>
                  </a:lnTo>
                  <a:close/>
                  <a:moveTo>
                    <a:pt x="9693330" y="2894868"/>
                  </a:moveTo>
                  <a:lnTo>
                    <a:pt x="9699684" y="2896985"/>
                  </a:lnTo>
                  <a:lnTo>
                    <a:pt x="9708155" y="2901221"/>
                  </a:lnTo>
                  <a:lnTo>
                    <a:pt x="9712391" y="2905457"/>
                  </a:lnTo>
                  <a:lnTo>
                    <a:pt x="9714508" y="2909692"/>
                  </a:lnTo>
                  <a:lnTo>
                    <a:pt x="9718744" y="2911809"/>
                  </a:lnTo>
                  <a:lnTo>
                    <a:pt x="9727215" y="2920280"/>
                  </a:lnTo>
                  <a:lnTo>
                    <a:pt x="9727215" y="2916045"/>
                  </a:lnTo>
                  <a:lnTo>
                    <a:pt x="9729333" y="2911809"/>
                  </a:lnTo>
                  <a:lnTo>
                    <a:pt x="9733569" y="2905456"/>
                  </a:lnTo>
                  <a:lnTo>
                    <a:pt x="9733569" y="2901221"/>
                  </a:lnTo>
                  <a:lnTo>
                    <a:pt x="9737805" y="2901221"/>
                  </a:lnTo>
                  <a:lnTo>
                    <a:pt x="9742040" y="2901221"/>
                  </a:lnTo>
                  <a:lnTo>
                    <a:pt x="9742040" y="2909692"/>
                  </a:lnTo>
                  <a:lnTo>
                    <a:pt x="9744158" y="2916045"/>
                  </a:lnTo>
                  <a:lnTo>
                    <a:pt x="9748394" y="2926633"/>
                  </a:lnTo>
                  <a:lnTo>
                    <a:pt x="9748394" y="2939339"/>
                  </a:lnTo>
                  <a:lnTo>
                    <a:pt x="9748394" y="2949927"/>
                  </a:lnTo>
                  <a:lnTo>
                    <a:pt x="9722980" y="2979575"/>
                  </a:lnTo>
                  <a:lnTo>
                    <a:pt x="9699684" y="3015576"/>
                  </a:lnTo>
                  <a:lnTo>
                    <a:pt x="9708155" y="3038870"/>
                  </a:lnTo>
                  <a:lnTo>
                    <a:pt x="9703919" y="3045223"/>
                  </a:lnTo>
                  <a:lnTo>
                    <a:pt x="9693330" y="3053694"/>
                  </a:lnTo>
                  <a:lnTo>
                    <a:pt x="9682741" y="3055811"/>
                  </a:lnTo>
                  <a:lnTo>
                    <a:pt x="9672152" y="3060047"/>
                  </a:lnTo>
                  <a:lnTo>
                    <a:pt x="9659445" y="3068517"/>
                  </a:lnTo>
                  <a:lnTo>
                    <a:pt x="9653091" y="3070635"/>
                  </a:lnTo>
                  <a:lnTo>
                    <a:pt x="9644620" y="3083341"/>
                  </a:lnTo>
                  <a:lnTo>
                    <a:pt x="9644620" y="3093930"/>
                  </a:lnTo>
                  <a:lnTo>
                    <a:pt x="9642502" y="3104518"/>
                  </a:lnTo>
                  <a:lnTo>
                    <a:pt x="9642502" y="3115106"/>
                  </a:lnTo>
                  <a:lnTo>
                    <a:pt x="9638266" y="3129930"/>
                  </a:lnTo>
                  <a:lnTo>
                    <a:pt x="9629795" y="3138401"/>
                  </a:lnTo>
                  <a:lnTo>
                    <a:pt x="9619206" y="3144754"/>
                  </a:lnTo>
                  <a:lnTo>
                    <a:pt x="9608617" y="3153225"/>
                  </a:lnTo>
                  <a:lnTo>
                    <a:pt x="9598028" y="3159578"/>
                  </a:lnTo>
                  <a:lnTo>
                    <a:pt x="9585321" y="3170166"/>
                  </a:lnTo>
                  <a:lnTo>
                    <a:pt x="9570496" y="3170166"/>
                  </a:lnTo>
                  <a:lnTo>
                    <a:pt x="9553553" y="3157460"/>
                  </a:lnTo>
                  <a:lnTo>
                    <a:pt x="9534493" y="3144754"/>
                  </a:lnTo>
                  <a:lnTo>
                    <a:pt x="9519668" y="3134166"/>
                  </a:lnTo>
                  <a:lnTo>
                    <a:pt x="9504843" y="3112989"/>
                  </a:lnTo>
                  <a:lnTo>
                    <a:pt x="9515432" y="3104518"/>
                  </a:lnTo>
                  <a:lnTo>
                    <a:pt x="9519668" y="3093930"/>
                  </a:lnTo>
                  <a:lnTo>
                    <a:pt x="9523903" y="3085459"/>
                  </a:lnTo>
                  <a:lnTo>
                    <a:pt x="9526021" y="3074871"/>
                  </a:lnTo>
                  <a:lnTo>
                    <a:pt x="9530257" y="3064282"/>
                  </a:lnTo>
                  <a:lnTo>
                    <a:pt x="9538728" y="3055811"/>
                  </a:lnTo>
                  <a:lnTo>
                    <a:pt x="9559907" y="3049458"/>
                  </a:lnTo>
                  <a:lnTo>
                    <a:pt x="9583203" y="3045223"/>
                  </a:lnTo>
                  <a:lnTo>
                    <a:pt x="9604381" y="3038870"/>
                  </a:lnTo>
                  <a:lnTo>
                    <a:pt x="9614970" y="3026164"/>
                  </a:lnTo>
                  <a:lnTo>
                    <a:pt x="9634031" y="3000752"/>
                  </a:lnTo>
                  <a:lnTo>
                    <a:pt x="9648856" y="2971104"/>
                  </a:lnTo>
                  <a:lnTo>
                    <a:pt x="9667916" y="2941457"/>
                  </a:lnTo>
                  <a:lnTo>
                    <a:pt x="9682741" y="2911809"/>
                  </a:lnTo>
                  <a:lnTo>
                    <a:pt x="9693330" y="2894868"/>
                  </a:lnTo>
                  <a:close/>
                  <a:moveTo>
                    <a:pt x="9678505" y="2623805"/>
                  </a:moveTo>
                  <a:lnTo>
                    <a:pt x="9693330" y="2623805"/>
                  </a:lnTo>
                  <a:lnTo>
                    <a:pt x="9727215" y="2657690"/>
                  </a:lnTo>
                  <a:lnTo>
                    <a:pt x="9756865" y="2687340"/>
                  </a:lnTo>
                  <a:lnTo>
                    <a:pt x="9786515" y="2721218"/>
                  </a:lnTo>
                  <a:lnTo>
                    <a:pt x="9807693" y="2763572"/>
                  </a:lnTo>
                  <a:lnTo>
                    <a:pt x="9818282" y="2763572"/>
                  </a:lnTo>
                  <a:lnTo>
                    <a:pt x="9830989" y="2763572"/>
                  </a:lnTo>
                  <a:lnTo>
                    <a:pt x="9837343" y="2763572"/>
                  </a:lnTo>
                  <a:lnTo>
                    <a:pt x="9841579" y="2763572"/>
                  </a:lnTo>
                  <a:lnTo>
                    <a:pt x="9847932" y="2763572"/>
                  </a:lnTo>
                  <a:lnTo>
                    <a:pt x="9856403" y="2757219"/>
                  </a:lnTo>
                  <a:lnTo>
                    <a:pt x="9860639" y="2750866"/>
                  </a:lnTo>
                  <a:lnTo>
                    <a:pt x="9862757" y="2738159"/>
                  </a:lnTo>
                  <a:lnTo>
                    <a:pt x="9871228" y="2738159"/>
                  </a:lnTo>
                  <a:lnTo>
                    <a:pt x="9871228" y="2786866"/>
                  </a:lnTo>
                  <a:lnTo>
                    <a:pt x="9866993" y="2797455"/>
                  </a:lnTo>
                  <a:lnTo>
                    <a:pt x="9862757" y="2808043"/>
                  </a:lnTo>
                  <a:lnTo>
                    <a:pt x="9860639" y="2820749"/>
                  </a:lnTo>
                  <a:lnTo>
                    <a:pt x="9856403" y="2827102"/>
                  </a:lnTo>
                  <a:lnTo>
                    <a:pt x="9830989" y="2827102"/>
                  </a:lnTo>
                  <a:lnTo>
                    <a:pt x="9830989" y="2852514"/>
                  </a:lnTo>
                  <a:lnTo>
                    <a:pt x="9807693" y="2875810"/>
                  </a:lnTo>
                  <a:lnTo>
                    <a:pt x="9788633" y="2896985"/>
                  </a:lnTo>
                  <a:lnTo>
                    <a:pt x="9767454" y="2920280"/>
                  </a:lnTo>
                  <a:lnTo>
                    <a:pt x="9767454" y="2909692"/>
                  </a:lnTo>
                  <a:lnTo>
                    <a:pt x="9763219" y="2901221"/>
                  </a:lnTo>
                  <a:lnTo>
                    <a:pt x="9763219" y="2894868"/>
                  </a:lnTo>
                  <a:lnTo>
                    <a:pt x="9763219" y="2882162"/>
                  </a:lnTo>
                  <a:lnTo>
                    <a:pt x="9767454" y="2875809"/>
                  </a:lnTo>
                  <a:lnTo>
                    <a:pt x="9767454" y="2867338"/>
                  </a:lnTo>
                  <a:lnTo>
                    <a:pt x="9767454" y="2860985"/>
                  </a:lnTo>
                  <a:lnTo>
                    <a:pt x="9763219" y="2856750"/>
                  </a:lnTo>
                  <a:lnTo>
                    <a:pt x="9756865" y="2852514"/>
                  </a:lnTo>
                  <a:lnTo>
                    <a:pt x="9748394" y="2850397"/>
                  </a:lnTo>
                  <a:lnTo>
                    <a:pt x="9742040" y="2846161"/>
                  </a:lnTo>
                  <a:lnTo>
                    <a:pt x="9733569" y="2841926"/>
                  </a:lnTo>
                  <a:lnTo>
                    <a:pt x="9727215" y="2837690"/>
                  </a:lnTo>
                  <a:lnTo>
                    <a:pt x="9722980" y="2835573"/>
                  </a:lnTo>
                  <a:lnTo>
                    <a:pt x="9722980" y="2831337"/>
                  </a:lnTo>
                  <a:lnTo>
                    <a:pt x="9727215" y="2827102"/>
                  </a:lnTo>
                  <a:lnTo>
                    <a:pt x="9733569" y="2816514"/>
                  </a:lnTo>
                  <a:lnTo>
                    <a:pt x="9744158" y="2808043"/>
                  </a:lnTo>
                  <a:lnTo>
                    <a:pt x="9756865" y="2797455"/>
                  </a:lnTo>
                  <a:lnTo>
                    <a:pt x="9767454" y="2786866"/>
                  </a:lnTo>
                  <a:lnTo>
                    <a:pt x="9752630" y="2772042"/>
                  </a:lnTo>
                  <a:lnTo>
                    <a:pt x="9737805" y="2746630"/>
                  </a:lnTo>
                  <a:lnTo>
                    <a:pt x="9714508" y="2708512"/>
                  </a:lnTo>
                  <a:lnTo>
                    <a:pt x="9697566" y="2676747"/>
                  </a:lnTo>
                  <a:lnTo>
                    <a:pt x="9686977" y="2647099"/>
                  </a:lnTo>
                  <a:lnTo>
                    <a:pt x="9678505" y="2623805"/>
                  </a:lnTo>
                  <a:close/>
                  <a:moveTo>
                    <a:pt x="9545082" y="2236269"/>
                  </a:moveTo>
                  <a:lnTo>
                    <a:pt x="9564142" y="2236269"/>
                  </a:lnTo>
                  <a:lnTo>
                    <a:pt x="9598028" y="2261682"/>
                  </a:lnTo>
                  <a:lnTo>
                    <a:pt x="9638266" y="2284976"/>
                  </a:lnTo>
                  <a:lnTo>
                    <a:pt x="9638266" y="2306153"/>
                  </a:lnTo>
                  <a:lnTo>
                    <a:pt x="9612852" y="2306153"/>
                  </a:lnTo>
                  <a:lnTo>
                    <a:pt x="9593792" y="2291329"/>
                  </a:lnTo>
                  <a:lnTo>
                    <a:pt x="9574731" y="2276505"/>
                  </a:lnTo>
                  <a:lnTo>
                    <a:pt x="9559907" y="2257446"/>
                  </a:lnTo>
                  <a:lnTo>
                    <a:pt x="9545082" y="2236269"/>
                  </a:lnTo>
                  <a:close/>
                  <a:moveTo>
                    <a:pt x="9936881" y="2107091"/>
                  </a:moveTo>
                  <a:lnTo>
                    <a:pt x="9945352" y="2107091"/>
                  </a:lnTo>
                  <a:lnTo>
                    <a:pt x="9951706" y="2111326"/>
                  </a:lnTo>
                  <a:lnTo>
                    <a:pt x="9955942" y="2113444"/>
                  </a:lnTo>
                  <a:lnTo>
                    <a:pt x="9955942" y="2117679"/>
                  </a:lnTo>
                  <a:lnTo>
                    <a:pt x="9960177" y="2121914"/>
                  </a:lnTo>
                  <a:lnTo>
                    <a:pt x="9962295" y="2128268"/>
                  </a:lnTo>
                  <a:lnTo>
                    <a:pt x="9970766" y="2140974"/>
                  </a:lnTo>
                  <a:lnTo>
                    <a:pt x="9975002" y="2153680"/>
                  </a:lnTo>
                  <a:lnTo>
                    <a:pt x="9977120" y="2168504"/>
                  </a:lnTo>
                  <a:lnTo>
                    <a:pt x="9962295" y="2168504"/>
                  </a:lnTo>
                  <a:lnTo>
                    <a:pt x="9962295" y="2153680"/>
                  </a:lnTo>
                  <a:lnTo>
                    <a:pt x="9951706" y="2147327"/>
                  </a:lnTo>
                  <a:lnTo>
                    <a:pt x="9947470" y="2136739"/>
                  </a:lnTo>
                  <a:lnTo>
                    <a:pt x="9945352" y="2128268"/>
                  </a:lnTo>
                  <a:lnTo>
                    <a:pt x="9941117" y="2117679"/>
                  </a:lnTo>
                  <a:lnTo>
                    <a:pt x="9936881" y="2107091"/>
                  </a:lnTo>
                  <a:close/>
                  <a:moveTo>
                    <a:pt x="9598028" y="2062620"/>
                  </a:moveTo>
                  <a:lnTo>
                    <a:pt x="9604381" y="2062620"/>
                  </a:lnTo>
                  <a:lnTo>
                    <a:pt x="9608617" y="2066856"/>
                  </a:lnTo>
                  <a:lnTo>
                    <a:pt x="9608617" y="2068973"/>
                  </a:lnTo>
                  <a:lnTo>
                    <a:pt x="9612852" y="2068973"/>
                  </a:lnTo>
                  <a:lnTo>
                    <a:pt x="9614970" y="2068973"/>
                  </a:lnTo>
                  <a:lnTo>
                    <a:pt x="9619206" y="2073209"/>
                  </a:lnTo>
                  <a:lnTo>
                    <a:pt x="9623442" y="2083797"/>
                  </a:lnTo>
                  <a:lnTo>
                    <a:pt x="9623442" y="2096503"/>
                  </a:lnTo>
                  <a:lnTo>
                    <a:pt x="9627677" y="2102856"/>
                  </a:lnTo>
                  <a:lnTo>
                    <a:pt x="9629795" y="2111326"/>
                  </a:lnTo>
                  <a:lnTo>
                    <a:pt x="9634031" y="2117679"/>
                  </a:lnTo>
                  <a:lnTo>
                    <a:pt x="9638266" y="2128268"/>
                  </a:lnTo>
                  <a:lnTo>
                    <a:pt x="9612852" y="2128268"/>
                  </a:lnTo>
                  <a:lnTo>
                    <a:pt x="9608617" y="2111326"/>
                  </a:lnTo>
                  <a:lnTo>
                    <a:pt x="9600145" y="2098620"/>
                  </a:lnTo>
                  <a:lnTo>
                    <a:pt x="9598028" y="2083797"/>
                  </a:lnTo>
                  <a:lnTo>
                    <a:pt x="9598028" y="2062620"/>
                  </a:lnTo>
                  <a:close/>
                  <a:moveTo>
                    <a:pt x="6156546" y="2047796"/>
                  </a:moveTo>
                  <a:lnTo>
                    <a:pt x="6156546" y="2062620"/>
                  </a:lnTo>
                  <a:lnTo>
                    <a:pt x="6173489" y="2102856"/>
                  </a:lnTo>
                  <a:lnTo>
                    <a:pt x="6173489" y="2147327"/>
                  </a:lnTo>
                  <a:lnTo>
                    <a:pt x="6162899" y="2187563"/>
                  </a:lnTo>
                  <a:lnTo>
                    <a:pt x="6143839" y="2227799"/>
                  </a:lnTo>
                  <a:lnTo>
                    <a:pt x="6122661" y="2265917"/>
                  </a:lnTo>
                  <a:lnTo>
                    <a:pt x="6103600" y="2301918"/>
                  </a:lnTo>
                  <a:lnTo>
                    <a:pt x="6088775" y="2331565"/>
                  </a:lnTo>
                  <a:lnTo>
                    <a:pt x="6082422" y="2369683"/>
                  </a:lnTo>
                  <a:lnTo>
                    <a:pt x="6078186" y="2401448"/>
                  </a:lnTo>
                  <a:lnTo>
                    <a:pt x="6073950" y="2428978"/>
                  </a:lnTo>
                  <a:lnTo>
                    <a:pt x="6059126" y="2450155"/>
                  </a:lnTo>
                  <a:lnTo>
                    <a:pt x="6033712" y="2469214"/>
                  </a:lnTo>
                  <a:lnTo>
                    <a:pt x="6033712" y="2460743"/>
                  </a:lnTo>
                  <a:lnTo>
                    <a:pt x="6018887" y="2458626"/>
                  </a:lnTo>
                  <a:lnTo>
                    <a:pt x="6008297" y="2454390"/>
                  </a:lnTo>
                  <a:lnTo>
                    <a:pt x="5997708" y="2445920"/>
                  </a:lnTo>
                  <a:lnTo>
                    <a:pt x="5989237" y="2435331"/>
                  </a:lnTo>
                  <a:lnTo>
                    <a:pt x="5985001" y="2420508"/>
                  </a:lnTo>
                  <a:lnTo>
                    <a:pt x="5970176" y="2390860"/>
                  </a:lnTo>
                  <a:lnTo>
                    <a:pt x="5968059" y="2361213"/>
                  </a:lnTo>
                  <a:lnTo>
                    <a:pt x="5978648" y="2335800"/>
                  </a:lnTo>
                  <a:lnTo>
                    <a:pt x="5989237" y="2306153"/>
                  </a:lnTo>
                  <a:lnTo>
                    <a:pt x="5999826" y="2276505"/>
                  </a:lnTo>
                  <a:lnTo>
                    <a:pt x="5999826" y="2257446"/>
                  </a:lnTo>
                  <a:lnTo>
                    <a:pt x="5997708" y="2227799"/>
                  </a:lnTo>
                  <a:lnTo>
                    <a:pt x="5993473" y="2198151"/>
                  </a:lnTo>
                  <a:lnTo>
                    <a:pt x="5993473" y="2168504"/>
                  </a:lnTo>
                  <a:lnTo>
                    <a:pt x="6033712" y="2168504"/>
                  </a:lnTo>
                  <a:lnTo>
                    <a:pt x="6044301" y="2151562"/>
                  </a:lnTo>
                  <a:lnTo>
                    <a:pt x="6067597" y="2128266"/>
                  </a:lnTo>
                  <a:lnTo>
                    <a:pt x="6088775" y="2102856"/>
                  </a:lnTo>
                  <a:lnTo>
                    <a:pt x="6114189" y="2077442"/>
                  </a:lnTo>
                  <a:lnTo>
                    <a:pt x="6137485" y="2058384"/>
                  </a:lnTo>
                  <a:lnTo>
                    <a:pt x="6156546" y="2047796"/>
                  </a:lnTo>
                  <a:close/>
                  <a:moveTo>
                    <a:pt x="9434954" y="1933441"/>
                  </a:moveTo>
                  <a:lnTo>
                    <a:pt x="9464604" y="1944030"/>
                  </a:lnTo>
                  <a:lnTo>
                    <a:pt x="9464604" y="1958853"/>
                  </a:lnTo>
                  <a:lnTo>
                    <a:pt x="9441308" y="1958853"/>
                  </a:lnTo>
                  <a:lnTo>
                    <a:pt x="9441308" y="1950383"/>
                  </a:lnTo>
                  <a:lnTo>
                    <a:pt x="9439190" y="1948265"/>
                  </a:lnTo>
                  <a:lnTo>
                    <a:pt x="9439190" y="1944030"/>
                  </a:lnTo>
                  <a:lnTo>
                    <a:pt x="9434954" y="1944030"/>
                  </a:lnTo>
                  <a:lnTo>
                    <a:pt x="9434954" y="1939794"/>
                  </a:lnTo>
                  <a:lnTo>
                    <a:pt x="9434954" y="1933441"/>
                  </a:lnTo>
                  <a:close/>
                  <a:moveTo>
                    <a:pt x="8905496" y="1924971"/>
                  </a:moveTo>
                  <a:lnTo>
                    <a:pt x="8913967" y="1924971"/>
                  </a:lnTo>
                  <a:lnTo>
                    <a:pt x="8916085" y="1944030"/>
                  </a:lnTo>
                  <a:lnTo>
                    <a:pt x="8920320" y="1969442"/>
                  </a:lnTo>
                  <a:lnTo>
                    <a:pt x="8930910" y="1999089"/>
                  </a:lnTo>
                  <a:lnTo>
                    <a:pt x="8939381" y="2024502"/>
                  </a:lnTo>
                  <a:lnTo>
                    <a:pt x="8945734" y="2039325"/>
                  </a:lnTo>
                  <a:lnTo>
                    <a:pt x="8949970" y="2043561"/>
                  </a:lnTo>
                  <a:lnTo>
                    <a:pt x="8960559" y="2047796"/>
                  </a:lnTo>
                  <a:lnTo>
                    <a:pt x="8969031" y="2047796"/>
                  </a:lnTo>
                  <a:lnTo>
                    <a:pt x="8979620" y="2052031"/>
                  </a:lnTo>
                  <a:lnTo>
                    <a:pt x="8988091" y="2052031"/>
                  </a:lnTo>
                  <a:lnTo>
                    <a:pt x="8994445" y="2054149"/>
                  </a:lnTo>
                  <a:lnTo>
                    <a:pt x="8994445" y="2066855"/>
                  </a:lnTo>
                  <a:lnTo>
                    <a:pt x="9002916" y="2092267"/>
                  </a:lnTo>
                  <a:lnTo>
                    <a:pt x="9009269" y="2121915"/>
                  </a:lnTo>
                  <a:lnTo>
                    <a:pt x="9019859" y="2157915"/>
                  </a:lnTo>
                  <a:lnTo>
                    <a:pt x="9028330" y="2183327"/>
                  </a:lnTo>
                  <a:lnTo>
                    <a:pt x="9034683" y="2202387"/>
                  </a:lnTo>
                  <a:lnTo>
                    <a:pt x="9053744" y="2202387"/>
                  </a:lnTo>
                  <a:lnTo>
                    <a:pt x="9064333" y="2206622"/>
                  </a:lnTo>
                  <a:lnTo>
                    <a:pt x="9077040" y="2210857"/>
                  </a:lnTo>
                  <a:lnTo>
                    <a:pt x="9083394" y="2217211"/>
                  </a:lnTo>
                  <a:lnTo>
                    <a:pt x="9089747" y="2227799"/>
                  </a:lnTo>
                  <a:lnTo>
                    <a:pt x="9108808" y="2255329"/>
                  </a:lnTo>
                  <a:lnTo>
                    <a:pt x="9117279" y="2291329"/>
                  </a:lnTo>
                  <a:lnTo>
                    <a:pt x="9157518" y="2291329"/>
                  </a:lnTo>
                  <a:lnTo>
                    <a:pt x="9172343" y="2329447"/>
                  </a:lnTo>
                  <a:lnTo>
                    <a:pt x="9193521" y="2354860"/>
                  </a:lnTo>
                  <a:lnTo>
                    <a:pt x="9212582" y="2380272"/>
                  </a:lnTo>
                  <a:lnTo>
                    <a:pt x="9231642" y="2414155"/>
                  </a:lnTo>
                  <a:lnTo>
                    <a:pt x="9237996" y="2469214"/>
                  </a:lnTo>
                  <a:lnTo>
                    <a:pt x="9235878" y="2513685"/>
                  </a:lnTo>
                  <a:lnTo>
                    <a:pt x="9223171" y="2558157"/>
                  </a:lnTo>
                  <a:lnTo>
                    <a:pt x="9206228" y="2598393"/>
                  </a:lnTo>
                  <a:lnTo>
                    <a:pt x="9187168" y="2642864"/>
                  </a:lnTo>
                  <a:lnTo>
                    <a:pt x="9163871" y="2691571"/>
                  </a:lnTo>
                  <a:lnTo>
                    <a:pt x="9157518" y="2721218"/>
                  </a:lnTo>
                  <a:lnTo>
                    <a:pt x="9146929" y="2750866"/>
                  </a:lnTo>
                  <a:lnTo>
                    <a:pt x="9138457" y="2782631"/>
                  </a:lnTo>
                  <a:lnTo>
                    <a:pt x="9127868" y="2808043"/>
                  </a:lnTo>
                  <a:lnTo>
                    <a:pt x="9108808" y="2827103"/>
                  </a:lnTo>
                  <a:lnTo>
                    <a:pt x="9087629" y="2837690"/>
                  </a:lnTo>
                  <a:lnTo>
                    <a:pt x="9062215" y="2850397"/>
                  </a:lnTo>
                  <a:lnTo>
                    <a:pt x="9034683" y="2860985"/>
                  </a:lnTo>
                  <a:lnTo>
                    <a:pt x="9017741" y="2867338"/>
                  </a:lnTo>
                  <a:lnTo>
                    <a:pt x="8994445" y="2850397"/>
                  </a:lnTo>
                  <a:lnTo>
                    <a:pt x="8969031" y="2827102"/>
                  </a:lnTo>
                  <a:lnTo>
                    <a:pt x="8949970" y="2841926"/>
                  </a:lnTo>
                  <a:lnTo>
                    <a:pt x="8928792" y="2850397"/>
                  </a:lnTo>
                  <a:lnTo>
                    <a:pt x="8901260" y="2846161"/>
                  </a:lnTo>
                  <a:lnTo>
                    <a:pt x="8873728" y="2841926"/>
                  </a:lnTo>
                  <a:lnTo>
                    <a:pt x="8839843" y="2837690"/>
                  </a:lnTo>
                  <a:lnTo>
                    <a:pt x="8825018" y="2763572"/>
                  </a:lnTo>
                  <a:lnTo>
                    <a:pt x="8814429" y="2761454"/>
                  </a:lnTo>
                  <a:lnTo>
                    <a:pt x="8801722" y="2757219"/>
                  </a:lnTo>
                  <a:lnTo>
                    <a:pt x="8791132" y="2752983"/>
                  </a:lnTo>
                  <a:lnTo>
                    <a:pt x="8784779" y="2746630"/>
                  </a:lnTo>
                  <a:lnTo>
                    <a:pt x="8776308" y="2742395"/>
                  </a:lnTo>
                  <a:lnTo>
                    <a:pt x="8772072" y="2738159"/>
                  </a:lnTo>
                  <a:lnTo>
                    <a:pt x="8772072" y="2736042"/>
                  </a:lnTo>
                  <a:lnTo>
                    <a:pt x="8776308" y="2731806"/>
                  </a:lnTo>
                  <a:lnTo>
                    <a:pt x="8776308" y="2727571"/>
                  </a:lnTo>
                  <a:lnTo>
                    <a:pt x="8776308" y="2723336"/>
                  </a:lnTo>
                  <a:lnTo>
                    <a:pt x="8772072" y="2721218"/>
                  </a:lnTo>
                  <a:lnTo>
                    <a:pt x="8769954" y="2716983"/>
                  </a:lnTo>
                  <a:lnTo>
                    <a:pt x="8757247" y="2712747"/>
                  </a:lnTo>
                  <a:lnTo>
                    <a:pt x="8755129" y="2716983"/>
                  </a:lnTo>
                  <a:lnTo>
                    <a:pt x="8755129" y="2721218"/>
                  </a:lnTo>
                  <a:lnTo>
                    <a:pt x="8750894" y="2723336"/>
                  </a:lnTo>
                  <a:lnTo>
                    <a:pt x="8746658" y="2723336"/>
                  </a:lnTo>
                  <a:lnTo>
                    <a:pt x="8742422" y="2723336"/>
                  </a:lnTo>
                  <a:lnTo>
                    <a:pt x="8742422" y="2712747"/>
                  </a:lnTo>
                  <a:lnTo>
                    <a:pt x="8731833" y="2712747"/>
                  </a:lnTo>
                  <a:lnTo>
                    <a:pt x="8731833" y="2706394"/>
                  </a:lnTo>
                  <a:lnTo>
                    <a:pt x="8746658" y="2697924"/>
                  </a:lnTo>
                  <a:lnTo>
                    <a:pt x="8757247" y="2687335"/>
                  </a:lnTo>
                  <a:lnTo>
                    <a:pt x="8765718" y="2676747"/>
                  </a:lnTo>
                  <a:lnTo>
                    <a:pt x="8757247" y="2676747"/>
                  </a:lnTo>
                  <a:lnTo>
                    <a:pt x="8757247" y="2664041"/>
                  </a:lnTo>
                  <a:lnTo>
                    <a:pt x="8740304" y="2683100"/>
                  </a:lnTo>
                  <a:lnTo>
                    <a:pt x="8721244" y="2693688"/>
                  </a:lnTo>
                  <a:lnTo>
                    <a:pt x="8691594" y="2706394"/>
                  </a:lnTo>
                  <a:lnTo>
                    <a:pt x="8681005" y="2683100"/>
                  </a:lnTo>
                  <a:lnTo>
                    <a:pt x="8666180" y="2661923"/>
                  </a:lnTo>
                  <a:lnTo>
                    <a:pt x="8647120" y="2642863"/>
                  </a:lnTo>
                  <a:lnTo>
                    <a:pt x="8621706" y="2628040"/>
                  </a:lnTo>
                  <a:lnTo>
                    <a:pt x="8587820" y="2623805"/>
                  </a:lnTo>
                  <a:lnTo>
                    <a:pt x="8566642" y="2617452"/>
                  </a:lnTo>
                  <a:lnTo>
                    <a:pt x="8536992" y="2613216"/>
                  </a:lnTo>
                  <a:lnTo>
                    <a:pt x="8494636" y="2617452"/>
                  </a:lnTo>
                  <a:lnTo>
                    <a:pt x="8454397" y="2619569"/>
                  </a:lnTo>
                  <a:lnTo>
                    <a:pt x="8414158" y="2628040"/>
                  </a:lnTo>
                  <a:lnTo>
                    <a:pt x="8378155" y="2634393"/>
                  </a:lnTo>
                  <a:lnTo>
                    <a:pt x="8350623" y="2642864"/>
                  </a:lnTo>
                  <a:lnTo>
                    <a:pt x="8335798" y="2691571"/>
                  </a:lnTo>
                  <a:lnTo>
                    <a:pt x="8299795" y="2691571"/>
                  </a:lnTo>
                  <a:lnTo>
                    <a:pt x="8265909" y="2687335"/>
                  </a:lnTo>
                  <a:lnTo>
                    <a:pt x="8229906" y="2691571"/>
                  </a:lnTo>
                  <a:lnTo>
                    <a:pt x="8204492" y="2697924"/>
                  </a:lnTo>
                  <a:lnTo>
                    <a:pt x="8176960" y="2708512"/>
                  </a:lnTo>
                  <a:lnTo>
                    <a:pt x="8155782" y="2721218"/>
                  </a:lnTo>
                  <a:lnTo>
                    <a:pt x="8130368" y="2723336"/>
                  </a:lnTo>
                  <a:lnTo>
                    <a:pt x="8100718" y="2723336"/>
                  </a:lnTo>
                  <a:lnTo>
                    <a:pt x="8092247" y="2708512"/>
                  </a:lnTo>
                  <a:lnTo>
                    <a:pt x="8085893" y="2697924"/>
                  </a:lnTo>
                  <a:lnTo>
                    <a:pt x="8073186" y="2687335"/>
                  </a:lnTo>
                  <a:lnTo>
                    <a:pt x="8066833" y="2676747"/>
                  </a:lnTo>
                  <a:lnTo>
                    <a:pt x="8085893" y="2649217"/>
                  </a:lnTo>
                  <a:lnTo>
                    <a:pt x="8088011" y="2617452"/>
                  </a:lnTo>
                  <a:lnTo>
                    <a:pt x="8085893" y="2579334"/>
                  </a:lnTo>
                  <a:lnTo>
                    <a:pt x="8071069" y="2543333"/>
                  </a:lnTo>
                  <a:lnTo>
                    <a:pt x="8056244" y="2503097"/>
                  </a:lnTo>
                  <a:lnTo>
                    <a:pt x="8037183" y="2464979"/>
                  </a:lnTo>
                  <a:lnTo>
                    <a:pt x="8026594" y="2431096"/>
                  </a:lnTo>
                  <a:lnTo>
                    <a:pt x="8018123" y="2405684"/>
                  </a:lnTo>
                  <a:lnTo>
                    <a:pt x="8026594" y="2405684"/>
                  </a:lnTo>
                  <a:lnTo>
                    <a:pt x="8032948" y="2409919"/>
                  </a:lnTo>
                  <a:lnTo>
                    <a:pt x="8037183" y="2409919"/>
                  </a:lnTo>
                  <a:lnTo>
                    <a:pt x="8041419" y="2414155"/>
                  </a:lnTo>
                  <a:lnTo>
                    <a:pt x="8045655" y="2409919"/>
                  </a:lnTo>
                  <a:lnTo>
                    <a:pt x="8047772" y="2405684"/>
                  </a:lnTo>
                  <a:lnTo>
                    <a:pt x="8052008" y="2399331"/>
                  </a:lnTo>
                  <a:lnTo>
                    <a:pt x="8032948" y="2380271"/>
                  </a:lnTo>
                  <a:lnTo>
                    <a:pt x="8026594" y="2356977"/>
                  </a:lnTo>
                  <a:lnTo>
                    <a:pt x="8018123" y="2331565"/>
                  </a:lnTo>
                  <a:lnTo>
                    <a:pt x="8037183" y="2310388"/>
                  </a:lnTo>
                  <a:lnTo>
                    <a:pt x="8052008" y="2287094"/>
                  </a:lnTo>
                  <a:lnTo>
                    <a:pt x="8066833" y="2265917"/>
                  </a:lnTo>
                  <a:lnTo>
                    <a:pt x="8088011" y="2246858"/>
                  </a:lnTo>
                  <a:lnTo>
                    <a:pt x="8115543" y="2236269"/>
                  </a:lnTo>
                  <a:lnTo>
                    <a:pt x="8132486" y="2236269"/>
                  </a:lnTo>
                  <a:lnTo>
                    <a:pt x="8162136" y="2232034"/>
                  </a:lnTo>
                  <a:lnTo>
                    <a:pt x="8200257" y="2225681"/>
                  </a:lnTo>
                  <a:lnTo>
                    <a:pt x="8234142" y="2217210"/>
                  </a:lnTo>
                  <a:lnTo>
                    <a:pt x="8263792" y="2210857"/>
                  </a:lnTo>
                  <a:lnTo>
                    <a:pt x="8274381" y="2183327"/>
                  </a:lnTo>
                  <a:lnTo>
                    <a:pt x="8291323" y="2153680"/>
                  </a:lnTo>
                  <a:lnTo>
                    <a:pt x="8314620" y="2132503"/>
                  </a:lnTo>
                  <a:lnTo>
                    <a:pt x="8344269" y="2121915"/>
                  </a:lnTo>
                  <a:lnTo>
                    <a:pt x="8344269" y="2096503"/>
                  </a:lnTo>
                  <a:lnTo>
                    <a:pt x="8359094" y="2088032"/>
                  </a:lnTo>
                  <a:lnTo>
                    <a:pt x="8378155" y="2068971"/>
                  </a:lnTo>
                  <a:lnTo>
                    <a:pt x="8399333" y="2052031"/>
                  </a:lnTo>
                  <a:lnTo>
                    <a:pt x="8422629" y="2037208"/>
                  </a:lnTo>
                  <a:lnTo>
                    <a:pt x="8443808" y="2024502"/>
                  </a:lnTo>
                  <a:lnTo>
                    <a:pt x="8458632" y="2032972"/>
                  </a:lnTo>
                  <a:lnTo>
                    <a:pt x="8462868" y="2037208"/>
                  </a:lnTo>
                  <a:lnTo>
                    <a:pt x="8462868" y="2043561"/>
                  </a:lnTo>
                  <a:lnTo>
                    <a:pt x="8462868" y="2052031"/>
                  </a:lnTo>
                  <a:lnTo>
                    <a:pt x="8467104" y="2062620"/>
                  </a:lnTo>
                  <a:lnTo>
                    <a:pt x="8477693" y="2066855"/>
                  </a:lnTo>
                  <a:lnTo>
                    <a:pt x="8488282" y="2066855"/>
                  </a:lnTo>
                  <a:lnTo>
                    <a:pt x="8494636" y="2068973"/>
                  </a:lnTo>
                  <a:lnTo>
                    <a:pt x="8507343" y="2073208"/>
                  </a:lnTo>
                  <a:lnTo>
                    <a:pt x="8513696" y="2039325"/>
                  </a:lnTo>
                  <a:lnTo>
                    <a:pt x="8524285" y="2022384"/>
                  </a:lnTo>
                  <a:lnTo>
                    <a:pt x="8539110" y="2009678"/>
                  </a:lnTo>
                  <a:lnTo>
                    <a:pt x="8558171" y="1999089"/>
                  </a:lnTo>
                  <a:lnTo>
                    <a:pt x="8577231" y="1992736"/>
                  </a:lnTo>
                  <a:lnTo>
                    <a:pt x="8596292" y="1973675"/>
                  </a:lnTo>
                  <a:lnTo>
                    <a:pt x="8587820" y="1969442"/>
                  </a:lnTo>
                  <a:lnTo>
                    <a:pt x="8587820" y="1965207"/>
                  </a:lnTo>
                  <a:lnTo>
                    <a:pt x="8583585" y="1963089"/>
                  </a:lnTo>
                  <a:lnTo>
                    <a:pt x="8581467" y="1958853"/>
                  </a:lnTo>
                  <a:lnTo>
                    <a:pt x="8611117" y="1958853"/>
                  </a:lnTo>
                  <a:lnTo>
                    <a:pt x="8640766" y="1973677"/>
                  </a:lnTo>
                  <a:lnTo>
                    <a:pt x="8672534" y="1977913"/>
                  </a:lnTo>
                  <a:lnTo>
                    <a:pt x="8706419" y="1977913"/>
                  </a:lnTo>
                  <a:lnTo>
                    <a:pt x="8742422" y="1973677"/>
                  </a:lnTo>
                  <a:lnTo>
                    <a:pt x="8742422" y="1992736"/>
                  </a:lnTo>
                  <a:lnTo>
                    <a:pt x="8717008" y="2024502"/>
                  </a:lnTo>
                  <a:lnTo>
                    <a:pt x="8702183" y="2073208"/>
                  </a:lnTo>
                  <a:lnTo>
                    <a:pt x="8727597" y="2088032"/>
                  </a:lnTo>
                  <a:lnTo>
                    <a:pt x="8761483" y="2107091"/>
                  </a:lnTo>
                  <a:lnTo>
                    <a:pt x="8795368" y="2126150"/>
                  </a:lnTo>
                  <a:lnTo>
                    <a:pt x="8829254" y="2136739"/>
                  </a:lnTo>
                  <a:lnTo>
                    <a:pt x="8854668" y="2136739"/>
                  </a:lnTo>
                  <a:lnTo>
                    <a:pt x="8873728" y="2107091"/>
                  </a:lnTo>
                  <a:lnTo>
                    <a:pt x="8884317" y="2058384"/>
                  </a:lnTo>
                  <a:lnTo>
                    <a:pt x="8886435" y="2009678"/>
                  </a:lnTo>
                  <a:lnTo>
                    <a:pt x="8894906" y="1963089"/>
                  </a:lnTo>
                  <a:lnTo>
                    <a:pt x="8905496" y="1924971"/>
                  </a:lnTo>
                  <a:close/>
                  <a:moveTo>
                    <a:pt x="9401069" y="1899558"/>
                  </a:moveTo>
                  <a:lnTo>
                    <a:pt x="9409540" y="1908029"/>
                  </a:lnTo>
                  <a:lnTo>
                    <a:pt x="9415894" y="1914383"/>
                  </a:lnTo>
                  <a:lnTo>
                    <a:pt x="9424365" y="1918618"/>
                  </a:lnTo>
                  <a:lnTo>
                    <a:pt x="9424365" y="1933441"/>
                  </a:lnTo>
                  <a:lnTo>
                    <a:pt x="9409540" y="1933441"/>
                  </a:lnTo>
                  <a:lnTo>
                    <a:pt x="9405305" y="1933441"/>
                  </a:lnTo>
                  <a:lnTo>
                    <a:pt x="9401069" y="1929205"/>
                  </a:lnTo>
                  <a:lnTo>
                    <a:pt x="9396833" y="1929205"/>
                  </a:lnTo>
                  <a:lnTo>
                    <a:pt x="9394715" y="1929205"/>
                  </a:lnTo>
                  <a:lnTo>
                    <a:pt x="9382008" y="1924971"/>
                  </a:lnTo>
                  <a:lnTo>
                    <a:pt x="9386244" y="1918618"/>
                  </a:lnTo>
                  <a:lnTo>
                    <a:pt x="9386244" y="1910147"/>
                  </a:lnTo>
                  <a:lnTo>
                    <a:pt x="9386244" y="1908029"/>
                  </a:lnTo>
                  <a:lnTo>
                    <a:pt x="9390480" y="1908029"/>
                  </a:lnTo>
                  <a:lnTo>
                    <a:pt x="9394715" y="1908029"/>
                  </a:lnTo>
                  <a:lnTo>
                    <a:pt x="9401069" y="1899558"/>
                  </a:lnTo>
                  <a:close/>
                  <a:moveTo>
                    <a:pt x="8189667" y="1899558"/>
                  </a:moveTo>
                  <a:lnTo>
                    <a:pt x="8204492" y="1903794"/>
                  </a:lnTo>
                  <a:lnTo>
                    <a:pt x="8215081" y="1903794"/>
                  </a:lnTo>
                  <a:lnTo>
                    <a:pt x="8225671" y="1903794"/>
                  </a:lnTo>
                  <a:lnTo>
                    <a:pt x="8234142" y="1908029"/>
                  </a:lnTo>
                  <a:lnTo>
                    <a:pt x="8244731" y="1910147"/>
                  </a:lnTo>
                  <a:lnTo>
                    <a:pt x="8244731" y="1924971"/>
                  </a:lnTo>
                  <a:lnTo>
                    <a:pt x="8236260" y="1924971"/>
                  </a:lnTo>
                  <a:lnTo>
                    <a:pt x="8236260" y="1933441"/>
                  </a:lnTo>
                  <a:lnTo>
                    <a:pt x="8225671" y="1929206"/>
                  </a:lnTo>
                  <a:lnTo>
                    <a:pt x="8215081" y="1924971"/>
                  </a:lnTo>
                  <a:lnTo>
                    <a:pt x="8204492" y="1918618"/>
                  </a:lnTo>
                  <a:lnTo>
                    <a:pt x="8196021" y="1910147"/>
                  </a:lnTo>
                  <a:lnTo>
                    <a:pt x="8189667" y="1899558"/>
                  </a:lnTo>
                  <a:close/>
                  <a:moveTo>
                    <a:pt x="9409540" y="1878382"/>
                  </a:moveTo>
                  <a:lnTo>
                    <a:pt x="9434954" y="1878382"/>
                  </a:lnTo>
                  <a:lnTo>
                    <a:pt x="9449779" y="1924971"/>
                  </a:lnTo>
                  <a:lnTo>
                    <a:pt x="9434954" y="1924971"/>
                  </a:lnTo>
                  <a:lnTo>
                    <a:pt x="9434954" y="1918618"/>
                  </a:lnTo>
                  <a:lnTo>
                    <a:pt x="9424365" y="1910147"/>
                  </a:lnTo>
                  <a:lnTo>
                    <a:pt x="9420129" y="1903794"/>
                  </a:lnTo>
                  <a:lnTo>
                    <a:pt x="9415894" y="1895323"/>
                  </a:lnTo>
                  <a:lnTo>
                    <a:pt x="9411658" y="1888970"/>
                  </a:lnTo>
                  <a:lnTo>
                    <a:pt x="9409540" y="1878382"/>
                  </a:lnTo>
                  <a:close/>
                  <a:moveTo>
                    <a:pt x="8392980" y="1869911"/>
                  </a:moveTo>
                  <a:lnTo>
                    <a:pt x="8433218" y="1869911"/>
                  </a:lnTo>
                  <a:lnTo>
                    <a:pt x="8433218" y="1878382"/>
                  </a:lnTo>
                  <a:lnTo>
                    <a:pt x="8424747" y="1878382"/>
                  </a:lnTo>
                  <a:lnTo>
                    <a:pt x="8399333" y="1895323"/>
                  </a:lnTo>
                  <a:lnTo>
                    <a:pt x="8369683" y="1914382"/>
                  </a:lnTo>
                  <a:lnTo>
                    <a:pt x="8344269" y="1933441"/>
                  </a:lnTo>
                  <a:lnTo>
                    <a:pt x="8335798" y="1933441"/>
                  </a:lnTo>
                  <a:lnTo>
                    <a:pt x="8333680" y="1929206"/>
                  </a:lnTo>
                  <a:lnTo>
                    <a:pt x="8329444" y="1929206"/>
                  </a:lnTo>
                  <a:lnTo>
                    <a:pt x="8325209" y="1924971"/>
                  </a:lnTo>
                  <a:lnTo>
                    <a:pt x="8318855" y="1924971"/>
                  </a:lnTo>
                  <a:lnTo>
                    <a:pt x="8318855" y="1918618"/>
                  </a:lnTo>
                  <a:lnTo>
                    <a:pt x="8354859" y="1895323"/>
                  </a:lnTo>
                  <a:lnTo>
                    <a:pt x="8392980" y="1869911"/>
                  </a:lnTo>
                  <a:close/>
                  <a:moveTo>
                    <a:pt x="8295559" y="1859323"/>
                  </a:moveTo>
                  <a:lnTo>
                    <a:pt x="8304030" y="1865676"/>
                  </a:lnTo>
                  <a:lnTo>
                    <a:pt x="8306148" y="1865676"/>
                  </a:lnTo>
                  <a:lnTo>
                    <a:pt x="8306148" y="1869911"/>
                  </a:lnTo>
                  <a:lnTo>
                    <a:pt x="8306148" y="1878382"/>
                  </a:lnTo>
                  <a:lnTo>
                    <a:pt x="8310384" y="1884735"/>
                  </a:lnTo>
                  <a:lnTo>
                    <a:pt x="8295559" y="1884735"/>
                  </a:lnTo>
                  <a:lnTo>
                    <a:pt x="8270145" y="1893205"/>
                  </a:lnTo>
                  <a:lnTo>
                    <a:pt x="8240495" y="1893205"/>
                  </a:lnTo>
                  <a:lnTo>
                    <a:pt x="8215081" y="1884735"/>
                  </a:lnTo>
                  <a:lnTo>
                    <a:pt x="8215081" y="1880499"/>
                  </a:lnTo>
                  <a:lnTo>
                    <a:pt x="8219317" y="1880499"/>
                  </a:lnTo>
                  <a:lnTo>
                    <a:pt x="8221435" y="1878381"/>
                  </a:lnTo>
                  <a:lnTo>
                    <a:pt x="8240495" y="1869911"/>
                  </a:lnTo>
                  <a:lnTo>
                    <a:pt x="8259556" y="1869911"/>
                  </a:lnTo>
                  <a:lnTo>
                    <a:pt x="8276499" y="1869911"/>
                  </a:lnTo>
                  <a:lnTo>
                    <a:pt x="8295559" y="1859323"/>
                  </a:lnTo>
                  <a:close/>
                  <a:moveTo>
                    <a:pt x="8155782" y="1859323"/>
                  </a:moveTo>
                  <a:lnTo>
                    <a:pt x="8170607" y="1863558"/>
                  </a:lnTo>
                  <a:lnTo>
                    <a:pt x="8176960" y="1865676"/>
                  </a:lnTo>
                  <a:lnTo>
                    <a:pt x="8185432" y="1869911"/>
                  </a:lnTo>
                  <a:lnTo>
                    <a:pt x="8191785" y="1878382"/>
                  </a:lnTo>
                  <a:lnTo>
                    <a:pt x="8196021" y="1884735"/>
                  </a:lnTo>
                  <a:lnTo>
                    <a:pt x="8189667" y="1884735"/>
                  </a:lnTo>
                  <a:lnTo>
                    <a:pt x="8170607" y="1893205"/>
                  </a:lnTo>
                  <a:lnTo>
                    <a:pt x="8147311" y="1893205"/>
                  </a:lnTo>
                  <a:lnTo>
                    <a:pt x="8121897" y="1893205"/>
                  </a:lnTo>
                  <a:lnTo>
                    <a:pt x="8121897" y="1878382"/>
                  </a:lnTo>
                  <a:lnTo>
                    <a:pt x="8132486" y="1874146"/>
                  </a:lnTo>
                  <a:lnTo>
                    <a:pt x="8145193" y="1869911"/>
                  </a:lnTo>
                  <a:lnTo>
                    <a:pt x="8147311" y="1865676"/>
                  </a:lnTo>
                  <a:lnTo>
                    <a:pt x="8155782" y="1859323"/>
                  </a:lnTo>
                  <a:close/>
                  <a:moveTo>
                    <a:pt x="9341770" y="1844499"/>
                  </a:moveTo>
                  <a:lnTo>
                    <a:pt x="9356594" y="1850852"/>
                  </a:lnTo>
                  <a:lnTo>
                    <a:pt x="9365066" y="1855087"/>
                  </a:lnTo>
                  <a:lnTo>
                    <a:pt x="9375655" y="1863558"/>
                  </a:lnTo>
                  <a:lnTo>
                    <a:pt x="9382008" y="1869911"/>
                  </a:lnTo>
                  <a:lnTo>
                    <a:pt x="9386244" y="1880499"/>
                  </a:lnTo>
                  <a:lnTo>
                    <a:pt x="9394715" y="1893205"/>
                  </a:lnTo>
                  <a:lnTo>
                    <a:pt x="9382008" y="1893205"/>
                  </a:lnTo>
                  <a:lnTo>
                    <a:pt x="9375655" y="1884735"/>
                  </a:lnTo>
                  <a:lnTo>
                    <a:pt x="9365066" y="1878382"/>
                  </a:lnTo>
                  <a:lnTo>
                    <a:pt x="9356594" y="1869910"/>
                  </a:lnTo>
                  <a:lnTo>
                    <a:pt x="9350241" y="1859323"/>
                  </a:lnTo>
                  <a:lnTo>
                    <a:pt x="9341770" y="1844499"/>
                  </a:lnTo>
                  <a:close/>
                  <a:moveTo>
                    <a:pt x="9286706" y="1829675"/>
                  </a:moveTo>
                  <a:lnTo>
                    <a:pt x="9293059" y="1829675"/>
                  </a:lnTo>
                  <a:lnTo>
                    <a:pt x="9297295" y="1833911"/>
                  </a:lnTo>
                  <a:lnTo>
                    <a:pt x="9301531" y="1833911"/>
                  </a:lnTo>
                  <a:lnTo>
                    <a:pt x="9305766" y="1836028"/>
                  </a:lnTo>
                  <a:lnTo>
                    <a:pt x="9305766" y="1840263"/>
                  </a:lnTo>
                  <a:lnTo>
                    <a:pt x="9312120" y="1844499"/>
                  </a:lnTo>
                  <a:lnTo>
                    <a:pt x="9320591" y="1844499"/>
                  </a:lnTo>
                  <a:lnTo>
                    <a:pt x="9320591" y="1850852"/>
                  </a:lnTo>
                  <a:lnTo>
                    <a:pt x="9307884" y="1848734"/>
                  </a:lnTo>
                  <a:lnTo>
                    <a:pt x="9301531" y="1844499"/>
                  </a:lnTo>
                  <a:lnTo>
                    <a:pt x="9297295" y="1840263"/>
                  </a:lnTo>
                  <a:lnTo>
                    <a:pt x="9293059" y="1836027"/>
                  </a:lnTo>
                  <a:lnTo>
                    <a:pt x="9286706" y="1829674"/>
                  </a:lnTo>
                  <a:close/>
                  <a:moveTo>
                    <a:pt x="8642884" y="1789439"/>
                  </a:moveTo>
                  <a:lnTo>
                    <a:pt x="8670416" y="1795792"/>
                  </a:lnTo>
                  <a:lnTo>
                    <a:pt x="8670416" y="1810616"/>
                  </a:lnTo>
                  <a:lnTo>
                    <a:pt x="8651355" y="1821204"/>
                  </a:lnTo>
                  <a:lnTo>
                    <a:pt x="8647120" y="1825439"/>
                  </a:lnTo>
                  <a:lnTo>
                    <a:pt x="8647120" y="1825440"/>
                  </a:lnTo>
                  <a:lnTo>
                    <a:pt x="8642884" y="1829676"/>
                  </a:lnTo>
                  <a:lnTo>
                    <a:pt x="8642884" y="1789439"/>
                  </a:lnTo>
                  <a:close/>
                  <a:moveTo>
                    <a:pt x="9237996" y="1747086"/>
                  </a:moveTo>
                  <a:lnTo>
                    <a:pt x="9261292" y="1761909"/>
                  </a:lnTo>
                  <a:lnTo>
                    <a:pt x="9276117" y="1785204"/>
                  </a:lnTo>
                  <a:lnTo>
                    <a:pt x="9286706" y="1810616"/>
                  </a:lnTo>
                  <a:lnTo>
                    <a:pt x="9280352" y="1810616"/>
                  </a:lnTo>
                  <a:lnTo>
                    <a:pt x="9280352" y="1821204"/>
                  </a:lnTo>
                  <a:lnTo>
                    <a:pt x="9252820" y="1810616"/>
                  </a:lnTo>
                  <a:lnTo>
                    <a:pt x="9246467" y="1791557"/>
                  </a:lnTo>
                  <a:lnTo>
                    <a:pt x="9242231" y="1774615"/>
                  </a:lnTo>
                  <a:lnTo>
                    <a:pt x="9237996" y="1747086"/>
                  </a:lnTo>
                  <a:close/>
                  <a:moveTo>
                    <a:pt x="9172343" y="1747086"/>
                  </a:moveTo>
                  <a:lnTo>
                    <a:pt x="9191403" y="1747086"/>
                  </a:lnTo>
                  <a:lnTo>
                    <a:pt x="9191403" y="1789439"/>
                  </a:lnTo>
                  <a:lnTo>
                    <a:pt x="9117279" y="1810616"/>
                  </a:lnTo>
                  <a:lnTo>
                    <a:pt x="9104572" y="1806381"/>
                  </a:lnTo>
                  <a:lnTo>
                    <a:pt x="9093983" y="1804263"/>
                  </a:lnTo>
                  <a:lnTo>
                    <a:pt x="9079158" y="1800028"/>
                  </a:lnTo>
                  <a:lnTo>
                    <a:pt x="9068569" y="1795792"/>
                  </a:lnTo>
                  <a:lnTo>
                    <a:pt x="9068569" y="1780968"/>
                  </a:lnTo>
                  <a:lnTo>
                    <a:pt x="9113043" y="1776733"/>
                  </a:lnTo>
                  <a:lnTo>
                    <a:pt x="9146929" y="1766145"/>
                  </a:lnTo>
                  <a:lnTo>
                    <a:pt x="9172343" y="1747086"/>
                  </a:lnTo>
                  <a:close/>
                  <a:moveTo>
                    <a:pt x="8399333" y="1715320"/>
                  </a:moveTo>
                  <a:lnTo>
                    <a:pt x="8433218" y="1715320"/>
                  </a:lnTo>
                  <a:lnTo>
                    <a:pt x="8437454" y="1719556"/>
                  </a:lnTo>
                  <a:lnTo>
                    <a:pt x="8439572" y="1721674"/>
                  </a:lnTo>
                  <a:lnTo>
                    <a:pt x="8439572" y="1736497"/>
                  </a:lnTo>
                  <a:lnTo>
                    <a:pt x="8399333" y="1736497"/>
                  </a:lnTo>
                  <a:lnTo>
                    <a:pt x="8399333" y="1715320"/>
                  </a:lnTo>
                  <a:close/>
                  <a:moveTo>
                    <a:pt x="8458632" y="1706850"/>
                  </a:moveTo>
                  <a:lnTo>
                    <a:pt x="8539110" y="1715320"/>
                  </a:lnTo>
                  <a:lnTo>
                    <a:pt x="8539110" y="1721673"/>
                  </a:lnTo>
                  <a:lnTo>
                    <a:pt x="8543346" y="1730144"/>
                  </a:lnTo>
                  <a:lnTo>
                    <a:pt x="8543346" y="1736497"/>
                  </a:lnTo>
                  <a:lnTo>
                    <a:pt x="8547581" y="1747086"/>
                  </a:lnTo>
                  <a:lnTo>
                    <a:pt x="8539110" y="1747086"/>
                  </a:lnTo>
                  <a:lnTo>
                    <a:pt x="8517932" y="1734379"/>
                  </a:lnTo>
                  <a:lnTo>
                    <a:pt x="8492518" y="1730144"/>
                  </a:lnTo>
                  <a:lnTo>
                    <a:pt x="8458632" y="1730144"/>
                  </a:lnTo>
                  <a:lnTo>
                    <a:pt x="8458632" y="1706850"/>
                  </a:lnTo>
                  <a:close/>
                  <a:moveTo>
                    <a:pt x="9132104" y="1689908"/>
                  </a:moveTo>
                  <a:lnTo>
                    <a:pt x="9172343" y="1689908"/>
                  </a:lnTo>
                  <a:lnTo>
                    <a:pt x="9191403" y="1711085"/>
                  </a:lnTo>
                  <a:lnTo>
                    <a:pt x="9206228" y="1734379"/>
                  </a:lnTo>
                  <a:lnTo>
                    <a:pt x="9212582" y="1761909"/>
                  </a:lnTo>
                  <a:lnTo>
                    <a:pt x="9206228" y="1761909"/>
                  </a:lnTo>
                  <a:lnTo>
                    <a:pt x="9187168" y="1744968"/>
                  </a:lnTo>
                  <a:lnTo>
                    <a:pt x="9168107" y="1725907"/>
                  </a:lnTo>
                  <a:lnTo>
                    <a:pt x="9146929" y="1711085"/>
                  </a:lnTo>
                  <a:lnTo>
                    <a:pt x="9132104" y="1689908"/>
                  </a:lnTo>
                  <a:close/>
                  <a:moveTo>
                    <a:pt x="8592056" y="1645437"/>
                  </a:moveTo>
                  <a:lnTo>
                    <a:pt x="8613234" y="1645437"/>
                  </a:lnTo>
                  <a:lnTo>
                    <a:pt x="8642884" y="1647555"/>
                  </a:lnTo>
                  <a:lnTo>
                    <a:pt x="8651355" y="1675084"/>
                  </a:lnTo>
                  <a:lnTo>
                    <a:pt x="8661945" y="1696261"/>
                  </a:lnTo>
                  <a:lnTo>
                    <a:pt x="8676769" y="1715320"/>
                  </a:lnTo>
                  <a:lnTo>
                    <a:pt x="8676769" y="1721673"/>
                  </a:lnTo>
                  <a:lnTo>
                    <a:pt x="8683123" y="1721673"/>
                  </a:lnTo>
                  <a:lnTo>
                    <a:pt x="8683123" y="1715320"/>
                  </a:lnTo>
                  <a:lnTo>
                    <a:pt x="8702183" y="1696260"/>
                  </a:lnTo>
                  <a:lnTo>
                    <a:pt x="8721244" y="1685673"/>
                  </a:lnTo>
                  <a:lnTo>
                    <a:pt x="8746658" y="1677202"/>
                  </a:lnTo>
                  <a:lnTo>
                    <a:pt x="8784779" y="1675084"/>
                  </a:lnTo>
                  <a:lnTo>
                    <a:pt x="8814429" y="1692026"/>
                  </a:lnTo>
                  <a:lnTo>
                    <a:pt x="8850432" y="1706850"/>
                  </a:lnTo>
                  <a:lnTo>
                    <a:pt x="8894906" y="1721673"/>
                  </a:lnTo>
                  <a:lnTo>
                    <a:pt x="8930910" y="1744968"/>
                  </a:lnTo>
                  <a:lnTo>
                    <a:pt x="8960559" y="1766145"/>
                  </a:lnTo>
                  <a:lnTo>
                    <a:pt x="8975384" y="1795792"/>
                  </a:lnTo>
                  <a:lnTo>
                    <a:pt x="9002916" y="1800028"/>
                  </a:lnTo>
                  <a:lnTo>
                    <a:pt x="9019859" y="1806381"/>
                  </a:lnTo>
                  <a:lnTo>
                    <a:pt x="9043155" y="1810616"/>
                  </a:lnTo>
                  <a:lnTo>
                    <a:pt x="9043155" y="1829675"/>
                  </a:lnTo>
                  <a:lnTo>
                    <a:pt x="9038919" y="1829675"/>
                  </a:lnTo>
                  <a:lnTo>
                    <a:pt x="9032566" y="1833910"/>
                  </a:lnTo>
                  <a:lnTo>
                    <a:pt x="9024094" y="1833910"/>
                  </a:lnTo>
                  <a:lnTo>
                    <a:pt x="9019859" y="1836028"/>
                  </a:lnTo>
                  <a:lnTo>
                    <a:pt x="9017741" y="1840263"/>
                  </a:lnTo>
                  <a:lnTo>
                    <a:pt x="9019859" y="1840263"/>
                  </a:lnTo>
                  <a:lnTo>
                    <a:pt x="9028330" y="1844499"/>
                  </a:lnTo>
                  <a:lnTo>
                    <a:pt x="9053744" y="1880499"/>
                  </a:lnTo>
                  <a:lnTo>
                    <a:pt x="9089747" y="1910147"/>
                  </a:lnTo>
                  <a:lnTo>
                    <a:pt x="9132104" y="1933441"/>
                  </a:lnTo>
                  <a:lnTo>
                    <a:pt x="9132104" y="1950383"/>
                  </a:lnTo>
                  <a:lnTo>
                    <a:pt x="9083394" y="1950383"/>
                  </a:lnTo>
                  <a:lnTo>
                    <a:pt x="9077040" y="1944029"/>
                  </a:lnTo>
                  <a:lnTo>
                    <a:pt x="9068569" y="1939794"/>
                  </a:lnTo>
                  <a:lnTo>
                    <a:pt x="9062215" y="1939794"/>
                  </a:lnTo>
                  <a:lnTo>
                    <a:pt x="9053744" y="1939794"/>
                  </a:lnTo>
                  <a:lnTo>
                    <a:pt x="9047390" y="1937677"/>
                  </a:lnTo>
                  <a:lnTo>
                    <a:pt x="9034683" y="1933441"/>
                  </a:lnTo>
                  <a:lnTo>
                    <a:pt x="9024094" y="1924971"/>
                  </a:lnTo>
                  <a:lnTo>
                    <a:pt x="9017741" y="1918618"/>
                  </a:lnTo>
                  <a:lnTo>
                    <a:pt x="9009269" y="1903794"/>
                  </a:lnTo>
                  <a:lnTo>
                    <a:pt x="9002916" y="1893205"/>
                  </a:lnTo>
                  <a:lnTo>
                    <a:pt x="8994445" y="1884734"/>
                  </a:lnTo>
                  <a:lnTo>
                    <a:pt x="8964795" y="1869911"/>
                  </a:lnTo>
                  <a:lnTo>
                    <a:pt x="8943617" y="1869911"/>
                  </a:lnTo>
                  <a:lnTo>
                    <a:pt x="8916085" y="1878382"/>
                  </a:lnTo>
                  <a:lnTo>
                    <a:pt x="8890671" y="1893205"/>
                  </a:lnTo>
                  <a:lnTo>
                    <a:pt x="8865257" y="1899558"/>
                  </a:lnTo>
                  <a:lnTo>
                    <a:pt x="8839843" y="1884735"/>
                  </a:lnTo>
                  <a:lnTo>
                    <a:pt x="8814429" y="1878382"/>
                  </a:lnTo>
                  <a:lnTo>
                    <a:pt x="8786897" y="1874146"/>
                  </a:lnTo>
                  <a:lnTo>
                    <a:pt x="8750894" y="1878382"/>
                  </a:lnTo>
                  <a:lnTo>
                    <a:pt x="8755129" y="1863558"/>
                  </a:lnTo>
                  <a:lnTo>
                    <a:pt x="8757247" y="1850852"/>
                  </a:lnTo>
                  <a:lnTo>
                    <a:pt x="8761483" y="1844499"/>
                  </a:lnTo>
                  <a:lnTo>
                    <a:pt x="8765718" y="1836028"/>
                  </a:lnTo>
                  <a:lnTo>
                    <a:pt x="8769954" y="1829675"/>
                  </a:lnTo>
                  <a:lnTo>
                    <a:pt x="8765718" y="1821204"/>
                  </a:lnTo>
                  <a:lnTo>
                    <a:pt x="8746658" y="1789439"/>
                  </a:lnTo>
                  <a:lnTo>
                    <a:pt x="8721244" y="1770380"/>
                  </a:lnTo>
                  <a:lnTo>
                    <a:pt x="8691594" y="1761909"/>
                  </a:lnTo>
                  <a:lnTo>
                    <a:pt x="8657709" y="1751321"/>
                  </a:lnTo>
                  <a:lnTo>
                    <a:pt x="8625941" y="1744968"/>
                  </a:lnTo>
                  <a:lnTo>
                    <a:pt x="8598410" y="1730144"/>
                  </a:lnTo>
                  <a:lnTo>
                    <a:pt x="8581467" y="1706850"/>
                  </a:lnTo>
                  <a:lnTo>
                    <a:pt x="8587820" y="1704732"/>
                  </a:lnTo>
                  <a:lnTo>
                    <a:pt x="8592056" y="1704732"/>
                  </a:lnTo>
                  <a:lnTo>
                    <a:pt x="8596292" y="1700496"/>
                  </a:lnTo>
                  <a:lnTo>
                    <a:pt x="8596292" y="1700497"/>
                  </a:lnTo>
                  <a:lnTo>
                    <a:pt x="8598410" y="1696261"/>
                  </a:lnTo>
                  <a:lnTo>
                    <a:pt x="8602645" y="1689908"/>
                  </a:lnTo>
                  <a:lnTo>
                    <a:pt x="8581467" y="1685673"/>
                  </a:lnTo>
                  <a:lnTo>
                    <a:pt x="8558171" y="1675084"/>
                  </a:lnTo>
                  <a:lnTo>
                    <a:pt x="8539110" y="1666614"/>
                  </a:lnTo>
                  <a:lnTo>
                    <a:pt x="8539110" y="1647555"/>
                  </a:lnTo>
                  <a:lnTo>
                    <a:pt x="8568760" y="1645437"/>
                  </a:lnTo>
                  <a:lnTo>
                    <a:pt x="8592056" y="1645437"/>
                  </a:lnTo>
                  <a:close/>
                  <a:moveTo>
                    <a:pt x="3267819" y="1600966"/>
                  </a:moveTo>
                  <a:lnTo>
                    <a:pt x="3252994" y="1626378"/>
                  </a:lnTo>
                  <a:lnTo>
                    <a:pt x="3242405" y="1626378"/>
                  </a:lnTo>
                  <a:lnTo>
                    <a:pt x="3242405" y="1632731"/>
                  </a:lnTo>
                  <a:lnTo>
                    <a:pt x="3265701" y="1641202"/>
                  </a:lnTo>
                  <a:lnTo>
                    <a:pt x="3286880" y="1651790"/>
                  </a:lnTo>
                  <a:lnTo>
                    <a:pt x="3301705" y="1662378"/>
                  </a:lnTo>
                  <a:lnTo>
                    <a:pt x="3310176" y="1666614"/>
                  </a:lnTo>
                  <a:lnTo>
                    <a:pt x="3312294" y="1662378"/>
                  </a:lnTo>
                  <a:lnTo>
                    <a:pt x="3312294" y="1660261"/>
                  </a:lnTo>
                  <a:lnTo>
                    <a:pt x="3316529" y="1656026"/>
                  </a:lnTo>
                  <a:lnTo>
                    <a:pt x="3316529" y="1647555"/>
                  </a:lnTo>
                  <a:lnTo>
                    <a:pt x="3301705" y="1647555"/>
                  </a:lnTo>
                  <a:lnTo>
                    <a:pt x="3297469" y="1647555"/>
                  </a:lnTo>
                  <a:lnTo>
                    <a:pt x="3295351" y="1645437"/>
                  </a:lnTo>
                  <a:lnTo>
                    <a:pt x="3291115" y="1645437"/>
                  </a:lnTo>
                  <a:lnTo>
                    <a:pt x="3282644" y="1645437"/>
                  </a:lnTo>
                  <a:lnTo>
                    <a:pt x="3276291" y="1641202"/>
                  </a:lnTo>
                  <a:lnTo>
                    <a:pt x="3276291" y="1600966"/>
                  </a:lnTo>
                  <a:lnTo>
                    <a:pt x="3267819" y="1600966"/>
                  </a:lnTo>
                  <a:close/>
                  <a:moveTo>
                    <a:pt x="8369683" y="1573436"/>
                  </a:moveTo>
                  <a:lnTo>
                    <a:pt x="8373919" y="1573436"/>
                  </a:lnTo>
                  <a:lnTo>
                    <a:pt x="8373919" y="1577671"/>
                  </a:lnTo>
                  <a:lnTo>
                    <a:pt x="8373919" y="1581907"/>
                  </a:lnTo>
                  <a:lnTo>
                    <a:pt x="8378155" y="1581907"/>
                  </a:lnTo>
                  <a:lnTo>
                    <a:pt x="8378155" y="1586142"/>
                  </a:lnTo>
                  <a:lnTo>
                    <a:pt x="8384508" y="1586142"/>
                  </a:lnTo>
                  <a:lnTo>
                    <a:pt x="8380273" y="1588260"/>
                  </a:lnTo>
                  <a:lnTo>
                    <a:pt x="8378155" y="1588260"/>
                  </a:lnTo>
                  <a:lnTo>
                    <a:pt x="8378155" y="1592495"/>
                  </a:lnTo>
                  <a:lnTo>
                    <a:pt x="8365448" y="1603083"/>
                  </a:lnTo>
                  <a:lnTo>
                    <a:pt x="8354859" y="1615789"/>
                  </a:lnTo>
                  <a:lnTo>
                    <a:pt x="8344269" y="1626379"/>
                  </a:lnTo>
                  <a:lnTo>
                    <a:pt x="8304030" y="1622142"/>
                  </a:lnTo>
                  <a:lnTo>
                    <a:pt x="8270145" y="1622142"/>
                  </a:lnTo>
                  <a:lnTo>
                    <a:pt x="8229906" y="1626378"/>
                  </a:lnTo>
                  <a:lnTo>
                    <a:pt x="8229906" y="1647555"/>
                  </a:lnTo>
                  <a:lnTo>
                    <a:pt x="8236260" y="1651790"/>
                  </a:lnTo>
                  <a:lnTo>
                    <a:pt x="8236260" y="1656025"/>
                  </a:lnTo>
                  <a:lnTo>
                    <a:pt x="8240495" y="1660260"/>
                  </a:lnTo>
                  <a:lnTo>
                    <a:pt x="8244731" y="1666614"/>
                  </a:lnTo>
                  <a:lnTo>
                    <a:pt x="8284970" y="1651790"/>
                  </a:lnTo>
                  <a:lnTo>
                    <a:pt x="8325209" y="1641202"/>
                  </a:lnTo>
                  <a:lnTo>
                    <a:pt x="8325209" y="1660261"/>
                  </a:lnTo>
                  <a:lnTo>
                    <a:pt x="8318855" y="1660261"/>
                  </a:lnTo>
                  <a:lnTo>
                    <a:pt x="8306148" y="1666614"/>
                  </a:lnTo>
                  <a:lnTo>
                    <a:pt x="8291323" y="1675084"/>
                  </a:lnTo>
                  <a:lnTo>
                    <a:pt x="8276499" y="1681437"/>
                  </a:lnTo>
                  <a:lnTo>
                    <a:pt x="8289206" y="1706850"/>
                  </a:lnTo>
                  <a:lnTo>
                    <a:pt x="8304030" y="1730144"/>
                  </a:lnTo>
                  <a:lnTo>
                    <a:pt x="8310384" y="1751321"/>
                  </a:lnTo>
                  <a:lnTo>
                    <a:pt x="8318855" y="1789439"/>
                  </a:lnTo>
                  <a:lnTo>
                    <a:pt x="8310384" y="1789439"/>
                  </a:lnTo>
                  <a:lnTo>
                    <a:pt x="8310384" y="1795792"/>
                  </a:lnTo>
                  <a:lnTo>
                    <a:pt x="8304030" y="1791557"/>
                  </a:lnTo>
                  <a:lnTo>
                    <a:pt x="8299795" y="1791557"/>
                  </a:lnTo>
                  <a:lnTo>
                    <a:pt x="8299795" y="1789439"/>
                  </a:lnTo>
                  <a:lnTo>
                    <a:pt x="8295559" y="1789439"/>
                  </a:lnTo>
                  <a:lnTo>
                    <a:pt x="8274381" y="1766145"/>
                  </a:lnTo>
                  <a:lnTo>
                    <a:pt x="8255320" y="1740732"/>
                  </a:lnTo>
                  <a:lnTo>
                    <a:pt x="8236260" y="1715320"/>
                  </a:lnTo>
                  <a:lnTo>
                    <a:pt x="8236260" y="1795792"/>
                  </a:lnTo>
                  <a:lnTo>
                    <a:pt x="8204492" y="1795792"/>
                  </a:lnTo>
                  <a:lnTo>
                    <a:pt x="8204492" y="1791557"/>
                  </a:lnTo>
                  <a:lnTo>
                    <a:pt x="8200257" y="1791557"/>
                  </a:lnTo>
                  <a:lnTo>
                    <a:pt x="8200257" y="1789439"/>
                  </a:lnTo>
                  <a:lnTo>
                    <a:pt x="8196021" y="1789439"/>
                  </a:lnTo>
                  <a:lnTo>
                    <a:pt x="8200257" y="1761909"/>
                  </a:lnTo>
                  <a:lnTo>
                    <a:pt x="8196021" y="1747086"/>
                  </a:lnTo>
                  <a:lnTo>
                    <a:pt x="8189667" y="1734379"/>
                  </a:lnTo>
                  <a:lnTo>
                    <a:pt x="8181196" y="1715320"/>
                  </a:lnTo>
                  <a:lnTo>
                    <a:pt x="8181196" y="1696261"/>
                  </a:lnTo>
                  <a:lnTo>
                    <a:pt x="8191785" y="1675084"/>
                  </a:lnTo>
                  <a:lnTo>
                    <a:pt x="8206610" y="1645437"/>
                  </a:lnTo>
                  <a:lnTo>
                    <a:pt x="8221435" y="1617907"/>
                  </a:lnTo>
                  <a:lnTo>
                    <a:pt x="8236260" y="1596730"/>
                  </a:lnTo>
                  <a:lnTo>
                    <a:pt x="8244731" y="1586142"/>
                  </a:lnTo>
                  <a:lnTo>
                    <a:pt x="8280734" y="1596730"/>
                  </a:lnTo>
                  <a:lnTo>
                    <a:pt x="8304030" y="1596730"/>
                  </a:lnTo>
                  <a:lnTo>
                    <a:pt x="8320973" y="1592495"/>
                  </a:lnTo>
                  <a:lnTo>
                    <a:pt x="8344269" y="1586142"/>
                  </a:lnTo>
                  <a:lnTo>
                    <a:pt x="8365448" y="1573436"/>
                  </a:lnTo>
                  <a:lnTo>
                    <a:pt x="8369683" y="1573436"/>
                  </a:lnTo>
                  <a:close/>
                  <a:moveTo>
                    <a:pt x="8448043" y="1567083"/>
                  </a:moveTo>
                  <a:lnTo>
                    <a:pt x="8462868" y="1573436"/>
                  </a:lnTo>
                  <a:lnTo>
                    <a:pt x="8469222" y="1577671"/>
                  </a:lnTo>
                  <a:lnTo>
                    <a:pt x="8477693" y="1586142"/>
                  </a:lnTo>
                  <a:lnTo>
                    <a:pt x="8479811" y="1592495"/>
                  </a:lnTo>
                  <a:lnTo>
                    <a:pt x="8479811" y="1607319"/>
                  </a:lnTo>
                  <a:lnTo>
                    <a:pt x="8479811" y="1626378"/>
                  </a:lnTo>
                  <a:lnTo>
                    <a:pt x="8473457" y="1630613"/>
                  </a:lnTo>
                  <a:lnTo>
                    <a:pt x="8469222" y="1632731"/>
                  </a:lnTo>
                  <a:lnTo>
                    <a:pt x="8469222" y="1636966"/>
                  </a:lnTo>
                  <a:lnTo>
                    <a:pt x="8469222" y="1641202"/>
                  </a:lnTo>
                  <a:lnTo>
                    <a:pt x="8469222" y="1645437"/>
                  </a:lnTo>
                  <a:lnTo>
                    <a:pt x="8469222" y="1647555"/>
                  </a:lnTo>
                  <a:lnTo>
                    <a:pt x="8467104" y="1651790"/>
                  </a:lnTo>
                  <a:lnTo>
                    <a:pt x="8458632" y="1660262"/>
                  </a:lnTo>
                  <a:lnTo>
                    <a:pt x="8458632" y="1641202"/>
                  </a:lnTo>
                  <a:lnTo>
                    <a:pt x="8443808" y="1617907"/>
                  </a:lnTo>
                  <a:lnTo>
                    <a:pt x="8443808" y="1592495"/>
                  </a:lnTo>
                  <a:lnTo>
                    <a:pt x="8448043" y="1567083"/>
                  </a:lnTo>
                  <a:close/>
                  <a:moveTo>
                    <a:pt x="7482311" y="1463316"/>
                  </a:moveTo>
                  <a:lnTo>
                    <a:pt x="7552199" y="1471787"/>
                  </a:lnTo>
                  <a:lnTo>
                    <a:pt x="7579731" y="1503552"/>
                  </a:lnTo>
                  <a:lnTo>
                    <a:pt x="7609381" y="1522612"/>
                  </a:lnTo>
                  <a:lnTo>
                    <a:pt x="7639030" y="1541671"/>
                  </a:lnTo>
                  <a:lnTo>
                    <a:pt x="7675034" y="1558612"/>
                  </a:lnTo>
                  <a:lnTo>
                    <a:pt x="7685623" y="1567083"/>
                  </a:lnTo>
                  <a:lnTo>
                    <a:pt x="7685623" y="1571318"/>
                  </a:lnTo>
                  <a:lnTo>
                    <a:pt x="7689858" y="1571318"/>
                  </a:lnTo>
                  <a:lnTo>
                    <a:pt x="7704683" y="1586143"/>
                  </a:lnTo>
                  <a:lnTo>
                    <a:pt x="7730097" y="1615789"/>
                  </a:lnTo>
                  <a:lnTo>
                    <a:pt x="7753393" y="1647555"/>
                  </a:lnTo>
                  <a:lnTo>
                    <a:pt x="7778807" y="1685673"/>
                  </a:lnTo>
                  <a:lnTo>
                    <a:pt x="7814811" y="1715320"/>
                  </a:lnTo>
                  <a:lnTo>
                    <a:pt x="7808457" y="1751321"/>
                  </a:lnTo>
                  <a:lnTo>
                    <a:pt x="7808457" y="1795792"/>
                  </a:lnTo>
                  <a:lnTo>
                    <a:pt x="7838107" y="1800028"/>
                  </a:lnTo>
                  <a:lnTo>
                    <a:pt x="7857167" y="1806381"/>
                  </a:lnTo>
                  <a:lnTo>
                    <a:pt x="7869874" y="1819088"/>
                  </a:lnTo>
                  <a:lnTo>
                    <a:pt x="7888935" y="1829675"/>
                  </a:lnTo>
                  <a:lnTo>
                    <a:pt x="7912231" y="1829675"/>
                  </a:lnTo>
                  <a:lnTo>
                    <a:pt x="7929174" y="1821204"/>
                  </a:lnTo>
                  <a:lnTo>
                    <a:pt x="7943999" y="1814851"/>
                  </a:lnTo>
                  <a:lnTo>
                    <a:pt x="7958823" y="1810616"/>
                  </a:lnTo>
                  <a:lnTo>
                    <a:pt x="7992709" y="1821204"/>
                  </a:lnTo>
                  <a:lnTo>
                    <a:pt x="8030830" y="1836028"/>
                  </a:lnTo>
                  <a:lnTo>
                    <a:pt x="8066833" y="1855087"/>
                  </a:lnTo>
                  <a:lnTo>
                    <a:pt x="8100718" y="1869911"/>
                  </a:lnTo>
                  <a:lnTo>
                    <a:pt x="8096483" y="1869911"/>
                  </a:lnTo>
                  <a:lnTo>
                    <a:pt x="8092247" y="1874147"/>
                  </a:lnTo>
                  <a:lnTo>
                    <a:pt x="8092247" y="1874146"/>
                  </a:lnTo>
                  <a:lnTo>
                    <a:pt x="8088011" y="1874146"/>
                  </a:lnTo>
                  <a:lnTo>
                    <a:pt x="8081658" y="1878382"/>
                  </a:lnTo>
                  <a:lnTo>
                    <a:pt x="8060479" y="1884735"/>
                  </a:lnTo>
                  <a:lnTo>
                    <a:pt x="8018123" y="1884735"/>
                  </a:lnTo>
                  <a:lnTo>
                    <a:pt x="7971530" y="1878382"/>
                  </a:lnTo>
                  <a:lnTo>
                    <a:pt x="7922820" y="1865676"/>
                  </a:lnTo>
                  <a:lnTo>
                    <a:pt x="7869874" y="1855087"/>
                  </a:lnTo>
                  <a:lnTo>
                    <a:pt x="7829635" y="1844499"/>
                  </a:lnTo>
                  <a:lnTo>
                    <a:pt x="7797868" y="1829675"/>
                  </a:lnTo>
                  <a:lnTo>
                    <a:pt x="7783043" y="1821204"/>
                  </a:lnTo>
                  <a:lnTo>
                    <a:pt x="7789397" y="1814850"/>
                  </a:lnTo>
                  <a:lnTo>
                    <a:pt x="7789397" y="1814851"/>
                  </a:lnTo>
                  <a:lnTo>
                    <a:pt x="7793632" y="1810616"/>
                  </a:lnTo>
                  <a:lnTo>
                    <a:pt x="7797868" y="1804263"/>
                  </a:lnTo>
                  <a:lnTo>
                    <a:pt x="7753393" y="1791557"/>
                  </a:lnTo>
                  <a:lnTo>
                    <a:pt x="7715272" y="1770380"/>
                  </a:lnTo>
                  <a:lnTo>
                    <a:pt x="7681387" y="1736495"/>
                  </a:lnTo>
                  <a:lnTo>
                    <a:pt x="7655973" y="1700497"/>
                  </a:lnTo>
                  <a:lnTo>
                    <a:pt x="7630559" y="1660261"/>
                  </a:lnTo>
                  <a:lnTo>
                    <a:pt x="7609381" y="1617907"/>
                  </a:lnTo>
                  <a:lnTo>
                    <a:pt x="7586084" y="1586142"/>
                  </a:lnTo>
                  <a:lnTo>
                    <a:pt x="7564906" y="1558612"/>
                  </a:lnTo>
                  <a:lnTo>
                    <a:pt x="7541610" y="1541671"/>
                  </a:lnTo>
                  <a:lnTo>
                    <a:pt x="7516196" y="1518376"/>
                  </a:lnTo>
                  <a:lnTo>
                    <a:pt x="7492900" y="1497199"/>
                  </a:lnTo>
                  <a:lnTo>
                    <a:pt x="7482311" y="1463316"/>
                  </a:lnTo>
                  <a:close/>
                  <a:moveTo>
                    <a:pt x="8115543" y="1423081"/>
                  </a:moveTo>
                  <a:lnTo>
                    <a:pt x="8136722" y="1429434"/>
                  </a:lnTo>
                  <a:lnTo>
                    <a:pt x="8162136" y="1444257"/>
                  </a:lnTo>
                  <a:lnTo>
                    <a:pt x="8185432" y="1467553"/>
                  </a:lnTo>
                  <a:lnTo>
                    <a:pt x="8196021" y="1486611"/>
                  </a:lnTo>
                  <a:lnTo>
                    <a:pt x="8185432" y="1492964"/>
                  </a:lnTo>
                  <a:lnTo>
                    <a:pt x="8174843" y="1503553"/>
                  </a:lnTo>
                  <a:lnTo>
                    <a:pt x="8162136" y="1512023"/>
                  </a:lnTo>
                  <a:lnTo>
                    <a:pt x="8147311" y="1518376"/>
                  </a:lnTo>
                  <a:lnTo>
                    <a:pt x="8160018" y="1552259"/>
                  </a:lnTo>
                  <a:lnTo>
                    <a:pt x="8174843" y="1577671"/>
                  </a:lnTo>
                  <a:lnTo>
                    <a:pt x="8189667" y="1607319"/>
                  </a:lnTo>
                  <a:lnTo>
                    <a:pt x="8176960" y="1611554"/>
                  </a:lnTo>
                  <a:lnTo>
                    <a:pt x="8170607" y="1611554"/>
                  </a:lnTo>
                  <a:lnTo>
                    <a:pt x="8166371" y="1611554"/>
                  </a:lnTo>
                  <a:lnTo>
                    <a:pt x="8162136" y="1615789"/>
                  </a:lnTo>
                  <a:lnTo>
                    <a:pt x="8160018" y="1617907"/>
                  </a:lnTo>
                  <a:lnTo>
                    <a:pt x="8155782" y="1626378"/>
                  </a:lnTo>
                  <a:lnTo>
                    <a:pt x="8136722" y="1660261"/>
                  </a:lnTo>
                  <a:lnTo>
                    <a:pt x="8126132" y="1700497"/>
                  </a:lnTo>
                  <a:lnTo>
                    <a:pt x="8107072" y="1736497"/>
                  </a:lnTo>
                  <a:lnTo>
                    <a:pt x="8096483" y="1744968"/>
                  </a:lnTo>
                  <a:lnTo>
                    <a:pt x="8085893" y="1744968"/>
                  </a:lnTo>
                  <a:lnTo>
                    <a:pt x="8073186" y="1747086"/>
                  </a:lnTo>
                  <a:lnTo>
                    <a:pt x="8060479" y="1747086"/>
                  </a:lnTo>
                  <a:lnTo>
                    <a:pt x="8037183" y="1734379"/>
                  </a:lnTo>
                  <a:lnTo>
                    <a:pt x="8016005" y="1730144"/>
                  </a:lnTo>
                  <a:lnTo>
                    <a:pt x="7988473" y="1730144"/>
                  </a:lnTo>
                  <a:lnTo>
                    <a:pt x="7963059" y="1725909"/>
                  </a:lnTo>
                  <a:lnTo>
                    <a:pt x="7937645" y="1715320"/>
                  </a:lnTo>
                  <a:lnTo>
                    <a:pt x="7912231" y="1681437"/>
                  </a:lnTo>
                  <a:lnTo>
                    <a:pt x="7893171" y="1636966"/>
                  </a:lnTo>
                  <a:lnTo>
                    <a:pt x="7888935" y="1586142"/>
                  </a:lnTo>
                  <a:lnTo>
                    <a:pt x="7907995" y="1577671"/>
                  </a:lnTo>
                  <a:lnTo>
                    <a:pt x="7922820" y="1577671"/>
                  </a:lnTo>
                  <a:lnTo>
                    <a:pt x="7937645" y="1581907"/>
                  </a:lnTo>
                  <a:lnTo>
                    <a:pt x="7952470" y="1573436"/>
                  </a:lnTo>
                  <a:lnTo>
                    <a:pt x="7971530" y="1543788"/>
                  </a:lnTo>
                  <a:lnTo>
                    <a:pt x="8018123" y="1537435"/>
                  </a:lnTo>
                  <a:lnTo>
                    <a:pt x="8026594" y="1531082"/>
                  </a:lnTo>
                  <a:lnTo>
                    <a:pt x="8032948" y="1522612"/>
                  </a:lnTo>
                  <a:lnTo>
                    <a:pt x="8032948" y="1518376"/>
                  </a:lnTo>
                  <a:lnTo>
                    <a:pt x="8037183" y="1516258"/>
                  </a:lnTo>
                  <a:lnTo>
                    <a:pt x="8037183" y="1512023"/>
                  </a:lnTo>
                  <a:lnTo>
                    <a:pt x="8037183" y="1507788"/>
                  </a:lnTo>
                  <a:lnTo>
                    <a:pt x="8041419" y="1503552"/>
                  </a:lnTo>
                  <a:lnTo>
                    <a:pt x="8047772" y="1503552"/>
                  </a:lnTo>
                  <a:lnTo>
                    <a:pt x="8060479" y="1503552"/>
                  </a:lnTo>
                  <a:lnTo>
                    <a:pt x="8073186" y="1503552"/>
                  </a:lnTo>
                  <a:lnTo>
                    <a:pt x="8081658" y="1478140"/>
                  </a:lnTo>
                  <a:lnTo>
                    <a:pt x="8092247" y="1459081"/>
                  </a:lnTo>
                  <a:lnTo>
                    <a:pt x="8102836" y="1442140"/>
                  </a:lnTo>
                  <a:lnTo>
                    <a:pt x="8115543" y="1423081"/>
                  </a:lnTo>
                  <a:close/>
                  <a:moveTo>
                    <a:pt x="7050272" y="1374374"/>
                  </a:moveTo>
                  <a:lnTo>
                    <a:pt x="7071451" y="1389198"/>
                  </a:lnTo>
                  <a:lnTo>
                    <a:pt x="7084158" y="1414610"/>
                  </a:lnTo>
                  <a:lnTo>
                    <a:pt x="7084158" y="1452728"/>
                  </a:lnTo>
                  <a:lnTo>
                    <a:pt x="7084158" y="1456963"/>
                  </a:lnTo>
                  <a:lnTo>
                    <a:pt x="7086275" y="1456963"/>
                  </a:lnTo>
                  <a:lnTo>
                    <a:pt x="7090511" y="1459081"/>
                  </a:lnTo>
                  <a:lnTo>
                    <a:pt x="7090511" y="1463316"/>
                  </a:lnTo>
                  <a:lnTo>
                    <a:pt x="7090511" y="1471787"/>
                  </a:lnTo>
                  <a:lnTo>
                    <a:pt x="7084158" y="1471787"/>
                  </a:lnTo>
                  <a:lnTo>
                    <a:pt x="7075686" y="1473905"/>
                  </a:lnTo>
                  <a:lnTo>
                    <a:pt x="7071451" y="1482376"/>
                  </a:lnTo>
                  <a:lnTo>
                    <a:pt x="7065097" y="1486611"/>
                  </a:lnTo>
                  <a:lnTo>
                    <a:pt x="7060861" y="1486611"/>
                  </a:lnTo>
                  <a:lnTo>
                    <a:pt x="7056626" y="1482376"/>
                  </a:lnTo>
                  <a:lnTo>
                    <a:pt x="7054508" y="1482376"/>
                  </a:lnTo>
                  <a:lnTo>
                    <a:pt x="7050272" y="1478140"/>
                  </a:lnTo>
                  <a:lnTo>
                    <a:pt x="7035447" y="1448493"/>
                  </a:lnTo>
                  <a:lnTo>
                    <a:pt x="7035447" y="1404021"/>
                  </a:lnTo>
                  <a:lnTo>
                    <a:pt x="7039683" y="1397668"/>
                  </a:lnTo>
                  <a:lnTo>
                    <a:pt x="7043919" y="1393432"/>
                  </a:lnTo>
                  <a:lnTo>
                    <a:pt x="7046037" y="1384962"/>
                  </a:lnTo>
                  <a:lnTo>
                    <a:pt x="7050272" y="1374374"/>
                  </a:lnTo>
                  <a:close/>
                  <a:moveTo>
                    <a:pt x="8378155" y="1329903"/>
                  </a:moveTo>
                  <a:lnTo>
                    <a:pt x="8395097" y="1348962"/>
                  </a:lnTo>
                  <a:lnTo>
                    <a:pt x="8407804" y="1370139"/>
                  </a:lnTo>
                  <a:lnTo>
                    <a:pt x="8407804" y="1404021"/>
                  </a:lnTo>
                  <a:lnTo>
                    <a:pt x="8409922" y="1412492"/>
                  </a:lnTo>
                  <a:lnTo>
                    <a:pt x="8414158" y="1412492"/>
                  </a:lnTo>
                  <a:lnTo>
                    <a:pt x="8414158" y="1414610"/>
                  </a:lnTo>
                  <a:lnTo>
                    <a:pt x="8409922" y="1414610"/>
                  </a:lnTo>
                  <a:lnTo>
                    <a:pt x="8407804" y="1423081"/>
                  </a:lnTo>
                  <a:lnTo>
                    <a:pt x="8407804" y="1429434"/>
                  </a:lnTo>
                  <a:lnTo>
                    <a:pt x="8403569" y="1429434"/>
                  </a:lnTo>
                  <a:lnTo>
                    <a:pt x="8403569" y="1433669"/>
                  </a:lnTo>
                  <a:lnTo>
                    <a:pt x="8399333" y="1433669"/>
                  </a:lnTo>
                  <a:lnTo>
                    <a:pt x="8392980" y="1437904"/>
                  </a:lnTo>
                  <a:lnTo>
                    <a:pt x="8388744" y="1429434"/>
                  </a:lnTo>
                  <a:lnTo>
                    <a:pt x="8388744" y="1427316"/>
                  </a:lnTo>
                  <a:lnTo>
                    <a:pt x="8384508" y="1427316"/>
                  </a:lnTo>
                  <a:lnTo>
                    <a:pt x="8380273" y="1427316"/>
                  </a:lnTo>
                  <a:lnTo>
                    <a:pt x="8378155" y="1423081"/>
                  </a:lnTo>
                  <a:lnTo>
                    <a:pt x="8378155" y="1429434"/>
                  </a:lnTo>
                  <a:lnTo>
                    <a:pt x="8380273" y="1433669"/>
                  </a:lnTo>
                  <a:lnTo>
                    <a:pt x="8384508" y="1437904"/>
                  </a:lnTo>
                  <a:lnTo>
                    <a:pt x="8388744" y="1442140"/>
                  </a:lnTo>
                  <a:lnTo>
                    <a:pt x="8384508" y="1444257"/>
                  </a:lnTo>
                  <a:lnTo>
                    <a:pt x="8384508" y="1448493"/>
                  </a:lnTo>
                  <a:lnTo>
                    <a:pt x="8384508" y="1452728"/>
                  </a:lnTo>
                  <a:lnTo>
                    <a:pt x="8384508" y="1463316"/>
                  </a:lnTo>
                  <a:lnTo>
                    <a:pt x="8365448" y="1463316"/>
                  </a:lnTo>
                  <a:lnTo>
                    <a:pt x="8365448" y="1452728"/>
                  </a:lnTo>
                  <a:lnTo>
                    <a:pt x="8354859" y="1448493"/>
                  </a:lnTo>
                  <a:lnTo>
                    <a:pt x="8344269" y="1442140"/>
                  </a:lnTo>
                  <a:lnTo>
                    <a:pt x="8340034" y="1433669"/>
                  </a:lnTo>
                  <a:lnTo>
                    <a:pt x="8335798" y="1423081"/>
                  </a:lnTo>
                  <a:lnTo>
                    <a:pt x="8333680" y="1412492"/>
                  </a:lnTo>
                  <a:lnTo>
                    <a:pt x="8325209" y="1397668"/>
                  </a:lnTo>
                  <a:lnTo>
                    <a:pt x="8314620" y="1404021"/>
                  </a:lnTo>
                  <a:lnTo>
                    <a:pt x="8299795" y="1412492"/>
                  </a:lnTo>
                  <a:lnTo>
                    <a:pt x="8284970" y="1414610"/>
                  </a:lnTo>
                  <a:lnTo>
                    <a:pt x="8270145" y="1423081"/>
                  </a:lnTo>
                  <a:lnTo>
                    <a:pt x="8270145" y="1404021"/>
                  </a:lnTo>
                  <a:lnTo>
                    <a:pt x="8274381" y="1399785"/>
                  </a:lnTo>
                  <a:lnTo>
                    <a:pt x="8274381" y="1399786"/>
                  </a:lnTo>
                  <a:lnTo>
                    <a:pt x="8274381" y="1397668"/>
                  </a:lnTo>
                  <a:lnTo>
                    <a:pt x="8276499" y="1397668"/>
                  </a:lnTo>
                  <a:lnTo>
                    <a:pt x="8276499" y="1389198"/>
                  </a:lnTo>
                  <a:lnTo>
                    <a:pt x="8306148" y="1378609"/>
                  </a:lnTo>
                  <a:lnTo>
                    <a:pt x="8333680" y="1370139"/>
                  </a:lnTo>
                  <a:lnTo>
                    <a:pt x="8359094" y="1355315"/>
                  </a:lnTo>
                  <a:lnTo>
                    <a:pt x="8378155" y="1329903"/>
                  </a:lnTo>
                  <a:close/>
                  <a:moveTo>
                    <a:pt x="2632469" y="1329903"/>
                  </a:moveTo>
                  <a:lnTo>
                    <a:pt x="2636704" y="1340491"/>
                  </a:lnTo>
                  <a:lnTo>
                    <a:pt x="2636704" y="1344726"/>
                  </a:lnTo>
                  <a:lnTo>
                    <a:pt x="2636704" y="1348962"/>
                  </a:lnTo>
                  <a:lnTo>
                    <a:pt x="2640940" y="1353198"/>
                  </a:lnTo>
                  <a:lnTo>
                    <a:pt x="2643058" y="1353198"/>
                  </a:lnTo>
                  <a:lnTo>
                    <a:pt x="2651529" y="1355315"/>
                  </a:lnTo>
                  <a:lnTo>
                    <a:pt x="2651529" y="1340491"/>
                  </a:lnTo>
                  <a:lnTo>
                    <a:pt x="2632469" y="1329903"/>
                  </a:lnTo>
                  <a:close/>
                  <a:moveTo>
                    <a:pt x="8196021" y="1289667"/>
                  </a:moveTo>
                  <a:lnTo>
                    <a:pt x="8204492" y="1298138"/>
                  </a:lnTo>
                  <a:lnTo>
                    <a:pt x="8206610" y="1298138"/>
                  </a:lnTo>
                  <a:lnTo>
                    <a:pt x="8210846" y="1298138"/>
                  </a:lnTo>
                  <a:lnTo>
                    <a:pt x="8210846" y="1300255"/>
                  </a:lnTo>
                  <a:lnTo>
                    <a:pt x="8210846" y="1308726"/>
                  </a:lnTo>
                  <a:lnTo>
                    <a:pt x="8215081" y="1315079"/>
                  </a:lnTo>
                  <a:lnTo>
                    <a:pt x="8191785" y="1334138"/>
                  </a:lnTo>
                  <a:lnTo>
                    <a:pt x="8176960" y="1353197"/>
                  </a:lnTo>
                  <a:lnTo>
                    <a:pt x="8160018" y="1368021"/>
                  </a:lnTo>
                  <a:lnTo>
                    <a:pt x="8132486" y="1382845"/>
                  </a:lnTo>
                  <a:lnTo>
                    <a:pt x="8132486" y="1374374"/>
                  </a:lnTo>
                  <a:lnTo>
                    <a:pt x="8155782" y="1348962"/>
                  </a:lnTo>
                  <a:lnTo>
                    <a:pt x="8181196" y="1323548"/>
                  </a:lnTo>
                  <a:lnTo>
                    <a:pt x="8196021" y="1289667"/>
                  </a:lnTo>
                  <a:close/>
                  <a:moveTo>
                    <a:pt x="2903552" y="1094840"/>
                  </a:moveTo>
                  <a:lnTo>
                    <a:pt x="2918376" y="1096958"/>
                  </a:lnTo>
                  <a:lnTo>
                    <a:pt x="2935319" y="1105429"/>
                  </a:lnTo>
                  <a:lnTo>
                    <a:pt x="2928966" y="1109664"/>
                  </a:lnTo>
                  <a:lnTo>
                    <a:pt x="2924730" y="1116017"/>
                  </a:lnTo>
                  <a:lnTo>
                    <a:pt x="2918376" y="1120252"/>
                  </a:lnTo>
                  <a:lnTo>
                    <a:pt x="2905669" y="1120252"/>
                  </a:lnTo>
                  <a:lnTo>
                    <a:pt x="2895080" y="1116017"/>
                  </a:lnTo>
                  <a:lnTo>
                    <a:pt x="2884491" y="1116017"/>
                  </a:lnTo>
                  <a:lnTo>
                    <a:pt x="2873902" y="1116017"/>
                  </a:lnTo>
                  <a:lnTo>
                    <a:pt x="2861195" y="1120252"/>
                  </a:lnTo>
                  <a:lnTo>
                    <a:pt x="2861195" y="1096958"/>
                  </a:lnTo>
                  <a:lnTo>
                    <a:pt x="2888727" y="1094840"/>
                  </a:lnTo>
                  <a:lnTo>
                    <a:pt x="2903552" y="1094840"/>
                  </a:lnTo>
                  <a:close/>
                  <a:moveTo>
                    <a:pt x="8284970" y="1071546"/>
                  </a:moveTo>
                  <a:lnTo>
                    <a:pt x="8284970" y="1109664"/>
                  </a:lnTo>
                  <a:lnTo>
                    <a:pt x="8280734" y="1135076"/>
                  </a:lnTo>
                  <a:lnTo>
                    <a:pt x="8274381" y="1156253"/>
                  </a:lnTo>
                  <a:lnTo>
                    <a:pt x="8270145" y="1194371"/>
                  </a:lnTo>
                  <a:lnTo>
                    <a:pt x="8276499" y="1194371"/>
                  </a:lnTo>
                  <a:lnTo>
                    <a:pt x="8276499" y="1200724"/>
                  </a:lnTo>
                  <a:lnTo>
                    <a:pt x="8291323" y="1200724"/>
                  </a:lnTo>
                  <a:lnTo>
                    <a:pt x="8299795" y="1200724"/>
                  </a:lnTo>
                  <a:lnTo>
                    <a:pt x="8306148" y="1200724"/>
                  </a:lnTo>
                  <a:lnTo>
                    <a:pt x="8314620" y="1204960"/>
                  </a:lnTo>
                  <a:lnTo>
                    <a:pt x="8320973" y="1209195"/>
                  </a:lnTo>
                  <a:lnTo>
                    <a:pt x="8335798" y="1211313"/>
                  </a:lnTo>
                  <a:lnTo>
                    <a:pt x="8344269" y="1238842"/>
                  </a:lnTo>
                  <a:lnTo>
                    <a:pt x="8359094" y="1255784"/>
                  </a:lnTo>
                  <a:lnTo>
                    <a:pt x="8378155" y="1274845"/>
                  </a:lnTo>
                  <a:lnTo>
                    <a:pt x="8392980" y="1300255"/>
                  </a:lnTo>
                  <a:lnTo>
                    <a:pt x="8380273" y="1304491"/>
                  </a:lnTo>
                  <a:lnTo>
                    <a:pt x="8373919" y="1308726"/>
                  </a:lnTo>
                  <a:lnTo>
                    <a:pt x="8369683" y="1308726"/>
                  </a:lnTo>
                  <a:lnTo>
                    <a:pt x="8369683" y="1312961"/>
                  </a:lnTo>
                  <a:lnTo>
                    <a:pt x="8369683" y="1315079"/>
                  </a:lnTo>
                  <a:lnTo>
                    <a:pt x="8369683" y="1319314"/>
                  </a:lnTo>
                  <a:lnTo>
                    <a:pt x="8363330" y="1319314"/>
                  </a:lnTo>
                  <a:lnTo>
                    <a:pt x="8350623" y="1323550"/>
                  </a:lnTo>
                  <a:lnTo>
                    <a:pt x="8348505" y="1315079"/>
                  </a:lnTo>
                  <a:lnTo>
                    <a:pt x="8348505" y="1312961"/>
                  </a:lnTo>
                  <a:lnTo>
                    <a:pt x="8344269" y="1312961"/>
                  </a:lnTo>
                  <a:lnTo>
                    <a:pt x="8340034" y="1312961"/>
                  </a:lnTo>
                  <a:lnTo>
                    <a:pt x="8335798" y="1308725"/>
                  </a:lnTo>
                  <a:lnTo>
                    <a:pt x="8329444" y="1323550"/>
                  </a:lnTo>
                  <a:lnTo>
                    <a:pt x="8325209" y="1334138"/>
                  </a:lnTo>
                  <a:lnTo>
                    <a:pt x="8318855" y="1344726"/>
                  </a:lnTo>
                  <a:lnTo>
                    <a:pt x="8306148" y="1348962"/>
                  </a:lnTo>
                  <a:lnTo>
                    <a:pt x="8295559" y="1355315"/>
                  </a:lnTo>
                  <a:lnTo>
                    <a:pt x="8295559" y="1348962"/>
                  </a:lnTo>
                  <a:lnTo>
                    <a:pt x="8289206" y="1340491"/>
                  </a:lnTo>
                  <a:lnTo>
                    <a:pt x="8289206" y="1334138"/>
                  </a:lnTo>
                  <a:lnTo>
                    <a:pt x="8289206" y="1329903"/>
                  </a:lnTo>
                  <a:lnTo>
                    <a:pt x="8289206" y="1327785"/>
                  </a:lnTo>
                  <a:lnTo>
                    <a:pt x="8289206" y="1323550"/>
                  </a:lnTo>
                  <a:lnTo>
                    <a:pt x="8284970" y="1319314"/>
                  </a:lnTo>
                  <a:lnTo>
                    <a:pt x="8280734" y="1319314"/>
                  </a:lnTo>
                  <a:lnTo>
                    <a:pt x="8270145" y="1315079"/>
                  </a:lnTo>
                  <a:lnTo>
                    <a:pt x="8270145" y="1304491"/>
                  </a:lnTo>
                  <a:lnTo>
                    <a:pt x="8270145" y="1293902"/>
                  </a:lnTo>
                  <a:lnTo>
                    <a:pt x="8274381" y="1285431"/>
                  </a:lnTo>
                  <a:lnTo>
                    <a:pt x="8274381" y="1283314"/>
                  </a:lnTo>
                  <a:lnTo>
                    <a:pt x="8276499" y="1279078"/>
                  </a:lnTo>
                  <a:lnTo>
                    <a:pt x="8284970" y="1279078"/>
                  </a:lnTo>
                  <a:lnTo>
                    <a:pt x="8295559" y="1274843"/>
                  </a:lnTo>
                  <a:lnTo>
                    <a:pt x="8310384" y="1274843"/>
                  </a:lnTo>
                  <a:lnTo>
                    <a:pt x="8310384" y="1300255"/>
                  </a:lnTo>
                  <a:lnTo>
                    <a:pt x="8335798" y="1300255"/>
                  </a:lnTo>
                  <a:lnTo>
                    <a:pt x="8335798" y="1293902"/>
                  </a:lnTo>
                  <a:lnTo>
                    <a:pt x="8340034" y="1285431"/>
                  </a:lnTo>
                  <a:lnTo>
                    <a:pt x="8344269" y="1283314"/>
                  </a:lnTo>
                  <a:lnTo>
                    <a:pt x="8344269" y="1279078"/>
                  </a:lnTo>
                  <a:lnTo>
                    <a:pt x="8348505" y="1274842"/>
                  </a:lnTo>
                  <a:lnTo>
                    <a:pt x="8350623" y="1268490"/>
                  </a:lnTo>
                  <a:lnTo>
                    <a:pt x="8344269" y="1268490"/>
                  </a:lnTo>
                  <a:lnTo>
                    <a:pt x="8306148" y="1238842"/>
                  </a:lnTo>
                  <a:lnTo>
                    <a:pt x="8263792" y="1219783"/>
                  </a:lnTo>
                  <a:lnTo>
                    <a:pt x="8263792" y="1234607"/>
                  </a:lnTo>
                  <a:lnTo>
                    <a:pt x="8259556" y="1245196"/>
                  </a:lnTo>
                  <a:lnTo>
                    <a:pt x="8255320" y="1255784"/>
                  </a:lnTo>
                  <a:lnTo>
                    <a:pt x="8255320" y="1268490"/>
                  </a:lnTo>
                  <a:lnTo>
                    <a:pt x="8251085" y="1264255"/>
                  </a:lnTo>
                  <a:lnTo>
                    <a:pt x="8248967" y="1260019"/>
                  </a:lnTo>
                  <a:lnTo>
                    <a:pt x="8248967" y="1255784"/>
                  </a:lnTo>
                  <a:lnTo>
                    <a:pt x="8244731" y="1253666"/>
                  </a:lnTo>
                  <a:lnTo>
                    <a:pt x="8234142" y="1226136"/>
                  </a:lnTo>
                  <a:lnTo>
                    <a:pt x="8221435" y="1194371"/>
                  </a:lnTo>
                  <a:lnTo>
                    <a:pt x="8219317" y="1152018"/>
                  </a:lnTo>
                  <a:lnTo>
                    <a:pt x="8221435" y="1116017"/>
                  </a:lnTo>
                  <a:lnTo>
                    <a:pt x="8236260" y="1080017"/>
                  </a:lnTo>
                  <a:lnTo>
                    <a:pt x="8248967" y="1075781"/>
                  </a:lnTo>
                  <a:lnTo>
                    <a:pt x="8259556" y="1071546"/>
                  </a:lnTo>
                  <a:lnTo>
                    <a:pt x="8270145" y="1071546"/>
                  </a:lnTo>
                  <a:lnTo>
                    <a:pt x="8284970" y="1071546"/>
                  </a:lnTo>
                  <a:close/>
                  <a:moveTo>
                    <a:pt x="2765892" y="1071546"/>
                  </a:moveTo>
                  <a:lnTo>
                    <a:pt x="2780717" y="1071546"/>
                  </a:lnTo>
                  <a:lnTo>
                    <a:pt x="2795542" y="1075781"/>
                  </a:lnTo>
                  <a:lnTo>
                    <a:pt x="2810367" y="1075781"/>
                  </a:lnTo>
                  <a:lnTo>
                    <a:pt x="2820956" y="1080017"/>
                  </a:lnTo>
                  <a:lnTo>
                    <a:pt x="2820956" y="1096958"/>
                  </a:lnTo>
                  <a:lnTo>
                    <a:pt x="2765892" y="1096958"/>
                  </a:lnTo>
                  <a:lnTo>
                    <a:pt x="2765892" y="1071546"/>
                  </a:lnTo>
                  <a:close/>
                  <a:moveTo>
                    <a:pt x="2454571" y="1071546"/>
                  </a:moveTo>
                  <a:lnTo>
                    <a:pt x="2473631" y="1075781"/>
                  </a:lnTo>
                  <a:lnTo>
                    <a:pt x="2484220" y="1082134"/>
                  </a:lnTo>
                  <a:lnTo>
                    <a:pt x="2499045" y="1090605"/>
                  </a:lnTo>
                  <a:lnTo>
                    <a:pt x="2511752" y="1096958"/>
                  </a:lnTo>
                  <a:lnTo>
                    <a:pt x="2511752" y="1105429"/>
                  </a:lnTo>
                  <a:lnTo>
                    <a:pt x="2496927" y="1105429"/>
                  </a:lnTo>
                  <a:lnTo>
                    <a:pt x="2484220" y="1109664"/>
                  </a:lnTo>
                  <a:lnTo>
                    <a:pt x="2473631" y="1111782"/>
                  </a:lnTo>
                  <a:lnTo>
                    <a:pt x="2467278" y="1109664"/>
                  </a:lnTo>
                  <a:lnTo>
                    <a:pt x="2452453" y="1109664"/>
                  </a:lnTo>
                  <a:lnTo>
                    <a:pt x="2439746" y="1105429"/>
                  </a:lnTo>
                  <a:lnTo>
                    <a:pt x="2439746" y="1080017"/>
                  </a:lnTo>
                  <a:lnTo>
                    <a:pt x="2443981" y="1080017"/>
                  </a:lnTo>
                  <a:lnTo>
                    <a:pt x="2448217" y="1075781"/>
                  </a:lnTo>
                  <a:lnTo>
                    <a:pt x="2452453" y="1075781"/>
                  </a:lnTo>
                  <a:lnTo>
                    <a:pt x="2454571" y="1071546"/>
                  </a:lnTo>
                  <a:close/>
                  <a:moveTo>
                    <a:pt x="2583759" y="1037663"/>
                  </a:moveTo>
                  <a:lnTo>
                    <a:pt x="2628233" y="1041898"/>
                  </a:lnTo>
                  <a:lnTo>
                    <a:pt x="2666354" y="1050369"/>
                  </a:lnTo>
                  <a:lnTo>
                    <a:pt x="2696004" y="1060957"/>
                  </a:lnTo>
                  <a:lnTo>
                    <a:pt x="2732007" y="1071546"/>
                  </a:lnTo>
                  <a:lnTo>
                    <a:pt x="2732007" y="1090605"/>
                  </a:lnTo>
                  <a:lnTo>
                    <a:pt x="2717182" y="1090605"/>
                  </a:lnTo>
                  <a:lnTo>
                    <a:pt x="2710829" y="1094840"/>
                  </a:lnTo>
                  <a:lnTo>
                    <a:pt x="2700239" y="1096958"/>
                  </a:lnTo>
                  <a:lnTo>
                    <a:pt x="2691768" y="1101193"/>
                  </a:lnTo>
                  <a:lnTo>
                    <a:pt x="2685415" y="1105429"/>
                  </a:lnTo>
                  <a:lnTo>
                    <a:pt x="2672708" y="1105429"/>
                  </a:lnTo>
                  <a:lnTo>
                    <a:pt x="2672708" y="1101193"/>
                  </a:lnTo>
                  <a:lnTo>
                    <a:pt x="2672708" y="1096958"/>
                  </a:lnTo>
                  <a:lnTo>
                    <a:pt x="2670590" y="1094840"/>
                  </a:lnTo>
                  <a:lnTo>
                    <a:pt x="2666354" y="1090604"/>
                  </a:lnTo>
                  <a:lnTo>
                    <a:pt x="2662118" y="1086368"/>
                  </a:lnTo>
                  <a:lnTo>
                    <a:pt x="2657883" y="1090603"/>
                  </a:lnTo>
                  <a:lnTo>
                    <a:pt x="2651529" y="1111782"/>
                  </a:lnTo>
                  <a:lnTo>
                    <a:pt x="2640940" y="1111782"/>
                  </a:lnTo>
                  <a:lnTo>
                    <a:pt x="2613408" y="1109664"/>
                  </a:lnTo>
                  <a:lnTo>
                    <a:pt x="2583759" y="1105429"/>
                  </a:lnTo>
                  <a:lnTo>
                    <a:pt x="2562580" y="1105429"/>
                  </a:lnTo>
                  <a:lnTo>
                    <a:pt x="2551991" y="1080017"/>
                  </a:lnTo>
                  <a:lnTo>
                    <a:pt x="2571052" y="1080017"/>
                  </a:lnTo>
                  <a:lnTo>
                    <a:pt x="2583759" y="1080017"/>
                  </a:lnTo>
                  <a:lnTo>
                    <a:pt x="2598583" y="1075781"/>
                  </a:lnTo>
                  <a:lnTo>
                    <a:pt x="2611290" y="1071546"/>
                  </a:lnTo>
                  <a:lnTo>
                    <a:pt x="2602819" y="1067310"/>
                  </a:lnTo>
                  <a:lnTo>
                    <a:pt x="2596466" y="1060957"/>
                  </a:lnTo>
                  <a:lnTo>
                    <a:pt x="2592230" y="1056721"/>
                  </a:lnTo>
                  <a:lnTo>
                    <a:pt x="2587994" y="1050369"/>
                  </a:lnTo>
                  <a:lnTo>
                    <a:pt x="2583759" y="1037663"/>
                  </a:lnTo>
                  <a:close/>
                  <a:moveTo>
                    <a:pt x="211783" y="957191"/>
                  </a:moveTo>
                  <a:lnTo>
                    <a:pt x="245669" y="967779"/>
                  </a:lnTo>
                  <a:lnTo>
                    <a:pt x="271083" y="982603"/>
                  </a:lnTo>
                  <a:lnTo>
                    <a:pt x="300733" y="997427"/>
                  </a:lnTo>
                  <a:lnTo>
                    <a:pt x="300733" y="1005898"/>
                  </a:lnTo>
                  <a:lnTo>
                    <a:pt x="292261" y="1005898"/>
                  </a:lnTo>
                  <a:lnTo>
                    <a:pt x="266847" y="1022839"/>
                  </a:lnTo>
                  <a:lnTo>
                    <a:pt x="241433" y="1027075"/>
                  </a:lnTo>
                  <a:lnTo>
                    <a:pt x="218137" y="1031310"/>
                  </a:lnTo>
                  <a:lnTo>
                    <a:pt x="192723" y="1037663"/>
                  </a:lnTo>
                  <a:lnTo>
                    <a:pt x="192723" y="1031310"/>
                  </a:lnTo>
                  <a:lnTo>
                    <a:pt x="186369" y="1031310"/>
                  </a:lnTo>
                  <a:lnTo>
                    <a:pt x="192723" y="1012251"/>
                  </a:lnTo>
                  <a:lnTo>
                    <a:pt x="192723" y="993192"/>
                  </a:lnTo>
                  <a:lnTo>
                    <a:pt x="192723" y="967779"/>
                  </a:lnTo>
                  <a:lnTo>
                    <a:pt x="201194" y="963544"/>
                  </a:lnTo>
                  <a:lnTo>
                    <a:pt x="203312" y="963544"/>
                  </a:lnTo>
                  <a:lnTo>
                    <a:pt x="203312" y="961426"/>
                  </a:lnTo>
                  <a:lnTo>
                    <a:pt x="207548" y="961426"/>
                  </a:lnTo>
                  <a:lnTo>
                    <a:pt x="211783" y="957191"/>
                  </a:lnTo>
                  <a:close/>
                  <a:moveTo>
                    <a:pt x="2325383" y="933897"/>
                  </a:moveTo>
                  <a:lnTo>
                    <a:pt x="2384682" y="946603"/>
                  </a:lnTo>
                  <a:lnTo>
                    <a:pt x="2437628" y="963544"/>
                  </a:lnTo>
                  <a:lnTo>
                    <a:pt x="2477867" y="982603"/>
                  </a:lnTo>
                  <a:lnTo>
                    <a:pt x="2518106" y="1001662"/>
                  </a:lnTo>
                  <a:lnTo>
                    <a:pt x="2562580" y="1022839"/>
                  </a:lnTo>
                  <a:lnTo>
                    <a:pt x="2562580" y="1037663"/>
                  </a:lnTo>
                  <a:lnTo>
                    <a:pt x="2543520" y="1037663"/>
                  </a:lnTo>
                  <a:lnTo>
                    <a:pt x="2522341" y="1046134"/>
                  </a:lnTo>
                  <a:lnTo>
                    <a:pt x="2496927" y="1052487"/>
                  </a:lnTo>
                  <a:lnTo>
                    <a:pt x="2469395" y="1056722"/>
                  </a:lnTo>
                  <a:lnTo>
                    <a:pt x="2473631" y="1050369"/>
                  </a:lnTo>
                  <a:lnTo>
                    <a:pt x="2473631" y="1041898"/>
                  </a:lnTo>
                  <a:lnTo>
                    <a:pt x="2473631" y="1037663"/>
                  </a:lnTo>
                  <a:lnTo>
                    <a:pt x="2473631" y="1035545"/>
                  </a:lnTo>
                  <a:lnTo>
                    <a:pt x="2473631" y="1031310"/>
                  </a:lnTo>
                  <a:lnTo>
                    <a:pt x="2469395" y="1022839"/>
                  </a:lnTo>
                  <a:lnTo>
                    <a:pt x="2414332" y="1008015"/>
                  </a:lnTo>
                  <a:lnTo>
                    <a:pt x="2363504" y="982603"/>
                  </a:lnTo>
                  <a:lnTo>
                    <a:pt x="2308440" y="957191"/>
                  </a:lnTo>
                  <a:lnTo>
                    <a:pt x="2295733" y="967779"/>
                  </a:lnTo>
                  <a:lnTo>
                    <a:pt x="2289379" y="978368"/>
                  </a:lnTo>
                  <a:lnTo>
                    <a:pt x="2278790" y="991074"/>
                  </a:lnTo>
                  <a:lnTo>
                    <a:pt x="2266083" y="986839"/>
                  </a:lnTo>
                  <a:lnTo>
                    <a:pt x="2251258" y="978368"/>
                  </a:lnTo>
                  <a:lnTo>
                    <a:pt x="2244905" y="976250"/>
                  </a:lnTo>
                  <a:lnTo>
                    <a:pt x="2259730" y="976250"/>
                  </a:lnTo>
                  <a:lnTo>
                    <a:pt x="2270319" y="961426"/>
                  </a:lnTo>
                  <a:lnTo>
                    <a:pt x="2280908" y="952956"/>
                  </a:lnTo>
                  <a:lnTo>
                    <a:pt x="2293615" y="942367"/>
                  </a:lnTo>
                  <a:lnTo>
                    <a:pt x="2304204" y="942367"/>
                  </a:lnTo>
                  <a:lnTo>
                    <a:pt x="2310558" y="938132"/>
                  </a:lnTo>
                  <a:lnTo>
                    <a:pt x="2319029" y="938132"/>
                  </a:lnTo>
                  <a:lnTo>
                    <a:pt x="2325383" y="933897"/>
                  </a:lnTo>
                  <a:close/>
                  <a:moveTo>
                    <a:pt x="163073" y="916955"/>
                  </a:moveTo>
                  <a:lnTo>
                    <a:pt x="192723" y="927544"/>
                  </a:lnTo>
                  <a:lnTo>
                    <a:pt x="192723" y="933897"/>
                  </a:lnTo>
                  <a:lnTo>
                    <a:pt x="186369" y="933897"/>
                  </a:lnTo>
                  <a:lnTo>
                    <a:pt x="163073" y="942367"/>
                  </a:lnTo>
                  <a:lnTo>
                    <a:pt x="141895" y="942367"/>
                  </a:lnTo>
                  <a:lnTo>
                    <a:pt x="122834" y="942367"/>
                  </a:lnTo>
                  <a:lnTo>
                    <a:pt x="122834" y="927544"/>
                  </a:lnTo>
                  <a:lnTo>
                    <a:pt x="133424" y="923308"/>
                  </a:lnTo>
                  <a:lnTo>
                    <a:pt x="144013" y="923308"/>
                  </a:lnTo>
                  <a:lnTo>
                    <a:pt x="152484" y="921191"/>
                  </a:lnTo>
                  <a:lnTo>
                    <a:pt x="163073" y="916955"/>
                  </a:lnTo>
                  <a:close/>
                  <a:moveTo>
                    <a:pt x="0" y="883072"/>
                  </a:moveTo>
                  <a:lnTo>
                    <a:pt x="12707" y="887308"/>
                  </a:lnTo>
                  <a:lnTo>
                    <a:pt x="27532" y="887308"/>
                  </a:lnTo>
                  <a:lnTo>
                    <a:pt x="33885" y="887308"/>
                  </a:lnTo>
                  <a:lnTo>
                    <a:pt x="44475" y="891543"/>
                  </a:lnTo>
                  <a:lnTo>
                    <a:pt x="57182" y="893661"/>
                  </a:lnTo>
                  <a:lnTo>
                    <a:pt x="57182" y="908484"/>
                  </a:lnTo>
                  <a:lnTo>
                    <a:pt x="48710" y="908484"/>
                  </a:lnTo>
                  <a:lnTo>
                    <a:pt x="38121" y="912720"/>
                  </a:lnTo>
                  <a:lnTo>
                    <a:pt x="27532" y="916955"/>
                  </a:lnTo>
                  <a:lnTo>
                    <a:pt x="14825" y="916955"/>
                  </a:lnTo>
                  <a:lnTo>
                    <a:pt x="0" y="916955"/>
                  </a:lnTo>
                  <a:lnTo>
                    <a:pt x="0" y="883072"/>
                  </a:lnTo>
                  <a:close/>
                  <a:moveTo>
                    <a:pt x="2439746" y="876719"/>
                  </a:moveTo>
                  <a:lnTo>
                    <a:pt x="2452453" y="883072"/>
                  </a:lnTo>
                  <a:lnTo>
                    <a:pt x="2458806" y="891543"/>
                  </a:lnTo>
                  <a:lnTo>
                    <a:pt x="2467278" y="897896"/>
                  </a:lnTo>
                  <a:lnTo>
                    <a:pt x="2469395" y="908484"/>
                  </a:lnTo>
                  <a:lnTo>
                    <a:pt x="2469395" y="927544"/>
                  </a:lnTo>
                  <a:lnTo>
                    <a:pt x="2454571" y="927544"/>
                  </a:lnTo>
                  <a:lnTo>
                    <a:pt x="2452453" y="916955"/>
                  </a:lnTo>
                  <a:lnTo>
                    <a:pt x="2448217" y="912719"/>
                  </a:lnTo>
                  <a:lnTo>
                    <a:pt x="2443981" y="906367"/>
                  </a:lnTo>
                  <a:lnTo>
                    <a:pt x="2439746" y="897896"/>
                  </a:lnTo>
                  <a:lnTo>
                    <a:pt x="2439746" y="891543"/>
                  </a:lnTo>
                  <a:lnTo>
                    <a:pt x="2439746" y="876719"/>
                  </a:lnTo>
                  <a:close/>
                  <a:moveTo>
                    <a:pt x="8270145" y="861896"/>
                  </a:moveTo>
                  <a:lnTo>
                    <a:pt x="8276499" y="868250"/>
                  </a:lnTo>
                  <a:lnTo>
                    <a:pt x="8280734" y="876719"/>
                  </a:lnTo>
                  <a:lnTo>
                    <a:pt x="8284970" y="883072"/>
                  </a:lnTo>
                  <a:lnTo>
                    <a:pt x="8284970" y="893661"/>
                  </a:lnTo>
                  <a:lnTo>
                    <a:pt x="8284970" y="908484"/>
                  </a:lnTo>
                  <a:lnTo>
                    <a:pt x="8255320" y="982603"/>
                  </a:lnTo>
                  <a:lnTo>
                    <a:pt x="8240495" y="963544"/>
                  </a:lnTo>
                  <a:lnTo>
                    <a:pt x="8234142" y="946603"/>
                  </a:lnTo>
                  <a:lnTo>
                    <a:pt x="8229906" y="916955"/>
                  </a:lnTo>
                  <a:lnTo>
                    <a:pt x="8270145" y="861896"/>
                  </a:lnTo>
                  <a:close/>
                  <a:moveTo>
                    <a:pt x="2422803" y="828013"/>
                  </a:moveTo>
                  <a:lnTo>
                    <a:pt x="2469395" y="828013"/>
                  </a:lnTo>
                  <a:lnTo>
                    <a:pt x="2473631" y="834366"/>
                  </a:lnTo>
                  <a:lnTo>
                    <a:pt x="2482102" y="838601"/>
                  </a:lnTo>
                  <a:lnTo>
                    <a:pt x="2482102" y="842836"/>
                  </a:lnTo>
                  <a:lnTo>
                    <a:pt x="2484220" y="847072"/>
                  </a:lnTo>
                  <a:lnTo>
                    <a:pt x="2484220" y="849189"/>
                  </a:lnTo>
                  <a:lnTo>
                    <a:pt x="2482102" y="853425"/>
                  </a:lnTo>
                  <a:lnTo>
                    <a:pt x="2482102" y="861896"/>
                  </a:lnTo>
                  <a:lnTo>
                    <a:pt x="2469395" y="853425"/>
                  </a:lnTo>
                  <a:lnTo>
                    <a:pt x="2458806" y="849189"/>
                  </a:lnTo>
                  <a:lnTo>
                    <a:pt x="2448217" y="849189"/>
                  </a:lnTo>
                  <a:lnTo>
                    <a:pt x="2439746" y="847072"/>
                  </a:lnTo>
                  <a:lnTo>
                    <a:pt x="2433392" y="847072"/>
                  </a:lnTo>
                  <a:lnTo>
                    <a:pt x="2424921" y="842836"/>
                  </a:lnTo>
                  <a:lnTo>
                    <a:pt x="2422803" y="834366"/>
                  </a:lnTo>
                  <a:lnTo>
                    <a:pt x="2422803" y="828013"/>
                  </a:lnTo>
                  <a:close/>
                  <a:moveTo>
                    <a:pt x="8507343" y="690363"/>
                  </a:moveTo>
                  <a:lnTo>
                    <a:pt x="8513696" y="694599"/>
                  </a:lnTo>
                  <a:lnTo>
                    <a:pt x="8517932" y="694599"/>
                  </a:lnTo>
                  <a:lnTo>
                    <a:pt x="8517932" y="698834"/>
                  </a:lnTo>
                  <a:lnTo>
                    <a:pt x="8522167" y="705187"/>
                  </a:lnTo>
                  <a:lnTo>
                    <a:pt x="8522167" y="713658"/>
                  </a:lnTo>
                  <a:lnTo>
                    <a:pt x="8517932" y="724246"/>
                  </a:lnTo>
                  <a:lnTo>
                    <a:pt x="8509460" y="734835"/>
                  </a:lnTo>
                  <a:lnTo>
                    <a:pt x="8507343" y="745423"/>
                  </a:lnTo>
                  <a:lnTo>
                    <a:pt x="8488282" y="745423"/>
                  </a:lnTo>
                  <a:lnTo>
                    <a:pt x="8488282" y="720011"/>
                  </a:lnTo>
                  <a:lnTo>
                    <a:pt x="8494636" y="717893"/>
                  </a:lnTo>
                  <a:lnTo>
                    <a:pt x="8498871" y="709423"/>
                  </a:lnTo>
                  <a:lnTo>
                    <a:pt x="8503107" y="703070"/>
                  </a:lnTo>
                  <a:lnTo>
                    <a:pt x="8507343" y="690363"/>
                  </a:lnTo>
                  <a:close/>
                  <a:moveTo>
                    <a:pt x="8407804" y="590833"/>
                  </a:moveTo>
                  <a:lnTo>
                    <a:pt x="8433218" y="590833"/>
                  </a:lnTo>
                  <a:lnTo>
                    <a:pt x="8433218" y="616245"/>
                  </a:lnTo>
                  <a:lnTo>
                    <a:pt x="8399333" y="616245"/>
                  </a:lnTo>
                  <a:lnTo>
                    <a:pt x="8399333" y="599303"/>
                  </a:lnTo>
                  <a:lnTo>
                    <a:pt x="8407804" y="599303"/>
                  </a:lnTo>
                  <a:lnTo>
                    <a:pt x="8407804" y="590833"/>
                  </a:lnTo>
                  <a:close/>
                  <a:moveTo>
                    <a:pt x="5716036" y="520949"/>
                  </a:moveTo>
                  <a:lnTo>
                    <a:pt x="5735097" y="520949"/>
                  </a:lnTo>
                  <a:lnTo>
                    <a:pt x="5726625" y="531538"/>
                  </a:lnTo>
                  <a:lnTo>
                    <a:pt x="5720272" y="540008"/>
                  </a:lnTo>
                  <a:lnTo>
                    <a:pt x="5711801" y="546361"/>
                  </a:lnTo>
                  <a:lnTo>
                    <a:pt x="5705447" y="554832"/>
                  </a:lnTo>
                  <a:lnTo>
                    <a:pt x="5692740" y="561185"/>
                  </a:lnTo>
                  <a:lnTo>
                    <a:pt x="5686387" y="561185"/>
                  </a:lnTo>
                  <a:lnTo>
                    <a:pt x="5686387" y="565420"/>
                  </a:lnTo>
                  <a:lnTo>
                    <a:pt x="5682151" y="565420"/>
                  </a:lnTo>
                  <a:lnTo>
                    <a:pt x="5675797" y="565420"/>
                  </a:lnTo>
                  <a:lnTo>
                    <a:pt x="5667326" y="569656"/>
                  </a:lnTo>
                  <a:lnTo>
                    <a:pt x="5660973" y="542126"/>
                  </a:lnTo>
                  <a:lnTo>
                    <a:pt x="5675797" y="540008"/>
                  </a:lnTo>
                  <a:lnTo>
                    <a:pt x="5690622" y="531538"/>
                  </a:lnTo>
                  <a:lnTo>
                    <a:pt x="5705447" y="527302"/>
                  </a:lnTo>
                  <a:lnTo>
                    <a:pt x="5716036" y="520949"/>
                  </a:lnTo>
                  <a:close/>
                  <a:moveTo>
                    <a:pt x="5408950" y="510361"/>
                  </a:moveTo>
                  <a:lnTo>
                    <a:pt x="5428011" y="516714"/>
                  </a:lnTo>
                  <a:lnTo>
                    <a:pt x="5449189" y="525184"/>
                  </a:lnTo>
                  <a:lnTo>
                    <a:pt x="5474603" y="531538"/>
                  </a:lnTo>
                  <a:lnTo>
                    <a:pt x="5489428" y="542126"/>
                  </a:lnTo>
                  <a:lnTo>
                    <a:pt x="5430129" y="542126"/>
                  </a:lnTo>
                  <a:lnTo>
                    <a:pt x="5423775" y="540008"/>
                  </a:lnTo>
                  <a:lnTo>
                    <a:pt x="5419539" y="540008"/>
                  </a:lnTo>
                  <a:lnTo>
                    <a:pt x="5413186" y="535773"/>
                  </a:lnTo>
                  <a:lnTo>
                    <a:pt x="5398361" y="535773"/>
                  </a:lnTo>
                  <a:lnTo>
                    <a:pt x="5398361" y="527302"/>
                  </a:lnTo>
                  <a:lnTo>
                    <a:pt x="5402597" y="525184"/>
                  </a:lnTo>
                  <a:lnTo>
                    <a:pt x="5404715" y="520949"/>
                  </a:lnTo>
                  <a:lnTo>
                    <a:pt x="5404715" y="516714"/>
                  </a:lnTo>
                  <a:lnTo>
                    <a:pt x="5408950" y="510361"/>
                  </a:lnTo>
                  <a:close/>
                  <a:moveTo>
                    <a:pt x="4748186" y="366359"/>
                  </a:moveTo>
                  <a:lnTo>
                    <a:pt x="4799014" y="366359"/>
                  </a:lnTo>
                  <a:lnTo>
                    <a:pt x="4799014" y="372712"/>
                  </a:lnTo>
                  <a:lnTo>
                    <a:pt x="4788425" y="376947"/>
                  </a:lnTo>
                  <a:lnTo>
                    <a:pt x="4784189" y="381183"/>
                  </a:lnTo>
                  <a:lnTo>
                    <a:pt x="4777835" y="383300"/>
                  </a:lnTo>
                  <a:lnTo>
                    <a:pt x="4769364" y="387535"/>
                  </a:lnTo>
                  <a:lnTo>
                    <a:pt x="4758775" y="387535"/>
                  </a:lnTo>
                  <a:lnTo>
                    <a:pt x="4748186" y="366359"/>
                  </a:lnTo>
                  <a:close/>
                  <a:moveTo>
                    <a:pt x="5531785" y="324005"/>
                  </a:moveTo>
                  <a:lnTo>
                    <a:pt x="5527549" y="328241"/>
                  </a:lnTo>
                  <a:lnTo>
                    <a:pt x="5523313" y="332477"/>
                  </a:lnTo>
                  <a:lnTo>
                    <a:pt x="5519078" y="332477"/>
                  </a:lnTo>
                  <a:lnTo>
                    <a:pt x="5519078" y="336711"/>
                  </a:lnTo>
                  <a:lnTo>
                    <a:pt x="5516960" y="338829"/>
                  </a:lnTo>
                  <a:lnTo>
                    <a:pt x="5512724" y="347299"/>
                  </a:lnTo>
                  <a:lnTo>
                    <a:pt x="5519078" y="347299"/>
                  </a:lnTo>
                  <a:lnTo>
                    <a:pt x="5531785" y="343064"/>
                  </a:lnTo>
                  <a:lnTo>
                    <a:pt x="5538138" y="338829"/>
                  </a:lnTo>
                  <a:lnTo>
                    <a:pt x="5546609" y="336711"/>
                  </a:lnTo>
                  <a:lnTo>
                    <a:pt x="5552963" y="332476"/>
                  </a:lnTo>
                  <a:lnTo>
                    <a:pt x="5561434" y="324005"/>
                  </a:lnTo>
                  <a:lnTo>
                    <a:pt x="5531785" y="324005"/>
                  </a:lnTo>
                  <a:close/>
                  <a:moveTo>
                    <a:pt x="5002326" y="324005"/>
                  </a:moveTo>
                  <a:lnTo>
                    <a:pt x="5006562" y="357888"/>
                  </a:lnTo>
                  <a:lnTo>
                    <a:pt x="5010797" y="398124"/>
                  </a:lnTo>
                  <a:lnTo>
                    <a:pt x="4991737" y="398124"/>
                  </a:lnTo>
                  <a:lnTo>
                    <a:pt x="4987501" y="402360"/>
                  </a:lnTo>
                  <a:lnTo>
                    <a:pt x="4981148" y="402360"/>
                  </a:lnTo>
                  <a:lnTo>
                    <a:pt x="4972676" y="402360"/>
                  </a:lnTo>
                  <a:lnTo>
                    <a:pt x="4962087" y="406594"/>
                  </a:lnTo>
                  <a:lnTo>
                    <a:pt x="4957851" y="376947"/>
                  </a:lnTo>
                  <a:lnTo>
                    <a:pt x="4957851" y="347299"/>
                  </a:lnTo>
                  <a:lnTo>
                    <a:pt x="4962087" y="332476"/>
                  </a:lnTo>
                  <a:lnTo>
                    <a:pt x="4968441" y="328240"/>
                  </a:lnTo>
                  <a:lnTo>
                    <a:pt x="4976912" y="324005"/>
                  </a:lnTo>
                  <a:lnTo>
                    <a:pt x="4987501" y="324005"/>
                  </a:lnTo>
                  <a:lnTo>
                    <a:pt x="5002326" y="324005"/>
                  </a:lnTo>
                  <a:close/>
                  <a:moveTo>
                    <a:pt x="4983265" y="252004"/>
                  </a:moveTo>
                  <a:lnTo>
                    <a:pt x="5002326" y="252004"/>
                  </a:lnTo>
                  <a:lnTo>
                    <a:pt x="4998090" y="266828"/>
                  </a:lnTo>
                  <a:lnTo>
                    <a:pt x="4998090" y="277416"/>
                  </a:lnTo>
                  <a:lnTo>
                    <a:pt x="4998090" y="288004"/>
                  </a:lnTo>
                  <a:lnTo>
                    <a:pt x="4995972" y="296475"/>
                  </a:lnTo>
                  <a:lnTo>
                    <a:pt x="4991737" y="307064"/>
                  </a:lnTo>
                  <a:lnTo>
                    <a:pt x="4976912" y="307064"/>
                  </a:lnTo>
                  <a:lnTo>
                    <a:pt x="4976912" y="292240"/>
                  </a:lnTo>
                  <a:lnTo>
                    <a:pt x="4981148" y="277416"/>
                  </a:lnTo>
                  <a:lnTo>
                    <a:pt x="4981148" y="262592"/>
                  </a:lnTo>
                  <a:lnTo>
                    <a:pt x="4983265" y="252004"/>
                  </a:lnTo>
                  <a:close/>
                  <a:moveTo>
                    <a:pt x="8880082" y="150355"/>
                  </a:moveTo>
                  <a:lnTo>
                    <a:pt x="8899142" y="177885"/>
                  </a:lnTo>
                  <a:lnTo>
                    <a:pt x="8916085" y="192709"/>
                  </a:lnTo>
                  <a:lnTo>
                    <a:pt x="8939381" y="199062"/>
                  </a:lnTo>
                  <a:lnTo>
                    <a:pt x="8954206" y="207533"/>
                  </a:lnTo>
                  <a:lnTo>
                    <a:pt x="8969031" y="218121"/>
                  </a:lnTo>
                  <a:lnTo>
                    <a:pt x="8973266" y="224474"/>
                  </a:lnTo>
                  <a:lnTo>
                    <a:pt x="8975384" y="232945"/>
                  </a:lnTo>
                  <a:lnTo>
                    <a:pt x="8975384" y="239298"/>
                  </a:lnTo>
                  <a:lnTo>
                    <a:pt x="8975384" y="252004"/>
                  </a:lnTo>
                  <a:lnTo>
                    <a:pt x="8949970" y="258357"/>
                  </a:lnTo>
                  <a:lnTo>
                    <a:pt x="8930910" y="273181"/>
                  </a:lnTo>
                  <a:lnTo>
                    <a:pt x="8916085" y="288006"/>
                  </a:lnTo>
                  <a:lnTo>
                    <a:pt x="8894906" y="298593"/>
                  </a:lnTo>
                  <a:lnTo>
                    <a:pt x="8886435" y="288004"/>
                  </a:lnTo>
                  <a:lnTo>
                    <a:pt x="8880082" y="283769"/>
                  </a:lnTo>
                  <a:lnTo>
                    <a:pt x="8873728" y="281651"/>
                  </a:lnTo>
                  <a:lnTo>
                    <a:pt x="8865257" y="283769"/>
                  </a:lnTo>
                  <a:lnTo>
                    <a:pt x="8858903" y="288004"/>
                  </a:lnTo>
                  <a:lnTo>
                    <a:pt x="8854668" y="296475"/>
                  </a:lnTo>
                  <a:lnTo>
                    <a:pt x="8846196" y="298593"/>
                  </a:lnTo>
                  <a:lnTo>
                    <a:pt x="8858903" y="343064"/>
                  </a:lnTo>
                  <a:lnTo>
                    <a:pt x="8861021" y="376947"/>
                  </a:lnTo>
                  <a:lnTo>
                    <a:pt x="8861021" y="402359"/>
                  </a:lnTo>
                  <a:lnTo>
                    <a:pt x="8858903" y="427771"/>
                  </a:lnTo>
                  <a:lnTo>
                    <a:pt x="8850432" y="455301"/>
                  </a:lnTo>
                  <a:lnTo>
                    <a:pt x="8844078" y="491302"/>
                  </a:lnTo>
                  <a:lnTo>
                    <a:pt x="8839843" y="535773"/>
                  </a:lnTo>
                  <a:lnTo>
                    <a:pt x="8791132" y="561185"/>
                  </a:lnTo>
                  <a:lnTo>
                    <a:pt x="8736069" y="586597"/>
                  </a:lnTo>
                  <a:lnTo>
                    <a:pt x="8683123" y="609892"/>
                  </a:lnTo>
                  <a:lnTo>
                    <a:pt x="8672534" y="590833"/>
                  </a:lnTo>
                  <a:lnTo>
                    <a:pt x="8661945" y="576009"/>
                  </a:lnTo>
                  <a:lnTo>
                    <a:pt x="8657709" y="590833"/>
                  </a:lnTo>
                  <a:lnTo>
                    <a:pt x="8657709" y="599303"/>
                  </a:lnTo>
                  <a:lnTo>
                    <a:pt x="8655591" y="609892"/>
                  </a:lnTo>
                  <a:lnTo>
                    <a:pt x="8651355" y="616245"/>
                  </a:lnTo>
                  <a:lnTo>
                    <a:pt x="8640766" y="616245"/>
                  </a:lnTo>
                  <a:lnTo>
                    <a:pt x="8632295" y="616245"/>
                  </a:lnTo>
                  <a:lnTo>
                    <a:pt x="8628059" y="620481"/>
                  </a:lnTo>
                  <a:lnTo>
                    <a:pt x="8625941" y="620481"/>
                  </a:lnTo>
                  <a:lnTo>
                    <a:pt x="8621706" y="624716"/>
                  </a:lnTo>
                  <a:lnTo>
                    <a:pt x="8617470" y="628952"/>
                  </a:lnTo>
                  <a:lnTo>
                    <a:pt x="8606881" y="628952"/>
                  </a:lnTo>
                  <a:lnTo>
                    <a:pt x="8596292" y="631068"/>
                  </a:lnTo>
                  <a:lnTo>
                    <a:pt x="8592056" y="624715"/>
                  </a:lnTo>
                  <a:lnTo>
                    <a:pt x="8592056" y="614127"/>
                  </a:lnTo>
                  <a:lnTo>
                    <a:pt x="8592056" y="609892"/>
                  </a:lnTo>
                  <a:lnTo>
                    <a:pt x="8592056" y="601421"/>
                  </a:lnTo>
                  <a:lnTo>
                    <a:pt x="8592056" y="599303"/>
                  </a:lnTo>
                  <a:lnTo>
                    <a:pt x="8583585" y="599303"/>
                  </a:lnTo>
                  <a:lnTo>
                    <a:pt x="8577231" y="595068"/>
                  </a:lnTo>
                  <a:lnTo>
                    <a:pt x="8562406" y="590833"/>
                  </a:lnTo>
                  <a:lnTo>
                    <a:pt x="8562406" y="599303"/>
                  </a:lnTo>
                  <a:lnTo>
                    <a:pt x="8568760" y="609892"/>
                  </a:lnTo>
                  <a:lnTo>
                    <a:pt x="8577231" y="614127"/>
                  </a:lnTo>
                  <a:lnTo>
                    <a:pt x="8577231" y="620480"/>
                  </a:lnTo>
                  <a:lnTo>
                    <a:pt x="8577231" y="631068"/>
                  </a:lnTo>
                  <a:lnTo>
                    <a:pt x="8581467" y="650128"/>
                  </a:lnTo>
                  <a:lnTo>
                    <a:pt x="8568760" y="660716"/>
                  </a:lnTo>
                  <a:lnTo>
                    <a:pt x="8562406" y="675540"/>
                  </a:lnTo>
                  <a:lnTo>
                    <a:pt x="8553935" y="690363"/>
                  </a:lnTo>
                  <a:lnTo>
                    <a:pt x="8528521" y="690363"/>
                  </a:lnTo>
                  <a:lnTo>
                    <a:pt x="8524285" y="660716"/>
                  </a:lnTo>
                  <a:lnTo>
                    <a:pt x="8522167" y="645892"/>
                  </a:lnTo>
                  <a:lnTo>
                    <a:pt x="8513696" y="631068"/>
                  </a:lnTo>
                  <a:lnTo>
                    <a:pt x="8507343" y="609892"/>
                  </a:lnTo>
                  <a:lnTo>
                    <a:pt x="8528521" y="609892"/>
                  </a:lnTo>
                  <a:lnTo>
                    <a:pt x="8553935" y="576009"/>
                  </a:lnTo>
                  <a:lnTo>
                    <a:pt x="8587820" y="546361"/>
                  </a:lnTo>
                  <a:lnTo>
                    <a:pt x="8628059" y="527302"/>
                  </a:lnTo>
                  <a:lnTo>
                    <a:pt x="8642884" y="525184"/>
                  </a:lnTo>
                  <a:lnTo>
                    <a:pt x="8657709" y="525184"/>
                  </a:lnTo>
                  <a:lnTo>
                    <a:pt x="8670416" y="527302"/>
                  </a:lnTo>
                  <a:lnTo>
                    <a:pt x="8676769" y="527302"/>
                  </a:lnTo>
                  <a:lnTo>
                    <a:pt x="8683123" y="527302"/>
                  </a:lnTo>
                  <a:lnTo>
                    <a:pt x="8691594" y="516714"/>
                  </a:lnTo>
                  <a:lnTo>
                    <a:pt x="8697948" y="506125"/>
                  </a:lnTo>
                  <a:lnTo>
                    <a:pt x="8702183" y="495537"/>
                  </a:lnTo>
                  <a:lnTo>
                    <a:pt x="8706419" y="487066"/>
                  </a:lnTo>
                  <a:lnTo>
                    <a:pt x="8712773" y="476478"/>
                  </a:lnTo>
                  <a:lnTo>
                    <a:pt x="8725480" y="470125"/>
                  </a:lnTo>
                  <a:lnTo>
                    <a:pt x="8727597" y="476478"/>
                  </a:lnTo>
                  <a:lnTo>
                    <a:pt x="8731833" y="480714"/>
                  </a:lnTo>
                  <a:lnTo>
                    <a:pt x="8736069" y="480714"/>
                  </a:lnTo>
                  <a:lnTo>
                    <a:pt x="8736069" y="480713"/>
                  </a:lnTo>
                  <a:lnTo>
                    <a:pt x="8740304" y="480713"/>
                  </a:lnTo>
                  <a:lnTo>
                    <a:pt x="8742422" y="476478"/>
                  </a:lnTo>
                  <a:lnTo>
                    <a:pt x="8772072" y="451066"/>
                  </a:lnTo>
                  <a:lnTo>
                    <a:pt x="8791132" y="427771"/>
                  </a:lnTo>
                  <a:lnTo>
                    <a:pt x="8799604" y="402359"/>
                  </a:lnTo>
                  <a:lnTo>
                    <a:pt x="8805957" y="372712"/>
                  </a:lnTo>
                  <a:lnTo>
                    <a:pt x="8816546" y="347299"/>
                  </a:lnTo>
                  <a:lnTo>
                    <a:pt x="8839843" y="313417"/>
                  </a:lnTo>
                  <a:lnTo>
                    <a:pt x="8825018" y="313417"/>
                  </a:lnTo>
                  <a:lnTo>
                    <a:pt x="8814429" y="307064"/>
                  </a:lnTo>
                  <a:lnTo>
                    <a:pt x="8810193" y="298593"/>
                  </a:lnTo>
                  <a:lnTo>
                    <a:pt x="8805957" y="292240"/>
                  </a:lnTo>
                  <a:lnTo>
                    <a:pt x="8805957" y="277416"/>
                  </a:lnTo>
                  <a:lnTo>
                    <a:pt x="8805957" y="258357"/>
                  </a:lnTo>
                  <a:lnTo>
                    <a:pt x="8810193" y="254121"/>
                  </a:lnTo>
                  <a:lnTo>
                    <a:pt x="8810193" y="254122"/>
                  </a:lnTo>
                  <a:lnTo>
                    <a:pt x="8814429" y="252004"/>
                  </a:lnTo>
                  <a:lnTo>
                    <a:pt x="8814429" y="247768"/>
                  </a:lnTo>
                  <a:lnTo>
                    <a:pt x="8814429" y="243533"/>
                  </a:lnTo>
                  <a:lnTo>
                    <a:pt x="8829254" y="239298"/>
                  </a:lnTo>
                  <a:lnTo>
                    <a:pt x="8839843" y="239298"/>
                  </a:lnTo>
                  <a:lnTo>
                    <a:pt x="8846196" y="237180"/>
                  </a:lnTo>
                  <a:lnTo>
                    <a:pt x="8854668" y="237180"/>
                  </a:lnTo>
                  <a:lnTo>
                    <a:pt x="8854668" y="199062"/>
                  </a:lnTo>
                  <a:lnTo>
                    <a:pt x="8861021" y="169414"/>
                  </a:lnTo>
                  <a:lnTo>
                    <a:pt x="8880082" y="150353"/>
                  </a:lnTo>
                  <a:close/>
                  <a:moveTo>
                    <a:pt x="5112453" y="144002"/>
                  </a:moveTo>
                  <a:lnTo>
                    <a:pt x="5110336" y="148238"/>
                  </a:lnTo>
                  <a:lnTo>
                    <a:pt x="5106100" y="148238"/>
                  </a:lnTo>
                  <a:lnTo>
                    <a:pt x="5101864" y="148238"/>
                  </a:lnTo>
                  <a:lnTo>
                    <a:pt x="5101864" y="150355"/>
                  </a:lnTo>
                  <a:lnTo>
                    <a:pt x="5097628" y="150355"/>
                  </a:lnTo>
                  <a:lnTo>
                    <a:pt x="5091275" y="158826"/>
                  </a:lnTo>
                  <a:lnTo>
                    <a:pt x="5082804" y="163061"/>
                  </a:lnTo>
                  <a:lnTo>
                    <a:pt x="5082804" y="165179"/>
                  </a:lnTo>
                  <a:lnTo>
                    <a:pt x="5082804" y="173650"/>
                  </a:lnTo>
                  <a:lnTo>
                    <a:pt x="5082804" y="180003"/>
                  </a:lnTo>
                  <a:lnTo>
                    <a:pt x="5082804" y="192709"/>
                  </a:lnTo>
                  <a:lnTo>
                    <a:pt x="5112453" y="222358"/>
                  </a:lnTo>
                  <a:lnTo>
                    <a:pt x="5139985" y="254122"/>
                  </a:lnTo>
                  <a:lnTo>
                    <a:pt x="5165399" y="292240"/>
                  </a:lnTo>
                  <a:lnTo>
                    <a:pt x="5195049" y="292240"/>
                  </a:lnTo>
                  <a:lnTo>
                    <a:pt x="5195049" y="313417"/>
                  </a:lnTo>
                  <a:lnTo>
                    <a:pt x="5224699" y="324005"/>
                  </a:lnTo>
                  <a:lnTo>
                    <a:pt x="5245877" y="338829"/>
                  </a:lnTo>
                  <a:lnTo>
                    <a:pt x="5269173" y="357888"/>
                  </a:lnTo>
                  <a:lnTo>
                    <a:pt x="5269173" y="366359"/>
                  </a:lnTo>
                  <a:lnTo>
                    <a:pt x="5260702" y="366359"/>
                  </a:lnTo>
                  <a:lnTo>
                    <a:pt x="5254348" y="366359"/>
                  </a:lnTo>
                  <a:lnTo>
                    <a:pt x="5245877" y="366359"/>
                  </a:lnTo>
                  <a:lnTo>
                    <a:pt x="5241641" y="366359"/>
                  </a:lnTo>
                  <a:lnTo>
                    <a:pt x="5235288" y="362123"/>
                  </a:lnTo>
                  <a:lnTo>
                    <a:pt x="5224699" y="357888"/>
                  </a:lnTo>
                  <a:lnTo>
                    <a:pt x="5214109" y="357888"/>
                  </a:lnTo>
                  <a:lnTo>
                    <a:pt x="5214109" y="368476"/>
                  </a:lnTo>
                  <a:lnTo>
                    <a:pt x="5216227" y="376947"/>
                  </a:lnTo>
                  <a:lnTo>
                    <a:pt x="5220463" y="383300"/>
                  </a:lnTo>
                  <a:lnTo>
                    <a:pt x="5220463" y="387535"/>
                  </a:lnTo>
                  <a:lnTo>
                    <a:pt x="5224699" y="396006"/>
                  </a:lnTo>
                  <a:lnTo>
                    <a:pt x="5226816" y="406594"/>
                  </a:lnTo>
                  <a:lnTo>
                    <a:pt x="5216227" y="412947"/>
                  </a:lnTo>
                  <a:lnTo>
                    <a:pt x="5209874" y="421418"/>
                  </a:lnTo>
                  <a:lnTo>
                    <a:pt x="5201402" y="432007"/>
                  </a:lnTo>
                  <a:lnTo>
                    <a:pt x="5195049" y="446830"/>
                  </a:lnTo>
                  <a:lnTo>
                    <a:pt x="5171753" y="446830"/>
                  </a:lnTo>
                  <a:lnTo>
                    <a:pt x="5171753" y="495537"/>
                  </a:lnTo>
                  <a:lnTo>
                    <a:pt x="5154810" y="495537"/>
                  </a:lnTo>
                  <a:lnTo>
                    <a:pt x="5135750" y="480713"/>
                  </a:lnTo>
                  <a:lnTo>
                    <a:pt x="5112453" y="472243"/>
                  </a:lnTo>
                  <a:lnTo>
                    <a:pt x="5095511" y="461654"/>
                  </a:lnTo>
                  <a:lnTo>
                    <a:pt x="5082804" y="436242"/>
                  </a:lnTo>
                  <a:lnTo>
                    <a:pt x="5112453" y="440477"/>
                  </a:lnTo>
                  <a:lnTo>
                    <a:pt x="5142103" y="436242"/>
                  </a:lnTo>
                  <a:lnTo>
                    <a:pt x="5165399" y="427771"/>
                  </a:lnTo>
                  <a:lnTo>
                    <a:pt x="5180224" y="412946"/>
                  </a:lnTo>
                  <a:lnTo>
                    <a:pt x="5184460" y="410830"/>
                  </a:lnTo>
                  <a:lnTo>
                    <a:pt x="5184460" y="406594"/>
                  </a:lnTo>
                  <a:lnTo>
                    <a:pt x="5186578" y="402359"/>
                  </a:lnTo>
                  <a:lnTo>
                    <a:pt x="5186578" y="396006"/>
                  </a:lnTo>
                  <a:lnTo>
                    <a:pt x="5186578" y="387535"/>
                  </a:lnTo>
                  <a:lnTo>
                    <a:pt x="5131514" y="347299"/>
                  </a:lnTo>
                  <a:lnTo>
                    <a:pt x="5072214" y="307064"/>
                  </a:lnTo>
                  <a:lnTo>
                    <a:pt x="5053154" y="283769"/>
                  </a:lnTo>
                  <a:lnTo>
                    <a:pt x="5036211" y="262592"/>
                  </a:lnTo>
                  <a:lnTo>
                    <a:pt x="5021386" y="237180"/>
                  </a:lnTo>
                  <a:lnTo>
                    <a:pt x="4998090" y="213884"/>
                  </a:lnTo>
                  <a:lnTo>
                    <a:pt x="4968441" y="203297"/>
                  </a:lnTo>
                  <a:lnTo>
                    <a:pt x="4943027" y="224474"/>
                  </a:lnTo>
                  <a:lnTo>
                    <a:pt x="4909141" y="243533"/>
                  </a:lnTo>
                  <a:lnTo>
                    <a:pt x="4868902" y="252004"/>
                  </a:lnTo>
                  <a:lnTo>
                    <a:pt x="4864667" y="243533"/>
                  </a:lnTo>
                  <a:lnTo>
                    <a:pt x="4862549" y="237180"/>
                  </a:lnTo>
                  <a:lnTo>
                    <a:pt x="4858313" y="232944"/>
                  </a:lnTo>
                  <a:lnTo>
                    <a:pt x="4849842" y="232944"/>
                  </a:lnTo>
                  <a:lnTo>
                    <a:pt x="4847724" y="232944"/>
                  </a:lnTo>
                  <a:lnTo>
                    <a:pt x="4839253" y="237180"/>
                  </a:lnTo>
                  <a:lnTo>
                    <a:pt x="4820192" y="252004"/>
                  </a:lnTo>
                  <a:lnTo>
                    <a:pt x="4813839" y="273181"/>
                  </a:lnTo>
                  <a:lnTo>
                    <a:pt x="4809603" y="296475"/>
                  </a:lnTo>
                  <a:lnTo>
                    <a:pt x="4799014" y="313417"/>
                  </a:lnTo>
                  <a:lnTo>
                    <a:pt x="4758775" y="313417"/>
                  </a:lnTo>
                  <a:lnTo>
                    <a:pt x="4743950" y="332476"/>
                  </a:lnTo>
                  <a:lnTo>
                    <a:pt x="4733361" y="353652"/>
                  </a:lnTo>
                  <a:lnTo>
                    <a:pt x="4724890" y="381182"/>
                  </a:lnTo>
                  <a:lnTo>
                    <a:pt x="4720654" y="383300"/>
                  </a:lnTo>
                  <a:lnTo>
                    <a:pt x="4720654" y="391771"/>
                  </a:lnTo>
                  <a:lnTo>
                    <a:pt x="4724890" y="396007"/>
                  </a:lnTo>
                  <a:lnTo>
                    <a:pt x="4729125" y="398124"/>
                  </a:lnTo>
                  <a:lnTo>
                    <a:pt x="4735479" y="406594"/>
                  </a:lnTo>
                  <a:lnTo>
                    <a:pt x="4739714" y="412947"/>
                  </a:lnTo>
                  <a:lnTo>
                    <a:pt x="4729125" y="412947"/>
                  </a:lnTo>
                  <a:lnTo>
                    <a:pt x="4724890" y="417182"/>
                  </a:lnTo>
                  <a:lnTo>
                    <a:pt x="4720654" y="417182"/>
                  </a:lnTo>
                  <a:lnTo>
                    <a:pt x="4718536" y="421418"/>
                  </a:lnTo>
                  <a:lnTo>
                    <a:pt x="4714300" y="425654"/>
                  </a:lnTo>
                  <a:lnTo>
                    <a:pt x="4705829" y="427771"/>
                  </a:lnTo>
                  <a:lnTo>
                    <a:pt x="4705829" y="436242"/>
                  </a:lnTo>
                  <a:lnTo>
                    <a:pt x="4705829" y="440477"/>
                  </a:lnTo>
                  <a:lnTo>
                    <a:pt x="4705829" y="442595"/>
                  </a:lnTo>
                  <a:lnTo>
                    <a:pt x="4705829" y="455301"/>
                  </a:lnTo>
                  <a:lnTo>
                    <a:pt x="4680415" y="457419"/>
                  </a:lnTo>
                  <a:lnTo>
                    <a:pt x="4669826" y="465889"/>
                  </a:lnTo>
                  <a:lnTo>
                    <a:pt x="4661355" y="472243"/>
                  </a:lnTo>
                  <a:lnTo>
                    <a:pt x="4655001" y="484949"/>
                  </a:lnTo>
                  <a:lnTo>
                    <a:pt x="4644412" y="495538"/>
                  </a:lnTo>
                  <a:lnTo>
                    <a:pt x="4631705" y="499772"/>
                  </a:lnTo>
                  <a:lnTo>
                    <a:pt x="4625351" y="499772"/>
                  </a:lnTo>
                  <a:lnTo>
                    <a:pt x="4614762" y="495537"/>
                  </a:lnTo>
                  <a:lnTo>
                    <a:pt x="4606291" y="491302"/>
                  </a:lnTo>
                  <a:lnTo>
                    <a:pt x="4599937" y="487066"/>
                  </a:lnTo>
                  <a:lnTo>
                    <a:pt x="4595702" y="487066"/>
                  </a:lnTo>
                  <a:lnTo>
                    <a:pt x="4589348" y="491302"/>
                  </a:lnTo>
                  <a:lnTo>
                    <a:pt x="4580877" y="495537"/>
                  </a:lnTo>
                  <a:lnTo>
                    <a:pt x="4574523" y="499772"/>
                  </a:lnTo>
                  <a:lnTo>
                    <a:pt x="4561816" y="501890"/>
                  </a:lnTo>
                  <a:lnTo>
                    <a:pt x="4561816" y="520949"/>
                  </a:lnTo>
                  <a:lnTo>
                    <a:pt x="4665590" y="535773"/>
                  </a:lnTo>
                  <a:lnTo>
                    <a:pt x="4695240" y="520949"/>
                  </a:lnTo>
                  <a:lnTo>
                    <a:pt x="4724890" y="501890"/>
                  </a:lnTo>
                  <a:lnTo>
                    <a:pt x="4748186" y="487066"/>
                  </a:lnTo>
                  <a:lnTo>
                    <a:pt x="4779953" y="480713"/>
                  </a:lnTo>
                  <a:lnTo>
                    <a:pt x="4828663" y="472243"/>
                  </a:lnTo>
                  <a:lnTo>
                    <a:pt x="4879492" y="470125"/>
                  </a:lnTo>
                  <a:lnTo>
                    <a:pt x="4936673" y="470125"/>
                  </a:lnTo>
                  <a:lnTo>
                    <a:pt x="4983265" y="470125"/>
                  </a:lnTo>
                  <a:lnTo>
                    <a:pt x="5023504" y="472243"/>
                  </a:lnTo>
                  <a:lnTo>
                    <a:pt x="5042565" y="476478"/>
                  </a:lnTo>
                  <a:lnTo>
                    <a:pt x="5051036" y="476478"/>
                  </a:lnTo>
                  <a:lnTo>
                    <a:pt x="5038329" y="510361"/>
                  </a:lnTo>
                  <a:lnTo>
                    <a:pt x="5031976" y="546361"/>
                  </a:lnTo>
                  <a:lnTo>
                    <a:pt x="5023504" y="584480"/>
                  </a:lnTo>
                  <a:lnTo>
                    <a:pt x="5036211" y="590833"/>
                  </a:lnTo>
                  <a:lnTo>
                    <a:pt x="5038329" y="599303"/>
                  </a:lnTo>
                  <a:lnTo>
                    <a:pt x="5046800" y="605656"/>
                  </a:lnTo>
                  <a:lnTo>
                    <a:pt x="5051036" y="609892"/>
                  </a:lnTo>
                  <a:lnTo>
                    <a:pt x="5057390" y="616246"/>
                  </a:lnTo>
                  <a:lnTo>
                    <a:pt x="5082804" y="624715"/>
                  </a:lnTo>
                  <a:lnTo>
                    <a:pt x="5112453" y="624715"/>
                  </a:lnTo>
                  <a:lnTo>
                    <a:pt x="5142103" y="628951"/>
                  </a:lnTo>
                  <a:lnTo>
                    <a:pt x="5171753" y="643775"/>
                  </a:lnTo>
                  <a:lnTo>
                    <a:pt x="5180224" y="673422"/>
                  </a:lnTo>
                  <a:lnTo>
                    <a:pt x="5195049" y="679775"/>
                  </a:lnTo>
                  <a:lnTo>
                    <a:pt x="5216227" y="688246"/>
                  </a:lnTo>
                  <a:lnTo>
                    <a:pt x="5245877" y="694599"/>
                  </a:lnTo>
                  <a:lnTo>
                    <a:pt x="5271291" y="703070"/>
                  </a:lnTo>
                  <a:lnTo>
                    <a:pt x="5286116" y="705187"/>
                  </a:lnTo>
                  <a:lnTo>
                    <a:pt x="5290351" y="684010"/>
                  </a:lnTo>
                  <a:lnTo>
                    <a:pt x="5298823" y="664951"/>
                  </a:lnTo>
                  <a:lnTo>
                    <a:pt x="5305176" y="645892"/>
                  </a:lnTo>
                  <a:lnTo>
                    <a:pt x="5328472" y="631068"/>
                  </a:lnTo>
                  <a:lnTo>
                    <a:pt x="5360240" y="624715"/>
                  </a:lnTo>
                  <a:lnTo>
                    <a:pt x="5389890" y="631068"/>
                  </a:lnTo>
                  <a:lnTo>
                    <a:pt x="5419539" y="645892"/>
                  </a:lnTo>
                  <a:lnTo>
                    <a:pt x="5449189" y="658598"/>
                  </a:lnTo>
                  <a:lnTo>
                    <a:pt x="5464014" y="660716"/>
                  </a:lnTo>
                  <a:lnTo>
                    <a:pt x="5493664" y="664951"/>
                  </a:lnTo>
                  <a:lnTo>
                    <a:pt x="5523313" y="673422"/>
                  </a:lnTo>
                  <a:lnTo>
                    <a:pt x="5552963" y="675540"/>
                  </a:lnTo>
                  <a:lnTo>
                    <a:pt x="5576259" y="679775"/>
                  </a:lnTo>
                  <a:lnTo>
                    <a:pt x="5586848" y="684010"/>
                  </a:lnTo>
                  <a:lnTo>
                    <a:pt x="5593202" y="679775"/>
                  </a:lnTo>
                  <a:lnTo>
                    <a:pt x="5597438" y="673422"/>
                  </a:lnTo>
                  <a:lnTo>
                    <a:pt x="5601673" y="669187"/>
                  </a:lnTo>
                  <a:lnTo>
                    <a:pt x="5608027" y="660716"/>
                  </a:lnTo>
                  <a:lnTo>
                    <a:pt x="5616498" y="658598"/>
                  </a:lnTo>
                  <a:lnTo>
                    <a:pt x="5622852" y="658598"/>
                  </a:lnTo>
                  <a:lnTo>
                    <a:pt x="5633441" y="658598"/>
                  </a:lnTo>
                  <a:lnTo>
                    <a:pt x="5660973" y="664951"/>
                  </a:lnTo>
                  <a:lnTo>
                    <a:pt x="5682151" y="675540"/>
                  </a:lnTo>
                  <a:lnTo>
                    <a:pt x="5707565" y="673422"/>
                  </a:lnTo>
                  <a:lnTo>
                    <a:pt x="5735097" y="664951"/>
                  </a:lnTo>
                  <a:lnTo>
                    <a:pt x="5737215" y="635304"/>
                  </a:lnTo>
                  <a:lnTo>
                    <a:pt x="5752039" y="599303"/>
                  </a:lnTo>
                  <a:lnTo>
                    <a:pt x="5764746" y="565420"/>
                  </a:lnTo>
                  <a:lnTo>
                    <a:pt x="5771100" y="535773"/>
                  </a:lnTo>
                  <a:lnTo>
                    <a:pt x="5764746" y="510361"/>
                  </a:lnTo>
                  <a:lnTo>
                    <a:pt x="5760511" y="501890"/>
                  </a:lnTo>
                  <a:lnTo>
                    <a:pt x="5760511" y="495537"/>
                  </a:lnTo>
                  <a:lnTo>
                    <a:pt x="5756275" y="491301"/>
                  </a:lnTo>
                  <a:lnTo>
                    <a:pt x="5752039" y="487065"/>
                  </a:lnTo>
                  <a:lnTo>
                    <a:pt x="5745686" y="487065"/>
                  </a:lnTo>
                  <a:lnTo>
                    <a:pt x="5737215" y="487065"/>
                  </a:lnTo>
                  <a:lnTo>
                    <a:pt x="5722390" y="487065"/>
                  </a:lnTo>
                  <a:lnTo>
                    <a:pt x="5705447" y="501890"/>
                  </a:lnTo>
                  <a:lnTo>
                    <a:pt x="5690622" y="506125"/>
                  </a:lnTo>
                  <a:lnTo>
                    <a:pt x="5675797" y="501890"/>
                  </a:lnTo>
                  <a:lnTo>
                    <a:pt x="5660973" y="495537"/>
                  </a:lnTo>
                  <a:lnTo>
                    <a:pt x="5641912" y="487066"/>
                  </a:lnTo>
                  <a:lnTo>
                    <a:pt x="5631323" y="484949"/>
                  </a:lnTo>
                  <a:lnTo>
                    <a:pt x="5622852" y="487066"/>
                  </a:lnTo>
                  <a:lnTo>
                    <a:pt x="5612262" y="491302"/>
                  </a:lnTo>
                  <a:lnTo>
                    <a:pt x="5608027" y="499772"/>
                  </a:lnTo>
                  <a:lnTo>
                    <a:pt x="5601673" y="506126"/>
                  </a:lnTo>
                  <a:lnTo>
                    <a:pt x="5593202" y="510361"/>
                  </a:lnTo>
                  <a:lnTo>
                    <a:pt x="5561434" y="501890"/>
                  </a:lnTo>
                  <a:lnTo>
                    <a:pt x="5527549" y="480713"/>
                  </a:lnTo>
                  <a:lnTo>
                    <a:pt x="5502135" y="446830"/>
                  </a:lnTo>
                  <a:lnTo>
                    <a:pt x="5489428" y="412947"/>
                  </a:lnTo>
                  <a:lnTo>
                    <a:pt x="5489428" y="406594"/>
                  </a:lnTo>
                  <a:lnTo>
                    <a:pt x="5489428" y="398124"/>
                  </a:lnTo>
                  <a:lnTo>
                    <a:pt x="5489428" y="391771"/>
                  </a:lnTo>
                  <a:lnTo>
                    <a:pt x="5489428" y="383300"/>
                  </a:lnTo>
                  <a:lnTo>
                    <a:pt x="5489428" y="376947"/>
                  </a:lnTo>
                  <a:lnTo>
                    <a:pt x="5493664" y="368476"/>
                  </a:lnTo>
                  <a:lnTo>
                    <a:pt x="5497899" y="357888"/>
                  </a:lnTo>
                  <a:lnTo>
                    <a:pt x="5489428" y="351535"/>
                  </a:lnTo>
                  <a:lnTo>
                    <a:pt x="5483074" y="347299"/>
                  </a:lnTo>
                  <a:lnTo>
                    <a:pt x="5478839" y="343064"/>
                  </a:lnTo>
                  <a:lnTo>
                    <a:pt x="5474603" y="338828"/>
                  </a:lnTo>
                  <a:lnTo>
                    <a:pt x="5468250" y="336711"/>
                  </a:lnTo>
                  <a:lnTo>
                    <a:pt x="5457660" y="332476"/>
                  </a:lnTo>
                  <a:lnTo>
                    <a:pt x="5453425" y="328241"/>
                  </a:lnTo>
                  <a:lnTo>
                    <a:pt x="5449189" y="328241"/>
                  </a:lnTo>
                  <a:lnTo>
                    <a:pt x="5444953" y="324005"/>
                  </a:lnTo>
                  <a:lnTo>
                    <a:pt x="5438600" y="324005"/>
                  </a:lnTo>
                  <a:lnTo>
                    <a:pt x="5430129" y="324005"/>
                  </a:lnTo>
                  <a:lnTo>
                    <a:pt x="5430129" y="332476"/>
                  </a:lnTo>
                  <a:lnTo>
                    <a:pt x="5423775" y="332476"/>
                  </a:lnTo>
                  <a:lnTo>
                    <a:pt x="5423775" y="343064"/>
                  </a:lnTo>
                  <a:lnTo>
                    <a:pt x="5428011" y="351535"/>
                  </a:lnTo>
                  <a:lnTo>
                    <a:pt x="5428011" y="353652"/>
                  </a:lnTo>
                  <a:lnTo>
                    <a:pt x="5428011" y="357888"/>
                  </a:lnTo>
                  <a:lnTo>
                    <a:pt x="5423775" y="362124"/>
                  </a:lnTo>
                  <a:lnTo>
                    <a:pt x="5419539" y="362124"/>
                  </a:lnTo>
                  <a:lnTo>
                    <a:pt x="5413186" y="362124"/>
                  </a:lnTo>
                  <a:lnTo>
                    <a:pt x="5398361" y="366359"/>
                  </a:lnTo>
                  <a:lnTo>
                    <a:pt x="5394125" y="357888"/>
                  </a:lnTo>
                  <a:lnTo>
                    <a:pt x="5389890" y="353653"/>
                  </a:lnTo>
                  <a:lnTo>
                    <a:pt x="5389890" y="351535"/>
                  </a:lnTo>
                  <a:lnTo>
                    <a:pt x="5383536" y="347299"/>
                  </a:lnTo>
                  <a:lnTo>
                    <a:pt x="5383536" y="357888"/>
                  </a:lnTo>
                  <a:lnTo>
                    <a:pt x="5402597" y="381182"/>
                  </a:lnTo>
                  <a:lnTo>
                    <a:pt x="5417422" y="412947"/>
                  </a:lnTo>
                  <a:lnTo>
                    <a:pt x="5423775" y="446830"/>
                  </a:lnTo>
                  <a:lnTo>
                    <a:pt x="5413186" y="455301"/>
                  </a:lnTo>
                  <a:lnTo>
                    <a:pt x="5404715" y="457419"/>
                  </a:lnTo>
                  <a:lnTo>
                    <a:pt x="5402597" y="465889"/>
                  </a:lnTo>
                  <a:lnTo>
                    <a:pt x="5398361" y="472243"/>
                  </a:lnTo>
                  <a:lnTo>
                    <a:pt x="5398361" y="476478"/>
                  </a:lnTo>
                  <a:lnTo>
                    <a:pt x="5394125" y="484949"/>
                  </a:lnTo>
                  <a:lnTo>
                    <a:pt x="5389890" y="487066"/>
                  </a:lnTo>
                  <a:lnTo>
                    <a:pt x="5379301" y="491302"/>
                  </a:lnTo>
                  <a:lnTo>
                    <a:pt x="5368711" y="495537"/>
                  </a:lnTo>
                  <a:lnTo>
                    <a:pt x="5364476" y="491302"/>
                  </a:lnTo>
                  <a:lnTo>
                    <a:pt x="5360240" y="491302"/>
                  </a:lnTo>
                  <a:lnTo>
                    <a:pt x="5358122" y="487066"/>
                  </a:lnTo>
                  <a:lnTo>
                    <a:pt x="5349651" y="487066"/>
                  </a:lnTo>
                  <a:lnTo>
                    <a:pt x="5315765" y="387535"/>
                  </a:lnTo>
                  <a:lnTo>
                    <a:pt x="5309412" y="383300"/>
                  </a:lnTo>
                  <a:lnTo>
                    <a:pt x="5300941" y="376947"/>
                  </a:lnTo>
                  <a:lnTo>
                    <a:pt x="5290351" y="368476"/>
                  </a:lnTo>
                  <a:lnTo>
                    <a:pt x="5283998" y="366359"/>
                  </a:lnTo>
                  <a:lnTo>
                    <a:pt x="5275527" y="357888"/>
                  </a:lnTo>
                  <a:lnTo>
                    <a:pt x="5271291" y="336711"/>
                  </a:lnTo>
                  <a:lnTo>
                    <a:pt x="5275527" y="317652"/>
                  </a:lnTo>
                  <a:lnTo>
                    <a:pt x="5279762" y="302828"/>
                  </a:lnTo>
                  <a:lnTo>
                    <a:pt x="5279762" y="288004"/>
                  </a:lnTo>
                  <a:lnTo>
                    <a:pt x="5269173" y="277415"/>
                  </a:lnTo>
                  <a:lnTo>
                    <a:pt x="5241641" y="258357"/>
                  </a:lnTo>
                  <a:lnTo>
                    <a:pt x="5220463" y="247768"/>
                  </a:lnTo>
                  <a:lnTo>
                    <a:pt x="5201402" y="243533"/>
                  </a:lnTo>
                  <a:lnTo>
                    <a:pt x="5184460" y="232945"/>
                  </a:lnTo>
                  <a:lnTo>
                    <a:pt x="5169635" y="209650"/>
                  </a:lnTo>
                  <a:lnTo>
                    <a:pt x="5154810" y="169414"/>
                  </a:lnTo>
                  <a:lnTo>
                    <a:pt x="5125160" y="177885"/>
                  </a:lnTo>
                  <a:lnTo>
                    <a:pt x="5120925" y="165179"/>
                  </a:lnTo>
                  <a:lnTo>
                    <a:pt x="5120925" y="158826"/>
                  </a:lnTo>
                  <a:lnTo>
                    <a:pt x="5116689" y="150355"/>
                  </a:lnTo>
                  <a:lnTo>
                    <a:pt x="5112453" y="144002"/>
                  </a:lnTo>
                  <a:close/>
                  <a:moveTo>
                    <a:pt x="2577405" y="135531"/>
                  </a:moveTo>
                  <a:lnTo>
                    <a:pt x="2573169" y="144002"/>
                  </a:lnTo>
                  <a:lnTo>
                    <a:pt x="2566816" y="150355"/>
                  </a:lnTo>
                  <a:lnTo>
                    <a:pt x="2562580" y="154591"/>
                  </a:lnTo>
                  <a:lnTo>
                    <a:pt x="2558345" y="158826"/>
                  </a:lnTo>
                  <a:lnTo>
                    <a:pt x="2558345" y="163061"/>
                  </a:lnTo>
                  <a:lnTo>
                    <a:pt x="2562580" y="165179"/>
                  </a:lnTo>
                  <a:lnTo>
                    <a:pt x="2571052" y="169414"/>
                  </a:lnTo>
                  <a:lnTo>
                    <a:pt x="2573169" y="158826"/>
                  </a:lnTo>
                  <a:lnTo>
                    <a:pt x="2573169" y="154591"/>
                  </a:lnTo>
                  <a:lnTo>
                    <a:pt x="2577405" y="148238"/>
                  </a:lnTo>
                  <a:lnTo>
                    <a:pt x="2581641" y="144002"/>
                  </a:lnTo>
                  <a:lnTo>
                    <a:pt x="2583759" y="135531"/>
                  </a:lnTo>
                  <a:lnTo>
                    <a:pt x="2577405" y="135531"/>
                  </a:lnTo>
                  <a:close/>
                  <a:moveTo>
                    <a:pt x="5620734" y="103766"/>
                  </a:moveTo>
                  <a:lnTo>
                    <a:pt x="5612262" y="120708"/>
                  </a:lnTo>
                  <a:lnTo>
                    <a:pt x="5597438" y="148238"/>
                  </a:lnTo>
                  <a:lnTo>
                    <a:pt x="5578377" y="177885"/>
                  </a:lnTo>
                  <a:lnTo>
                    <a:pt x="5561434" y="207533"/>
                  </a:lnTo>
                  <a:lnTo>
                    <a:pt x="5546609" y="232945"/>
                  </a:lnTo>
                  <a:lnTo>
                    <a:pt x="5538138" y="254122"/>
                  </a:lnTo>
                  <a:lnTo>
                    <a:pt x="5538138" y="266828"/>
                  </a:lnTo>
                  <a:lnTo>
                    <a:pt x="5542374" y="281651"/>
                  </a:lnTo>
                  <a:lnTo>
                    <a:pt x="5542374" y="288004"/>
                  </a:lnTo>
                  <a:lnTo>
                    <a:pt x="5546609" y="296475"/>
                  </a:lnTo>
                  <a:lnTo>
                    <a:pt x="5552963" y="298593"/>
                  </a:lnTo>
                  <a:lnTo>
                    <a:pt x="5561434" y="302828"/>
                  </a:lnTo>
                  <a:lnTo>
                    <a:pt x="5572024" y="307064"/>
                  </a:lnTo>
                  <a:lnTo>
                    <a:pt x="5601673" y="317652"/>
                  </a:lnTo>
                  <a:lnTo>
                    <a:pt x="5631323" y="313417"/>
                  </a:lnTo>
                  <a:lnTo>
                    <a:pt x="5656737" y="302828"/>
                  </a:lnTo>
                  <a:lnTo>
                    <a:pt x="5686387" y="288004"/>
                  </a:lnTo>
                  <a:lnTo>
                    <a:pt x="5716036" y="283769"/>
                  </a:lnTo>
                  <a:lnTo>
                    <a:pt x="5745686" y="283769"/>
                  </a:lnTo>
                  <a:lnTo>
                    <a:pt x="5764746" y="296475"/>
                  </a:lnTo>
                  <a:lnTo>
                    <a:pt x="5779571" y="307064"/>
                  </a:lnTo>
                  <a:lnTo>
                    <a:pt x="5796514" y="313417"/>
                  </a:lnTo>
                  <a:lnTo>
                    <a:pt x="5840989" y="321887"/>
                  </a:lnTo>
                  <a:lnTo>
                    <a:pt x="5885463" y="317652"/>
                  </a:lnTo>
                  <a:lnTo>
                    <a:pt x="5925702" y="307064"/>
                  </a:lnTo>
                  <a:lnTo>
                    <a:pt x="5938409" y="283769"/>
                  </a:lnTo>
                  <a:lnTo>
                    <a:pt x="5925702" y="283769"/>
                  </a:lnTo>
                  <a:lnTo>
                    <a:pt x="5908759" y="254122"/>
                  </a:lnTo>
                  <a:lnTo>
                    <a:pt x="5879110" y="228709"/>
                  </a:lnTo>
                  <a:lnTo>
                    <a:pt x="5836753" y="203297"/>
                  </a:lnTo>
                  <a:lnTo>
                    <a:pt x="5796514" y="180003"/>
                  </a:lnTo>
                  <a:lnTo>
                    <a:pt x="5764746" y="169414"/>
                  </a:lnTo>
                  <a:lnTo>
                    <a:pt x="5745686" y="184238"/>
                  </a:lnTo>
                  <a:lnTo>
                    <a:pt x="5720272" y="194827"/>
                  </a:lnTo>
                  <a:lnTo>
                    <a:pt x="5701211" y="192709"/>
                  </a:lnTo>
                  <a:lnTo>
                    <a:pt x="5690622" y="177885"/>
                  </a:lnTo>
                  <a:lnTo>
                    <a:pt x="5675797" y="163060"/>
                  </a:lnTo>
                  <a:lnTo>
                    <a:pt x="5667326" y="144002"/>
                  </a:lnTo>
                  <a:lnTo>
                    <a:pt x="5692740" y="135531"/>
                  </a:lnTo>
                  <a:lnTo>
                    <a:pt x="5690622" y="133413"/>
                  </a:lnTo>
                  <a:lnTo>
                    <a:pt x="5686387" y="133413"/>
                  </a:lnTo>
                  <a:lnTo>
                    <a:pt x="5686387" y="133414"/>
                  </a:lnTo>
                  <a:lnTo>
                    <a:pt x="5682151" y="133414"/>
                  </a:lnTo>
                  <a:lnTo>
                    <a:pt x="5675797" y="129178"/>
                  </a:lnTo>
                  <a:lnTo>
                    <a:pt x="5663090" y="118590"/>
                  </a:lnTo>
                  <a:lnTo>
                    <a:pt x="5652501" y="114355"/>
                  </a:lnTo>
                  <a:lnTo>
                    <a:pt x="5637676" y="108002"/>
                  </a:lnTo>
                  <a:lnTo>
                    <a:pt x="5620734" y="103766"/>
                  </a:lnTo>
                  <a:close/>
                  <a:moveTo>
                    <a:pt x="6211610" y="95296"/>
                  </a:moveTo>
                  <a:lnTo>
                    <a:pt x="6188313" y="114355"/>
                  </a:lnTo>
                  <a:lnTo>
                    <a:pt x="6162899" y="124943"/>
                  </a:lnTo>
                  <a:lnTo>
                    <a:pt x="6137485" y="135531"/>
                  </a:lnTo>
                  <a:lnTo>
                    <a:pt x="6114189" y="154591"/>
                  </a:lnTo>
                  <a:lnTo>
                    <a:pt x="6099364" y="177885"/>
                  </a:lnTo>
                  <a:lnTo>
                    <a:pt x="6093011" y="209650"/>
                  </a:lnTo>
                  <a:lnTo>
                    <a:pt x="6103600" y="243533"/>
                  </a:lnTo>
                  <a:lnTo>
                    <a:pt x="6126896" y="277416"/>
                  </a:lnTo>
                  <a:lnTo>
                    <a:pt x="6148075" y="311299"/>
                  </a:lnTo>
                  <a:lnTo>
                    <a:pt x="6173489" y="338829"/>
                  </a:lnTo>
                  <a:lnTo>
                    <a:pt x="6188313" y="366359"/>
                  </a:lnTo>
                  <a:lnTo>
                    <a:pt x="6162899" y="366359"/>
                  </a:lnTo>
                  <a:lnTo>
                    <a:pt x="6162899" y="412947"/>
                  </a:lnTo>
                  <a:lnTo>
                    <a:pt x="6171371" y="446830"/>
                  </a:lnTo>
                  <a:lnTo>
                    <a:pt x="6192549" y="465889"/>
                  </a:lnTo>
                  <a:lnTo>
                    <a:pt x="6230670" y="472243"/>
                  </a:lnTo>
                  <a:lnTo>
                    <a:pt x="6285734" y="470125"/>
                  </a:lnTo>
                  <a:lnTo>
                    <a:pt x="6281498" y="427771"/>
                  </a:lnTo>
                  <a:lnTo>
                    <a:pt x="6273027" y="402359"/>
                  </a:lnTo>
                  <a:lnTo>
                    <a:pt x="6262438" y="381182"/>
                  </a:lnTo>
                  <a:lnTo>
                    <a:pt x="6258202" y="357888"/>
                  </a:lnTo>
                  <a:lnTo>
                    <a:pt x="6262438" y="324005"/>
                  </a:lnTo>
                  <a:lnTo>
                    <a:pt x="6270909" y="328240"/>
                  </a:lnTo>
                  <a:lnTo>
                    <a:pt x="6277263" y="328240"/>
                  </a:lnTo>
                  <a:lnTo>
                    <a:pt x="6285734" y="328240"/>
                  </a:lnTo>
                  <a:lnTo>
                    <a:pt x="6292087" y="328240"/>
                  </a:lnTo>
                  <a:lnTo>
                    <a:pt x="6302677" y="324005"/>
                  </a:lnTo>
                  <a:lnTo>
                    <a:pt x="6296323" y="317651"/>
                  </a:lnTo>
                  <a:lnTo>
                    <a:pt x="6287852" y="313417"/>
                  </a:lnTo>
                  <a:lnTo>
                    <a:pt x="6285734" y="311299"/>
                  </a:lnTo>
                  <a:lnTo>
                    <a:pt x="6277263" y="302828"/>
                  </a:lnTo>
                  <a:lnTo>
                    <a:pt x="6270909" y="298593"/>
                  </a:lnTo>
                  <a:lnTo>
                    <a:pt x="6266673" y="302829"/>
                  </a:lnTo>
                  <a:lnTo>
                    <a:pt x="6266673" y="311299"/>
                  </a:lnTo>
                  <a:lnTo>
                    <a:pt x="6262438" y="317652"/>
                  </a:lnTo>
                  <a:lnTo>
                    <a:pt x="6262438" y="321887"/>
                  </a:lnTo>
                  <a:lnTo>
                    <a:pt x="6258202" y="324005"/>
                  </a:lnTo>
                  <a:lnTo>
                    <a:pt x="6256084" y="321887"/>
                  </a:lnTo>
                  <a:lnTo>
                    <a:pt x="6251848" y="313417"/>
                  </a:lnTo>
                  <a:lnTo>
                    <a:pt x="6241259" y="296475"/>
                  </a:lnTo>
                  <a:lnTo>
                    <a:pt x="6230670" y="277416"/>
                  </a:lnTo>
                  <a:lnTo>
                    <a:pt x="6232788" y="268945"/>
                  </a:lnTo>
                  <a:lnTo>
                    <a:pt x="6237024" y="268945"/>
                  </a:lnTo>
                  <a:lnTo>
                    <a:pt x="6241259" y="266828"/>
                  </a:lnTo>
                  <a:lnTo>
                    <a:pt x="6243377" y="258357"/>
                  </a:lnTo>
                  <a:lnTo>
                    <a:pt x="6211610" y="239298"/>
                  </a:lnTo>
                  <a:lnTo>
                    <a:pt x="6186196" y="209650"/>
                  </a:lnTo>
                  <a:lnTo>
                    <a:pt x="6171371" y="177885"/>
                  </a:lnTo>
                  <a:lnTo>
                    <a:pt x="6211610" y="173650"/>
                  </a:lnTo>
                  <a:lnTo>
                    <a:pt x="6241259" y="163061"/>
                  </a:lnTo>
                  <a:lnTo>
                    <a:pt x="6256084" y="135531"/>
                  </a:lnTo>
                  <a:lnTo>
                    <a:pt x="6262438" y="103766"/>
                  </a:lnTo>
                  <a:lnTo>
                    <a:pt x="6251848" y="99531"/>
                  </a:lnTo>
                  <a:lnTo>
                    <a:pt x="6241259" y="99531"/>
                  </a:lnTo>
                  <a:lnTo>
                    <a:pt x="6230670" y="95296"/>
                  </a:lnTo>
                  <a:lnTo>
                    <a:pt x="6211610" y="95296"/>
                  </a:lnTo>
                  <a:close/>
                  <a:moveTo>
                    <a:pt x="5815575" y="88943"/>
                  </a:moveTo>
                  <a:lnTo>
                    <a:pt x="5785925" y="103766"/>
                  </a:lnTo>
                  <a:lnTo>
                    <a:pt x="5749922" y="114355"/>
                  </a:lnTo>
                  <a:lnTo>
                    <a:pt x="5749922" y="144002"/>
                  </a:lnTo>
                  <a:lnTo>
                    <a:pt x="5764746" y="148238"/>
                  </a:lnTo>
                  <a:lnTo>
                    <a:pt x="5781689" y="150355"/>
                  </a:lnTo>
                  <a:lnTo>
                    <a:pt x="5804985" y="150355"/>
                  </a:lnTo>
                  <a:lnTo>
                    <a:pt x="5804985" y="135531"/>
                  </a:lnTo>
                  <a:lnTo>
                    <a:pt x="5811339" y="124943"/>
                  </a:lnTo>
                  <a:lnTo>
                    <a:pt x="5815575" y="114355"/>
                  </a:lnTo>
                  <a:lnTo>
                    <a:pt x="5815575" y="103766"/>
                  </a:lnTo>
                  <a:lnTo>
                    <a:pt x="5815575" y="95296"/>
                  </a:lnTo>
                  <a:lnTo>
                    <a:pt x="5815575" y="88943"/>
                  </a:lnTo>
                  <a:close/>
                  <a:moveTo>
                    <a:pt x="2943790" y="69883"/>
                  </a:moveTo>
                  <a:lnTo>
                    <a:pt x="2950144" y="88943"/>
                  </a:lnTo>
                  <a:lnTo>
                    <a:pt x="2954380" y="114355"/>
                  </a:lnTo>
                  <a:lnTo>
                    <a:pt x="2958615" y="135531"/>
                  </a:lnTo>
                  <a:lnTo>
                    <a:pt x="2954380" y="139766"/>
                  </a:lnTo>
                  <a:lnTo>
                    <a:pt x="2950144" y="139766"/>
                  </a:lnTo>
                  <a:lnTo>
                    <a:pt x="2948026" y="139766"/>
                  </a:lnTo>
                  <a:lnTo>
                    <a:pt x="2948026" y="144002"/>
                  </a:lnTo>
                  <a:lnTo>
                    <a:pt x="2943790" y="144002"/>
                  </a:lnTo>
                  <a:lnTo>
                    <a:pt x="2928966" y="144002"/>
                  </a:lnTo>
                  <a:lnTo>
                    <a:pt x="2924730" y="139766"/>
                  </a:lnTo>
                  <a:lnTo>
                    <a:pt x="2924730" y="135531"/>
                  </a:lnTo>
                  <a:lnTo>
                    <a:pt x="2924730" y="133414"/>
                  </a:lnTo>
                  <a:lnTo>
                    <a:pt x="2920494" y="133414"/>
                  </a:lnTo>
                  <a:lnTo>
                    <a:pt x="2918376" y="129178"/>
                  </a:lnTo>
                  <a:lnTo>
                    <a:pt x="2943790" y="69883"/>
                  </a:lnTo>
                  <a:close/>
                  <a:moveTo>
                    <a:pt x="2122071" y="0"/>
                  </a:moveTo>
                  <a:lnTo>
                    <a:pt x="2105128" y="25412"/>
                  </a:lnTo>
                  <a:lnTo>
                    <a:pt x="2086067" y="48707"/>
                  </a:lnTo>
                  <a:lnTo>
                    <a:pt x="2075478" y="80472"/>
                  </a:lnTo>
                  <a:lnTo>
                    <a:pt x="2096657" y="78354"/>
                  </a:lnTo>
                  <a:lnTo>
                    <a:pt x="2111481" y="84707"/>
                  </a:lnTo>
                  <a:lnTo>
                    <a:pt x="2122071" y="95297"/>
                  </a:lnTo>
                  <a:lnTo>
                    <a:pt x="2136895" y="114355"/>
                  </a:lnTo>
                  <a:lnTo>
                    <a:pt x="2141131" y="99531"/>
                  </a:lnTo>
                  <a:lnTo>
                    <a:pt x="2141131" y="88943"/>
                  </a:lnTo>
                  <a:lnTo>
                    <a:pt x="2145367" y="80472"/>
                  </a:lnTo>
                  <a:lnTo>
                    <a:pt x="2145367" y="69883"/>
                  </a:lnTo>
                  <a:lnTo>
                    <a:pt x="2164427" y="69883"/>
                  </a:lnTo>
                  <a:lnTo>
                    <a:pt x="2175016" y="95296"/>
                  </a:lnTo>
                  <a:lnTo>
                    <a:pt x="2191959" y="103766"/>
                  </a:lnTo>
                  <a:lnTo>
                    <a:pt x="2206784" y="110119"/>
                  </a:lnTo>
                  <a:lnTo>
                    <a:pt x="2221609" y="118590"/>
                  </a:lnTo>
                  <a:lnTo>
                    <a:pt x="2236434" y="135531"/>
                  </a:lnTo>
                  <a:lnTo>
                    <a:pt x="2221609" y="158826"/>
                  </a:lnTo>
                  <a:lnTo>
                    <a:pt x="2204666" y="184238"/>
                  </a:lnTo>
                  <a:lnTo>
                    <a:pt x="2189841" y="218121"/>
                  </a:lnTo>
                  <a:lnTo>
                    <a:pt x="2177134" y="247768"/>
                  </a:lnTo>
                  <a:lnTo>
                    <a:pt x="2177134" y="266828"/>
                  </a:lnTo>
                  <a:lnTo>
                    <a:pt x="2181370" y="277416"/>
                  </a:lnTo>
                  <a:lnTo>
                    <a:pt x="2181370" y="283769"/>
                  </a:lnTo>
                  <a:lnTo>
                    <a:pt x="2185606" y="288005"/>
                  </a:lnTo>
                  <a:lnTo>
                    <a:pt x="2189841" y="292240"/>
                  </a:lnTo>
                  <a:lnTo>
                    <a:pt x="2191959" y="296475"/>
                  </a:lnTo>
                  <a:lnTo>
                    <a:pt x="2204666" y="298593"/>
                  </a:lnTo>
                  <a:lnTo>
                    <a:pt x="2204666" y="292240"/>
                  </a:lnTo>
                  <a:lnTo>
                    <a:pt x="2211020" y="277416"/>
                  </a:lnTo>
                  <a:lnTo>
                    <a:pt x="2221609" y="254122"/>
                  </a:lnTo>
                  <a:lnTo>
                    <a:pt x="2234316" y="224474"/>
                  </a:lnTo>
                  <a:lnTo>
                    <a:pt x="2244905" y="199062"/>
                  </a:lnTo>
                  <a:lnTo>
                    <a:pt x="2255494" y="177885"/>
                  </a:lnTo>
                  <a:lnTo>
                    <a:pt x="2259730" y="163061"/>
                  </a:lnTo>
                  <a:lnTo>
                    <a:pt x="2285144" y="163061"/>
                  </a:lnTo>
                  <a:lnTo>
                    <a:pt x="2289379" y="203297"/>
                  </a:lnTo>
                  <a:lnTo>
                    <a:pt x="2289379" y="239298"/>
                  </a:lnTo>
                  <a:lnTo>
                    <a:pt x="2289379" y="283769"/>
                  </a:lnTo>
                  <a:lnTo>
                    <a:pt x="2293615" y="332476"/>
                  </a:lnTo>
                  <a:lnTo>
                    <a:pt x="2340208" y="338829"/>
                  </a:lnTo>
                  <a:lnTo>
                    <a:pt x="2359268" y="311299"/>
                  </a:lnTo>
                  <a:lnTo>
                    <a:pt x="2393153" y="292240"/>
                  </a:lnTo>
                  <a:lnTo>
                    <a:pt x="2429157" y="273181"/>
                  </a:lnTo>
                  <a:lnTo>
                    <a:pt x="2467278" y="258357"/>
                  </a:lnTo>
                  <a:lnTo>
                    <a:pt x="2503281" y="243533"/>
                  </a:lnTo>
                  <a:lnTo>
                    <a:pt x="2537166" y="224474"/>
                  </a:lnTo>
                  <a:lnTo>
                    <a:pt x="2551991" y="203297"/>
                  </a:lnTo>
                  <a:lnTo>
                    <a:pt x="2543520" y="203297"/>
                  </a:lnTo>
                  <a:lnTo>
                    <a:pt x="2541402" y="194827"/>
                  </a:lnTo>
                  <a:lnTo>
                    <a:pt x="2541402" y="192709"/>
                  </a:lnTo>
                  <a:lnTo>
                    <a:pt x="2537166" y="188473"/>
                  </a:lnTo>
                  <a:lnTo>
                    <a:pt x="2532930" y="188473"/>
                  </a:lnTo>
                  <a:lnTo>
                    <a:pt x="2528695" y="188473"/>
                  </a:lnTo>
                  <a:lnTo>
                    <a:pt x="2522341" y="184238"/>
                  </a:lnTo>
                  <a:lnTo>
                    <a:pt x="2507516" y="194827"/>
                  </a:lnTo>
                  <a:lnTo>
                    <a:pt x="2482102" y="209650"/>
                  </a:lnTo>
                  <a:lnTo>
                    <a:pt x="2452453" y="232945"/>
                  </a:lnTo>
                  <a:lnTo>
                    <a:pt x="2414332" y="252004"/>
                  </a:lnTo>
                  <a:lnTo>
                    <a:pt x="2380446" y="273181"/>
                  </a:lnTo>
                  <a:lnTo>
                    <a:pt x="2348679" y="288004"/>
                  </a:lnTo>
                  <a:lnTo>
                    <a:pt x="2325383" y="296475"/>
                  </a:lnTo>
                  <a:lnTo>
                    <a:pt x="2319029" y="298593"/>
                  </a:lnTo>
                  <a:lnTo>
                    <a:pt x="2314793" y="296475"/>
                  </a:lnTo>
                  <a:lnTo>
                    <a:pt x="2310558" y="292240"/>
                  </a:lnTo>
                  <a:lnTo>
                    <a:pt x="2310558" y="288004"/>
                  </a:lnTo>
                  <a:lnTo>
                    <a:pt x="2310558" y="283769"/>
                  </a:lnTo>
                  <a:lnTo>
                    <a:pt x="2308440" y="277416"/>
                  </a:lnTo>
                  <a:lnTo>
                    <a:pt x="2319029" y="258357"/>
                  </a:lnTo>
                  <a:lnTo>
                    <a:pt x="2319029" y="243533"/>
                  </a:lnTo>
                  <a:lnTo>
                    <a:pt x="2314793" y="232945"/>
                  </a:lnTo>
                  <a:lnTo>
                    <a:pt x="2310558" y="213886"/>
                  </a:lnTo>
                  <a:lnTo>
                    <a:pt x="2319029" y="192709"/>
                  </a:lnTo>
                  <a:lnTo>
                    <a:pt x="2323265" y="188473"/>
                  </a:lnTo>
                  <a:lnTo>
                    <a:pt x="2325383" y="184238"/>
                  </a:lnTo>
                  <a:lnTo>
                    <a:pt x="2329618" y="180003"/>
                  </a:lnTo>
                  <a:lnTo>
                    <a:pt x="2333854" y="180003"/>
                  </a:lnTo>
                  <a:lnTo>
                    <a:pt x="2338090" y="180003"/>
                  </a:lnTo>
                  <a:lnTo>
                    <a:pt x="2340208" y="177885"/>
                  </a:lnTo>
                  <a:lnTo>
                    <a:pt x="2344443" y="173650"/>
                  </a:lnTo>
                  <a:lnTo>
                    <a:pt x="2344443" y="165179"/>
                  </a:lnTo>
                  <a:lnTo>
                    <a:pt x="2348679" y="154591"/>
                  </a:lnTo>
                  <a:lnTo>
                    <a:pt x="2348679" y="135531"/>
                  </a:lnTo>
                  <a:lnTo>
                    <a:pt x="2329618" y="124943"/>
                  </a:lnTo>
                  <a:lnTo>
                    <a:pt x="2310558" y="120708"/>
                  </a:lnTo>
                  <a:lnTo>
                    <a:pt x="2295733" y="120708"/>
                  </a:lnTo>
                  <a:lnTo>
                    <a:pt x="2278790" y="114355"/>
                  </a:lnTo>
                  <a:lnTo>
                    <a:pt x="2251258" y="95296"/>
                  </a:lnTo>
                  <a:lnTo>
                    <a:pt x="2234316" y="78354"/>
                  </a:lnTo>
                  <a:lnTo>
                    <a:pt x="2221609" y="55060"/>
                  </a:lnTo>
                  <a:lnTo>
                    <a:pt x="2206784" y="33883"/>
                  </a:lnTo>
                  <a:lnTo>
                    <a:pt x="2189841" y="19059"/>
                  </a:lnTo>
                  <a:lnTo>
                    <a:pt x="2160192" y="4235"/>
                  </a:lnTo>
                  <a:lnTo>
                    <a:pt x="2122071" y="0"/>
                  </a:lnTo>
                  <a:close/>
                </a:path>
              </a:pathLst>
            </a:custGeom>
            <a:grpFill/>
            <a:ln>
              <a:noFill/>
            </a:ln>
            <a:effectLst/>
          </p:spPr>
          <p:txBody>
            <a:bodyPr vert="horz" wrap="square" lIns="91440" tIns="45720" rIns="91440" bIns="45720" numCol="1" spcCol="215900" anchor="t"/>
            <a:lstStyle/>
            <a:p>
              <a:pPr>
                <a:defRPr lang="en-US"/>
              </a:pPr>
              <a:endParaRPr lang="en-US" cap="none">
                <a:solidFill>
                  <a:srgbClr val="DCDBCB"/>
                </a:solidFill>
              </a:endParaRPr>
            </a:p>
          </p:txBody>
        </p:sp>
        <p:sp>
          <p:nvSpPr>
            <p:cNvPr id="8" name="Freeform 9">
              <a:extLst>
                <a:ext uri="{FF2B5EF4-FFF2-40B4-BE49-F238E27FC236}">
                  <a16:creationId xmlns:a16="http://schemas.microsoft.com/office/drawing/2014/main" id="{8E1849BD-1A64-A7F6-597E-B3D9AFF89397}"/>
                </a:ext>
              </a:extLst>
            </p:cNvPr>
            <p:cNvSpPr/>
            <p:nvPr/>
          </p:nvSpPr>
          <p:spPr>
            <a:xfrm>
              <a:off x="658495" y="1331595"/>
              <a:ext cx="10269220" cy="5131435"/>
            </a:xfrm>
            <a:custGeom>
              <a:avLst/>
              <a:gdLst/>
              <a:ahLst/>
              <a:cxnLst/>
              <a:rect l="0" t="0" r="10269220" b="5131435"/>
              <a:pathLst>
                <a:path w="10269220" h="5131435">
                  <a:moveTo>
                    <a:pt x="3111051" y="1505757"/>
                  </a:moveTo>
                  <a:lnTo>
                    <a:pt x="3138582" y="1507875"/>
                  </a:lnTo>
                  <a:lnTo>
                    <a:pt x="3155524" y="1512110"/>
                  </a:lnTo>
                  <a:lnTo>
                    <a:pt x="3178820" y="1520582"/>
                  </a:lnTo>
                  <a:lnTo>
                    <a:pt x="3178820" y="1537524"/>
                  </a:lnTo>
                  <a:lnTo>
                    <a:pt x="3170349" y="1537524"/>
                  </a:lnTo>
                  <a:lnTo>
                    <a:pt x="3163996" y="1541760"/>
                  </a:lnTo>
                  <a:lnTo>
                    <a:pt x="3155524" y="1541760"/>
                  </a:lnTo>
                  <a:lnTo>
                    <a:pt x="3149171" y="1541760"/>
                  </a:lnTo>
                  <a:lnTo>
                    <a:pt x="3138582" y="1545995"/>
                  </a:lnTo>
                  <a:lnTo>
                    <a:pt x="3130111" y="1535406"/>
                  </a:lnTo>
                  <a:lnTo>
                    <a:pt x="3125875" y="1531170"/>
                  </a:lnTo>
                  <a:lnTo>
                    <a:pt x="3123757" y="1522699"/>
                  </a:lnTo>
                  <a:lnTo>
                    <a:pt x="3119522" y="1516346"/>
                  </a:lnTo>
                  <a:lnTo>
                    <a:pt x="3111051" y="1505757"/>
                  </a:lnTo>
                  <a:close/>
                  <a:moveTo>
                    <a:pt x="3284710" y="1463401"/>
                  </a:moveTo>
                  <a:lnTo>
                    <a:pt x="3308006" y="1463401"/>
                  </a:lnTo>
                  <a:lnTo>
                    <a:pt x="3308006" y="1493050"/>
                  </a:lnTo>
                  <a:lnTo>
                    <a:pt x="3308006" y="1520582"/>
                  </a:lnTo>
                  <a:lnTo>
                    <a:pt x="3312242" y="1541760"/>
                  </a:lnTo>
                  <a:lnTo>
                    <a:pt x="3314360" y="1567173"/>
                  </a:lnTo>
                  <a:lnTo>
                    <a:pt x="3356716" y="1567173"/>
                  </a:lnTo>
                  <a:lnTo>
                    <a:pt x="3356716" y="1609529"/>
                  </a:lnTo>
                  <a:lnTo>
                    <a:pt x="3373658" y="1609529"/>
                  </a:lnTo>
                  <a:lnTo>
                    <a:pt x="3377894" y="1611647"/>
                  </a:lnTo>
                  <a:lnTo>
                    <a:pt x="3382129" y="1611647"/>
                  </a:lnTo>
                  <a:lnTo>
                    <a:pt x="3386365" y="1611647"/>
                  </a:lnTo>
                  <a:lnTo>
                    <a:pt x="3388483" y="1611647"/>
                  </a:lnTo>
                  <a:lnTo>
                    <a:pt x="3392718" y="1611647"/>
                  </a:lnTo>
                  <a:lnTo>
                    <a:pt x="3396954" y="1615883"/>
                  </a:lnTo>
                  <a:lnTo>
                    <a:pt x="3392718" y="1639178"/>
                  </a:lnTo>
                  <a:lnTo>
                    <a:pt x="3386365" y="1664592"/>
                  </a:lnTo>
                  <a:lnTo>
                    <a:pt x="3382129" y="1690006"/>
                  </a:lnTo>
                  <a:lnTo>
                    <a:pt x="3373658" y="1690006"/>
                  </a:lnTo>
                  <a:lnTo>
                    <a:pt x="3371540" y="1681535"/>
                  </a:lnTo>
                  <a:lnTo>
                    <a:pt x="3371540" y="1679417"/>
                  </a:lnTo>
                  <a:lnTo>
                    <a:pt x="3371540" y="1675181"/>
                  </a:lnTo>
                  <a:lnTo>
                    <a:pt x="3367305" y="1670946"/>
                  </a:lnTo>
                  <a:lnTo>
                    <a:pt x="3367305" y="1666710"/>
                  </a:lnTo>
                  <a:lnTo>
                    <a:pt x="3363069" y="1675181"/>
                  </a:lnTo>
                  <a:lnTo>
                    <a:pt x="3358833" y="1675181"/>
                  </a:lnTo>
                  <a:lnTo>
                    <a:pt x="3358833" y="1679417"/>
                  </a:lnTo>
                  <a:lnTo>
                    <a:pt x="3356716" y="1679417"/>
                  </a:lnTo>
                  <a:lnTo>
                    <a:pt x="3348244" y="1681535"/>
                  </a:lnTo>
                  <a:lnTo>
                    <a:pt x="3348244" y="1666710"/>
                  </a:lnTo>
                  <a:lnTo>
                    <a:pt x="3352480" y="1664592"/>
                  </a:lnTo>
                  <a:lnTo>
                    <a:pt x="3352480" y="1660357"/>
                  </a:lnTo>
                  <a:lnTo>
                    <a:pt x="3356716" y="1656121"/>
                  </a:lnTo>
                  <a:lnTo>
                    <a:pt x="3356716" y="1649768"/>
                  </a:lnTo>
                  <a:lnTo>
                    <a:pt x="3356716" y="1641296"/>
                  </a:lnTo>
                  <a:lnTo>
                    <a:pt x="3348244" y="1641296"/>
                  </a:lnTo>
                  <a:lnTo>
                    <a:pt x="3333420" y="1656120"/>
                  </a:lnTo>
                  <a:lnTo>
                    <a:pt x="3318595" y="1670945"/>
                  </a:lnTo>
                  <a:lnTo>
                    <a:pt x="3299535" y="1681535"/>
                  </a:lnTo>
                  <a:lnTo>
                    <a:pt x="3299535" y="1670946"/>
                  </a:lnTo>
                  <a:lnTo>
                    <a:pt x="3299535" y="1660357"/>
                  </a:lnTo>
                  <a:lnTo>
                    <a:pt x="3299535" y="1656121"/>
                  </a:lnTo>
                  <a:lnTo>
                    <a:pt x="3297417" y="1654003"/>
                  </a:lnTo>
                  <a:lnTo>
                    <a:pt x="3288946" y="1649768"/>
                  </a:lnTo>
                  <a:lnTo>
                    <a:pt x="3278357" y="1649768"/>
                  </a:lnTo>
                  <a:lnTo>
                    <a:pt x="3259297" y="1649768"/>
                  </a:lnTo>
                  <a:lnTo>
                    <a:pt x="3252943" y="1649768"/>
                  </a:lnTo>
                  <a:lnTo>
                    <a:pt x="3244472" y="1649768"/>
                  </a:lnTo>
                  <a:lnTo>
                    <a:pt x="3233883" y="1645532"/>
                  </a:lnTo>
                  <a:lnTo>
                    <a:pt x="3223294" y="1645532"/>
                  </a:lnTo>
                  <a:lnTo>
                    <a:pt x="3212705" y="1641296"/>
                  </a:lnTo>
                  <a:lnTo>
                    <a:pt x="3204234" y="1634943"/>
                  </a:lnTo>
                  <a:lnTo>
                    <a:pt x="3225412" y="1605294"/>
                  </a:lnTo>
                  <a:lnTo>
                    <a:pt x="3248708" y="1560820"/>
                  </a:lnTo>
                  <a:lnTo>
                    <a:pt x="3263532" y="1512110"/>
                  </a:lnTo>
                  <a:lnTo>
                    <a:pt x="3284710" y="1463401"/>
                  </a:lnTo>
                  <a:close/>
                  <a:moveTo>
                    <a:pt x="2583718" y="1334215"/>
                  </a:moveTo>
                  <a:lnTo>
                    <a:pt x="2615485" y="1334215"/>
                  </a:lnTo>
                  <a:lnTo>
                    <a:pt x="2615485" y="1349040"/>
                  </a:lnTo>
                  <a:lnTo>
                    <a:pt x="2609132" y="1349040"/>
                  </a:lnTo>
                  <a:lnTo>
                    <a:pt x="2604896" y="1353276"/>
                  </a:lnTo>
                  <a:lnTo>
                    <a:pt x="2602778" y="1353276"/>
                  </a:lnTo>
                  <a:lnTo>
                    <a:pt x="2598543" y="1353276"/>
                  </a:lnTo>
                  <a:lnTo>
                    <a:pt x="2594307" y="1357512"/>
                  </a:lnTo>
                  <a:lnTo>
                    <a:pt x="2583718" y="1357512"/>
                  </a:lnTo>
                  <a:lnTo>
                    <a:pt x="2583718" y="1334215"/>
                  </a:lnTo>
                  <a:close/>
                  <a:moveTo>
                    <a:pt x="1090668" y="1317273"/>
                  </a:moveTo>
                  <a:lnTo>
                    <a:pt x="1105492" y="1317273"/>
                  </a:lnTo>
                  <a:lnTo>
                    <a:pt x="1111846" y="1319390"/>
                  </a:lnTo>
                  <a:lnTo>
                    <a:pt x="1120317" y="1323626"/>
                  </a:lnTo>
                  <a:lnTo>
                    <a:pt x="1130906" y="1323626"/>
                  </a:lnTo>
                  <a:lnTo>
                    <a:pt x="1145731" y="1323626"/>
                  </a:lnTo>
                  <a:lnTo>
                    <a:pt x="1149966" y="1353275"/>
                  </a:lnTo>
                  <a:lnTo>
                    <a:pt x="1156320" y="1376571"/>
                  </a:lnTo>
                  <a:lnTo>
                    <a:pt x="1160555" y="1406220"/>
                  </a:lnTo>
                  <a:lnTo>
                    <a:pt x="1145731" y="1406220"/>
                  </a:lnTo>
                  <a:lnTo>
                    <a:pt x="1137259" y="1393513"/>
                  </a:lnTo>
                  <a:lnTo>
                    <a:pt x="1130906" y="1387160"/>
                  </a:lnTo>
                  <a:lnTo>
                    <a:pt x="1120317" y="1378689"/>
                  </a:lnTo>
                  <a:lnTo>
                    <a:pt x="1111846" y="1372335"/>
                  </a:lnTo>
                  <a:lnTo>
                    <a:pt x="1105492" y="1361746"/>
                  </a:lnTo>
                  <a:lnTo>
                    <a:pt x="1097021" y="1349040"/>
                  </a:lnTo>
                  <a:lnTo>
                    <a:pt x="1092786" y="1342686"/>
                  </a:lnTo>
                  <a:lnTo>
                    <a:pt x="1090668" y="1334215"/>
                  </a:lnTo>
                  <a:lnTo>
                    <a:pt x="1090668" y="1327862"/>
                  </a:lnTo>
                  <a:lnTo>
                    <a:pt x="1090668" y="1317273"/>
                  </a:lnTo>
                  <a:close/>
                  <a:moveTo>
                    <a:pt x="9115018" y="1289741"/>
                  </a:moveTo>
                  <a:lnTo>
                    <a:pt x="9119254" y="1293977"/>
                  </a:lnTo>
                  <a:lnTo>
                    <a:pt x="9119254" y="1298212"/>
                  </a:lnTo>
                  <a:lnTo>
                    <a:pt x="9121372" y="1298212"/>
                  </a:lnTo>
                  <a:lnTo>
                    <a:pt x="9121372" y="1302448"/>
                  </a:lnTo>
                  <a:lnTo>
                    <a:pt x="9134078" y="1327862"/>
                  </a:lnTo>
                  <a:lnTo>
                    <a:pt x="9134078" y="1361746"/>
                  </a:lnTo>
                  <a:lnTo>
                    <a:pt x="9134078" y="1393513"/>
                  </a:lnTo>
                  <a:lnTo>
                    <a:pt x="9140432" y="1431634"/>
                  </a:lnTo>
                  <a:lnTo>
                    <a:pt x="9151021" y="1467637"/>
                  </a:lnTo>
                  <a:lnTo>
                    <a:pt x="9170081" y="1507875"/>
                  </a:lnTo>
                  <a:lnTo>
                    <a:pt x="9180670" y="1552349"/>
                  </a:lnTo>
                  <a:lnTo>
                    <a:pt x="9129843" y="1545995"/>
                  </a:lnTo>
                  <a:lnTo>
                    <a:pt x="9129843" y="1579880"/>
                  </a:lnTo>
                  <a:lnTo>
                    <a:pt x="9136196" y="1605294"/>
                  </a:lnTo>
                  <a:lnTo>
                    <a:pt x="9140432" y="1630707"/>
                  </a:lnTo>
                  <a:lnTo>
                    <a:pt x="9148903" y="1666710"/>
                  </a:lnTo>
                  <a:lnTo>
                    <a:pt x="9136196" y="1666710"/>
                  </a:lnTo>
                  <a:lnTo>
                    <a:pt x="9129843" y="1666710"/>
                  </a:lnTo>
                  <a:lnTo>
                    <a:pt x="9119254" y="1670946"/>
                  </a:lnTo>
                  <a:lnTo>
                    <a:pt x="9115018" y="1670946"/>
                  </a:lnTo>
                  <a:lnTo>
                    <a:pt x="9108665" y="1675181"/>
                  </a:lnTo>
                  <a:lnTo>
                    <a:pt x="9100194" y="1654003"/>
                  </a:lnTo>
                  <a:lnTo>
                    <a:pt x="9095958" y="1611647"/>
                  </a:lnTo>
                  <a:lnTo>
                    <a:pt x="9095958" y="1565055"/>
                  </a:lnTo>
                  <a:lnTo>
                    <a:pt x="9095958" y="1512110"/>
                  </a:lnTo>
                  <a:lnTo>
                    <a:pt x="9095958" y="1463401"/>
                  </a:lnTo>
                  <a:lnTo>
                    <a:pt x="9089605" y="1431634"/>
                  </a:lnTo>
                  <a:lnTo>
                    <a:pt x="9089605" y="1349040"/>
                  </a:lnTo>
                  <a:lnTo>
                    <a:pt x="9095958" y="1338451"/>
                  </a:lnTo>
                  <a:lnTo>
                    <a:pt x="9100194" y="1332097"/>
                  </a:lnTo>
                  <a:lnTo>
                    <a:pt x="9104429" y="1323626"/>
                  </a:lnTo>
                  <a:lnTo>
                    <a:pt x="9108665" y="1317273"/>
                  </a:lnTo>
                  <a:lnTo>
                    <a:pt x="9110783" y="1304566"/>
                  </a:lnTo>
                  <a:lnTo>
                    <a:pt x="9115018" y="1289741"/>
                  </a:lnTo>
                  <a:close/>
                  <a:moveTo>
                    <a:pt x="4771407" y="1260092"/>
                  </a:moveTo>
                  <a:lnTo>
                    <a:pt x="4779878" y="1304566"/>
                  </a:lnTo>
                  <a:lnTo>
                    <a:pt x="4775643" y="1349040"/>
                  </a:lnTo>
                  <a:lnTo>
                    <a:pt x="4765054" y="1397749"/>
                  </a:lnTo>
                  <a:lnTo>
                    <a:pt x="4735404" y="1412574"/>
                  </a:lnTo>
                  <a:lnTo>
                    <a:pt x="4707873" y="1421045"/>
                  </a:lnTo>
                  <a:lnTo>
                    <a:pt x="4667635" y="1423163"/>
                  </a:lnTo>
                  <a:lnTo>
                    <a:pt x="4667635" y="1406220"/>
                  </a:lnTo>
                  <a:lnTo>
                    <a:pt x="4678224" y="1378689"/>
                  </a:lnTo>
                  <a:lnTo>
                    <a:pt x="4678224" y="1346922"/>
                  </a:lnTo>
                  <a:lnTo>
                    <a:pt x="4676106" y="1308801"/>
                  </a:lnTo>
                  <a:lnTo>
                    <a:pt x="4697284" y="1289741"/>
                  </a:lnTo>
                  <a:lnTo>
                    <a:pt x="4716344" y="1274916"/>
                  </a:lnTo>
                  <a:lnTo>
                    <a:pt x="4737522" y="1264327"/>
                  </a:lnTo>
                  <a:lnTo>
                    <a:pt x="4771407" y="1260092"/>
                  </a:lnTo>
                  <a:close/>
                  <a:moveTo>
                    <a:pt x="5300857" y="1202911"/>
                  </a:moveTo>
                  <a:lnTo>
                    <a:pt x="5307211" y="1209265"/>
                  </a:lnTo>
                  <a:lnTo>
                    <a:pt x="5311446" y="1213500"/>
                  </a:lnTo>
                  <a:lnTo>
                    <a:pt x="5315682" y="1217736"/>
                  </a:lnTo>
                  <a:lnTo>
                    <a:pt x="5315682" y="1224089"/>
                  </a:lnTo>
                  <a:lnTo>
                    <a:pt x="5315682" y="1232560"/>
                  </a:lnTo>
                  <a:lnTo>
                    <a:pt x="5317800" y="1243149"/>
                  </a:lnTo>
                  <a:lnTo>
                    <a:pt x="5315682" y="1249503"/>
                  </a:lnTo>
                  <a:lnTo>
                    <a:pt x="5311446" y="1253739"/>
                  </a:lnTo>
                  <a:lnTo>
                    <a:pt x="5311446" y="1257974"/>
                  </a:lnTo>
                  <a:lnTo>
                    <a:pt x="5311446" y="1260092"/>
                  </a:lnTo>
                  <a:lnTo>
                    <a:pt x="5311446" y="1264327"/>
                  </a:lnTo>
                  <a:lnTo>
                    <a:pt x="5307211" y="1268562"/>
                  </a:lnTo>
                  <a:lnTo>
                    <a:pt x="5302975" y="1272798"/>
                  </a:lnTo>
                  <a:lnTo>
                    <a:pt x="5300857" y="1272798"/>
                  </a:lnTo>
                  <a:lnTo>
                    <a:pt x="5296622" y="1272798"/>
                  </a:lnTo>
                  <a:lnTo>
                    <a:pt x="5292386" y="1274916"/>
                  </a:lnTo>
                  <a:lnTo>
                    <a:pt x="5286033" y="1274916"/>
                  </a:lnTo>
                  <a:lnTo>
                    <a:pt x="5273326" y="1249503"/>
                  </a:lnTo>
                  <a:lnTo>
                    <a:pt x="5266973" y="1238914"/>
                  </a:lnTo>
                  <a:lnTo>
                    <a:pt x="5266973" y="1234678"/>
                  </a:lnTo>
                  <a:lnTo>
                    <a:pt x="5271208" y="1232560"/>
                  </a:lnTo>
                  <a:lnTo>
                    <a:pt x="5286033" y="1224089"/>
                  </a:lnTo>
                  <a:lnTo>
                    <a:pt x="5300857" y="1202911"/>
                  </a:lnTo>
                  <a:close/>
                  <a:moveTo>
                    <a:pt x="5470282" y="1120317"/>
                  </a:moveTo>
                  <a:lnTo>
                    <a:pt x="5480871" y="1124553"/>
                  </a:lnTo>
                  <a:lnTo>
                    <a:pt x="5485106" y="1124553"/>
                  </a:lnTo>
                  <a:lnTo>
                    <a:pt x="5489342" y="1124553"/>
                  </a:lnTo>
                  <a:lnTo>
                    <a:pt x="5491460" y="1128788"/>
                  </a:lnTo>
                  <a:lnTo>
                    <a:pt x="5495695" y="1128788"/>
                  </a:lnTo>
                  <a:lnTo>
                    <a:pt x="5489342" y="1139377"/>
                  </a:lnTo>
                  <a:lnTo>
                    <a:pt x="5485106" y="1149966"/>
                  </a:lnTo>
                  <a:lnTo>
                    <a:pt x="5480871" y="1160555"/>
                  </a:lnTo>
                  <a:lnTo>
                    <a:pt x="5474517" y="1173262"/>
                  </a:lnTo>
                  <a:lnTo>
                    <a:pt x="5461810" y="1179615"/>
                  </a:lnTo>
                  <a:lnTo>
                    <a:pt x="5461810" y="1169026"/>
                  </a:lnTo>
                  <a:lnTo>
                    <a:pt x="5459693" y="1169026"/>
                  </a:lnTo>
                  <a:lnTo>
                    <a:pt x="5459693" y="1164791"/>
                  </a:lnTo>
                  <a:lnTo>
                    <a:pt x="5459693" y="1160555"/>
                  </a:lnTo>
                  <a:lnTo>
                    <a:pt x="5455457" y="1154202"/>
                  </a:lnTo>
                  <a:lnTo>
                    <a:pt x="5461810" y="1145731"/>
                  </a:lnTo>
                  <a:lnTo>
                    <a:pt x="5466046" y="1139377"/>
                  </a:lnTo>
                  <a:lnTo>
                    <a:pt x="5470282" y="1130906"/>
                  </a:lnTo>
                  <a:lnTo>
                    <a:pt x="5470282" y="1120317"/>
                  </a:lnTo>
                  <a:close/>
                  <a:moveTo>
                    <a:pt x="520979" y="1113964"/>
                  </a:moveTo>
                  <a:lnTo>
                    <a:pt x="531568" y="1130906"/>
                  </a:lnTo>
                  <a:lnTo>
                    <a:pt x="531568" y="1145731"/>
                  </a:lnTo>
                  <a:lnTo>
                    <a:pt x="520979" y="1164791"/>
                  </a:lnTo>
                  <a:lnTo>
                    <a:pt x="506155" y="1175380"/>
                  </a:lnTo>
                  <a:lnTo>
                    <a:pt x="491330" y="1183851"/>
                  </a:lnTo>
                  <a:lnTo>
                    <a:pt x="487094" y="1188087"/>
                  </a:lnTo>
                  <a:lnTo>
                    <a:pt x="480741" y="1179615"/>
                  </a:lnTo>
                  <a:lnTo>
                    <a:pt x="476505" y="1173262"/>
                  </a:lnTo>
                  <a:lnTo>
                    <a:pt x="472270" y="1160555"/>
                  </a:lnTo>
                  <a:lnTo>
                    <a:pt x="472270" y="1149966"/>
                  </a:lnTo>
                  <a:lnTo>
                    <a:pt x="468034" y="1139377"/>
                  </a:lnTo>
                  <a:lnTo>
                    <a:pt x="495566" y="1128788"/>
                  </a:lnTo>
                  <a:lnTo>
                    <a:pt x="501919" y="1124553"/>
                  </a:lnTo>
                  <a:lnTo>
                    <a:pt x="512508" y="1120317"/>
                  </a:lnTo>
                  <a:lnTo>
                    <a:pt x="520979" y="1113964"/>
                  </a:lnTo>
                  <a:close/>
                  <a:moveTo>
                    <a:pt x="5603703" y="1065254"/>
                  </a:moveTo>
                  <a:lnTo>
                    <a:pt x="5633352" y="1080079"/>
                  </a:lnTo>
                  <a:lnTo>
                    <a:pt x="5633352" y="1090668"/>
                  </a:lnTo>
                  <a:lnTo>
                    <a:pt x="5624881" y="1090668"/>
                  </a:lnTo>
                  <a:lnTo>
                    <a:pt x="5622763" y="1094903"/>
                  </a:lnTo>
                  <a:lnTo>
                    <a:pt x="5614292" y="1099139"/>
                  </a:lnTo>
                  <a:lnTo>
                    <a:pt x="5610056" y="1105492"/>
                  </a:lnTo>
                  <a:lnTo>
                    <a:pt x="5603703" y="1101257"/>
                  </a:lnTo>
                  <a:lnTo>
                    <a:pt x="5599467" y="1101257"/>
                  </a:lnTo>
                  <a:lnTo>
                    <a:pt x="5595232" y="1099139"/>
                  </a:lnTo>
                  <a:lnTo>
                    <a:pt x="5593114" y="1099139"/>
                  </a:lnTo>
                  <a:lnTo>
                    <a:pt x="5593114" y="1090668"/>
                  </a:lnTo>
                  <a:lnTo>
                    <a:pt x="5593114" y="1084314"/>
                  </a:lnTo>
                  <a:lnTo>
                    <a:pt x="5593114" y="1080079"/>
                  </a:lnTo>
                  <a:lnTo>
                    <a:pt x="5595232" y="1071607"/>
                  </a:lnTo>
                  <a:lnTo>
                    <a:pt x="5603703" y="1065254"/>
                  </a:lnTo>
                  <a:close/>
                  <a:moveTo>
                    <a:pt x="4811645" y="1046194"/>
                  </a:moveTo>
                  <a:lnTo>
                    <a:pt x="4849766" y="1050429"/>
                  </a:lnTo>
                  <a:lnTo>
                    <a:pt x="4879415" y="1056783"/>
                  </a:lnTo>
                  <a:lnTo>
                    <a:pt x="4870944" y="1071607"/>
                  </a:lnTo>
                  <a:lnTo>
                    <a:pt x="4866708" y="1084314"/>
                  </a:lnTo>
                  <a:lnTo>
                    <a:pt x="4860355" y="1094903"/>
                  </a:lnTo>
                  <a:lnTo>
                    <a:pt x="4851883" y="1105492"/>
                  </a:lnTo>
                  <a:lnTo>
                    <a:pt x="4870944" y="1105492"/>
                  </a:lnTo>
                  <a:lnTo>
                    <a:pt x="4879415" y="1099139"/>
                  </a:lnTo>
                  <a:lnTo>
                    <a:pt x="4881533" y="1094903"/>
                  </a:lnTo>
                  <a:lnTo>
                    <a:pt x="4890004" y="1090668"/>
                  </a:lnTo>
                  <a:lnTo>
                    <a:pt x="4900593" y="1090668"/>
                  </a:lnTo>
                  <a:lnTo>
                    <a:pt x="4900593" y="1105492"/>
                  </a:lnTo>
                  <a:lnTo>
                    <a:pt x="4911182" y="1130906"/>
                  </a:lnTo>
                  <a:lnTo>
                    <a:pt x="4904829" y="1154202"/>
                  </a:lnTo>
                  <a:lnTo>
                    <a:pt x="4894240" y="1173262"/>
                  </a:lnTo>
                  <a:lnTo>
                    <a:pt x="4885768" y="1188087"/>
                  </a:lnTo>
                  <a:lnTo>
                    <a:pt x="4904829" y="1205029"/>
                  </a:lnTo>
                  <a:lnTo>
                    <a:pt x="4923889" y="1232560"/>
                  </a:lnTo>
                  <a:lnTo>
                    <a:pt x="4949302" y="1260092"/>
                  </a:lnTo>
                  <a:lnTo>
                    <a:pt x="4970480" y="1293977"/>
                  </a:lnTo>
                  <a:lnTo>
                    <a:pt x="4989541" y="1332097"/>
                  </a:lnTo>
                  <a:lnTo>
                    <a:pt x="5004365" y="1363864"/>
                  </a:lnTo>
                  <a:lnTo>
                    <a:pt x="5008601" y="1391396"/>
                  </a:lnTo>
                  <a:lnTo>
                    <a:pt x="5000130" y="1416809"/>
                  </a:lnTo>
                  <a:lnTo>
                    <a:pt x="4983187" y="1431634"/>
                  </a:lnTo>
                  <a:lnTo>
                    <a:pt x="4959891" y="1446458"/>
                  </a:lnTo>
                  <a:lnTo>
                    <a:pt x="4923889" y="1461283"/>
                  </a:lnTo>
                  <a:lnTo>
                    <a:pt x="4879415" y="1471872"/>
                  </a:lnTo>
                  <a:lnTo>
                    <a:pt x="4839177" y="1482461"/>
                  </a:lnTo>
                  <a:lnTo>
                    <a:pt x="4805292" y="1486697"/>
                  </a:lnTo>
                  <a:lnTo>
                    <a:pt x="4805292" y="1478226"/>
                  </a:lnTo>
                  <a:lnTo>
                    <a:pt x="4826470" y="1446458"/>
                  </a:lnTo>
                  <a:lnTo>
                    <a:pt x="4845530" y="1412574"/>
                  </a:lnTo>
                  <a:lnTo>
                    <a:pt x="4834941" y="1412574"/>
                  </a:lnTo>
                  <a:lnTo>
                    <a:pt x="4826470" y="1412574"/>
                  </a:lnTo>
                  <a:lnTo>
                    <a:pt x="4820116" y="1408338"/>
                  </a:lnTo>
                  <a:lnTo>
                    <a:pt x="4820116" y="1406220"/>
                  </a:lnTo>
                  <a:lnTo>
                    <a:pt x="4815881" y="1401985"/>
                  </a:lnTo>
                  <a:lnTo>
                    <a:pt x="4815881" y="1393513"/>
                  </a:lnTo>
                  <a:lnTo>
                    <a:pt x="4811645" y="1382924"/>
                  </a:lnTo>
                  <a:lnTo>
                    <a:pt x="4839177" y="1376571"/>
                  </a:lnTo>
                  <a:lnTo>
                    <a:pt x="4830705" y="1368099"/>
                  </a:lnTo>
                  <a:lnTo>
                    <a:pt x="4830705" y="1363864"/>
                  </a:lnTo>
                  <a:lnTo>
                    <a:pt x="4826470" y="1361746"/>
                  </a:lnTo>
                  <a:lnTo>
                    <a:pt x="4826470" y="1357511"/>
                  </a:lnTo>
                  <a:lnTo>
                    <a:pt x="4830705" y="1349040"/>
                  </a:lnTo>
                  <a:lnTo>
                    <a:pt x="4834941" y="1334215"/>
                  </a:lnTo>
                  <a:lnTo>
                    <a:pt x="4845530" y="1323626"/>
                  </a:lnTo>
                  <a:lnTo>
                    <a:pt x="4851883" y="1317273"/>
                  </a:lnTo>
                  <a:lnTo>
                    <a:pt x="4866708" y="1308801"/>
                  </a:lnTo>
                  <a:lnTo>
                    <a:pt x="4879415" y="1302448"/>
                  </a:lnTo>
                  <a:lnTo>
                    <a:pt x="4875179" y="1293977"/>
                  </a:lnTo>
                  <a:lnTo>
                    <a:pt x="4875179" y="1289741"/>
                  </a:lnTo>
                  <a:lnTo>
                    <a:pt x="4870944" y="1287623"/>
                  </a:lnTo>
                  <a:lnTo>
                    <a:pt x="4870944" y="1283388"/>
                  </a:lnTo>
                  <a:lnTo>
                    <a:pt x="4866708" y="1274916"/>
                  </a:lnTo>
                  <a:lnTo>
                    <a:pt x="4864590" y="1274916"/>
                  </a:lnTo>
                  <a:lnTo>
                    <a:pt x="4864590" y="1272799"/>
                  </a:lnTo>
                  <a:lnTo>
                    <a:pt x="4860355" y="1272799"/>
                  </a:lnTo>
                  <a:lnTo>
                    <a:pt x="4851883" y="1268563"/>
                  </a:lnTo>
                  <a:lnTo>
                    <a:pt x="4845530" y="1264327"/>
                  </a:lnTo>
                  <a:lnTo>
                    <a:pt x="4841294" y="1264327"/>
                  </a:lnTo>
                  <a:lnTo>
                    <a:pt x="4834941" y="1264327"/>
                  </a:lnTo>
                  <a:lnTo>
                    <a:pt x="4826470" y="1260092"/>
                  </a:lnTo>
                  <a:lnTo>
                    <a:pt x="4820116" y="1260092"/>
                  </a:lnTo>
                  <a:lnTo>
                    <a:pt x="4820116" y="1257974"/>
                  </a:lnTo>
                  <a:lnTo>
                    <a:pt x="4815881" y="1253739"/>
                  </a:lnTo>
                  <a:lnTo>
                    <a:pt x="4815881" y="1249503"/>
                  </a:lnTo>
                  <a:lnTo>
                    <a:pt x="4815881" y="1243149"/>
                  </a:lnTo>
                  <a:lnTo>
                    <a:pt x="4811645" y="1234678"/>
                  </a:lnTo>
                  <a:lnTo>
                    <a:pt x="4815881" y="1232560"/>
                  </a:lnTo>
                  <a:lnTo>
                    <a:pt x="4815881" y="1228325"/>
                  </a:lnTo>
                  <a:lnTo>
                    <a:pt x="4820116" y="1224090"/>
                  </a:lnTo>
                  <a:lnTo>
                    <a:pt x="4820116" y="1219854"/>
                  </a:lnTo>
                  <a:lnTo>
                    <a:pt x="4820116" y="1213500"/>
                  </a:lnTo>
                  <a:lnTo>
                    <a:pt x="4811645" y="1213500"/>
                  </a:lnTo>
                  <a:lnTo>
                    <a:pt x="4809527" y="1219854"/>
                  </a:lnTo>
                  <a:lnTo>
                    <a:pt x="4809527" y="1224089"/>
                  </a:lnTo>
                  <a:lnTo>
                    <a:pt x="4809527" y="1228325"/>
                  </a:lnTo>
                  <a:lnTo>
                    <a:pt x="4805292" y="1228325"/>
                  </a:lnTo>
                  <a:lnTo>
                    <a:pt x="4801056" y="1232561"/>
                  </a:lnTo>
                  <a:lnTo>
                    <a:pt x="4796821" y="1234678"/>
                  </a:lnTo>
                  <a:lnTo>
                    <a:pt x="4790467" y="1198676"/>
                  </a:lnTo>
                  <a:lnTo>
                    <a:pt x="4781996" y="1164791"/>
                  </a:lnTo>
                  <a:lnTo>
                    <a:pt x="4779878" y="1139377"/>
                  </a:lnTo>
                  <a:lnTo>
                    <a:pt x="4786232" y="1120317"/>
                  </a:lnTo>
                  <a:lnTo>
                    <a:pt x="4796821" y="1101257"/>
                  </a:lnTo>
                  <a:lnTo>
                    <a:pt x="4809527" y="1080079"/>
                  </a:lnTo>
                  <a:lnTo>
                    <a:pt x="4811645" y="1046194"/>
                  </a:lnTo>
                  <a:close/>
                  <a:moveTo>
                    <a:pt x="61416" y="969953"/>
                  </a:moveTo>
                  <a:lnTo>
                    <a:pt x="103772" y="969953"/>
                  </a:lnTo>
                  <a:lnTo>
                    <a:pt x="103772" y="984778"/>
                  </a:lnTo>
                  <a:lnTo>
                    <a:pt x="95301" y="984778"/>
                  </a:lnTo>
                  <a:lnTo>
                    <a:pt x="95301" y="991131"/>
                  </a:lnTo>
                  <a:lnTo>
                    <a:pt x="84712" y="986895"/>
                  </a:lnTo>
                  <a:lnTo>
                    <a:pt x="76241" y="980542"/>
                  </a:lnTo>
                  <a:lnTo>
                    <a:pt x="69887" y="976306"/>
                  </a:lnTo>
                  <a:lnTo>
                    <a:pt x="61416" y="969953"/>
                  </a:lnTo>
                  <a:close/>
                  <a:moveTo>
                    <a:pt x="2623956" y="853474"/>
                  </a:moveTo>
                  <a:lnTo>
                    <a:pt x="2634545" y="861945"/>
                  </a:lnTo>
                  <a:lnTo>
                    <a:pt x="2645134" y="872534"/>
                  </a:lnTo>
                  <a:lnTo>
                    <a:pt x="2653605" y="887359"/>
                  </a:lnTo>
                  <a:lnTo>
                    <a:pt x="2657841" y="902183"/>
                  </a:lnTo>
                  <a:lnTo>
                    <a:pt x="2649370" y="902183"/>
                  </a:lnTo>
                  <a:lnTo>
                    <a:pt x="2643016" y="906419"/>
                  </a:lnTo>
                  <a:lnTo>
                    <a:pt x="2638781" y="906419"/>
                  </a:lnTo>
                  <a:lnTo>
                    <a:pt x="2628192" y="910654"/>
                  </a:lnTo>
                  <a:lnTo>
                    <a:pt x="2615485" y="910654"/>
                  </a:lnTo>
                  <a:lnTo>
                    <a:pt x="2615485" y="902183"/>
                  </a:lnTo>
                  <a:lnTo>
                    <a:pt x="2613367" y="902183"/>
                  </a:lnTo>
                  <a:lnTo>
                    <a:pt x="2613367" y="897948"/>
                  </a:lnTo>
                  <a:lnTo>
                    <a:pt x="2609132" y="895830"/>
                  </a:lnTo>
                  <a:lnTo>
                    <a:pt x="2613367" y="887359"/>
                  </a:lnTo>
                  <a:lnTo>
                    <a:pt x="2613367" y="883123"/>
                  </a:lnTo>
                  <a:lnTo>
                    <a:pt x="2613367" y="881005"/>
                  </a:lnTo>
                  <a:lnTo>
                    <a:pt x="2615485" y="876770"/>
                  </a:lnTo>
                  <a:lnTo>
                    <a:pt x="2623956" y="853474"/>
                  </a:lnTo>
                  <a:close/>
                  <a:moveTo>
                    <a:pt x="2560422" y="828060"/>
                  </a:moveTo>
                  <a:lnTo>
                    <a:pt x="2568893" y="836531"/>
                  </a:lnTo>
                  <a:lnTo>
                    <a:pt x="2573129" y="840767"/>
                  </a:lnTo>
                  <a:lnTo>
                    <a:pt x="2573129" y="842885"/>
                  </a:lnTo>
                  <a:lnTo>
                    <a:pt x="2575247" y="851356"/>
                  </a:lnTo>
                  <a:lnTo>
                    <a:pt x="2575247" y="857709"/>
                  </a:lnTo>
                  <a:lnTo>
                    <a:pt x="2575247" y="868298"/>
                  </a:lnTo>
                  <a:lnTo>
                    <a:pt x="2568893" y="868298"/>
                  </a:lnTo>
                  <a:lnTo>
                    <a:pt x="2568893" y="876770"/>
                  </a:lnTo>
                  <a:lnTo>
                    <a:pt x="2554069" y="872534"/>
                  </a:lnTo>
                  <a:lnTo>
                    <a:pt x="2539244" y="868298"/>
                  </a:lnTo>
                  <a:lnTo>
                    <a:pt x="2528655" y="861945"/>
                  </a:lnTo>
                  <a:lnTo>
                    <a:pt x="2520184" y="861945"/>
                  </a:lnTo>
                  <a:lnTo>
                    <a:pt x="2520184" y="853474"/>
                  </a:lnTo>
                  <a:lnTo>
                    <a:pt x="2535009" y="847120"/>
                  </a:lnTo>
                  <a:lnTo>
                    <a:pt x="2549833" y="840767"/>
                  </a:lnTo>
                  <a:lnTo>
                    <a:pt x="2560422" y="828060"/>
                  </a:lnTo>
                  <a:close/>
                  <a:moveTo>
                    <a:pt x="2723493" y="762408"/>
                  </a:moveTo>
                  <a:lnTo>
                    <a:pt x="2731964" y="766644"/>
                  </a:lnTo>
                  <a:lnTo>
                    <a:pt x="2734082" y="768762"/>
                  </a:lnTo>
                  <a:lnTo>
                    <a:pt x="2738317" y="772997"/>
                  </a:lnTo>
                  <a:lnTo>
                    <a:pt x="2746789" y="772997"/>
                  </a:lnTo>
                  <a:lnTo>
                    <a:pt x="2746789" y="777233"/>
                  </a:lnTo>
                  <a:lnTo>
                    <a:pt x="2746789" y="781469"/>
                  </a:lnTo>
                  <a:lnTo>
                    <a:pt x="2742553" y="783586"/>
                  </a:lnTo>
                  <a:lnTo>
                    <a:pt x="2738317" y="787822"/>
                  </a:lnTo>
                  <a:lnTo>
                    <a:pt x="2734082" y="792057"/>
                  </a:lnTo>
                  <a:lnTo>
                    <a:pt x="2731964" y="792057"/>
                  </a:lnTo>
                  <a:lnTo>
                    <a:pt x="2727728" y="796293"/>
                  </a:lnTo>
                  <a:lnTo>
                    <a:pt x="2723493" y="796293"/>
                  </a:lnTo>
                  <a:lnTo>
                    <a:pt x="2717139" y="796293"/>
                  </a:lnTo>
                  <a:lnTo>
                    <a:pt x="2717139" y="783586"/>
                  </a:lnTo>
                  <a:lnTo>
                    <a:pt x="2717139" y="777233"/>
                  </a:lnTo>
                  <a:lnTo>
                    <a:pt x="2719257" y="772997"/>
                  </a:lnTo>
                  <a:lnTo>
                    <a:pt x="2723493" y="762408"/>
                  </a:lnTo>
                  <a:close/>
                  <a:moveTo>
                    <a:pt x="0" y="722170"/>
                  </a:moveTo>
                  <a:lnTo>
                    <a:pt x="36003" y="728523"/>
                  </a:lnTo>
                  <a:lnTo>
                    <a:pt x="61416" y="739113"/>
                  </a:lnTo>
                  <a:lnTo>
                    <a:pt x="80476" y="762408"/>
                  </a:lnTo>
                  <a:lnTo>
                    <a:pt x="74123" y="768761"/>
                  </a:lnTo>
                  <a:lnTo>
                    <a:pt x="65652" y="768761"/>
                  </a:lnTo>
                  <a:lnTo>
                    <a:pt x="61416" y="772997"/>
                  </a:lnTo>
                  <a:lnTo>
                    <a:pt x="59298" y="777233"/>
                  </a:lnTo>
                  <a:lnTo>
                    <a:pt x="46592" y="781469"/>
                  </a:lnTo>
                  <a:lnTo>
                    <a:pt x="40238" y="772997"/>
                  </a:lnTo>
                  <a:lnTo>
                    <a:pt x="29649" y="766644"/>
                  </a:lnTo>
                  <a:lnTo>
                    <a:pt x="21178" y="758173"/>
                  </a:lnTo>
                  <a:lnTo>
                    <a:pt x="10589" y="753937"/>
                  </a:lnTo>
                  <a:lnTo>
                    <a:pt x="6353" y="751819"/>
                  </a:lnTo>
                  <a:lnTo>
                    <a:pt x="0" y="743348"/>
                  </a:lnTo>
                  <a:lnTo>
                    <a:pt x="0" y="736995"/>
                  </a:lnTo>
                  <a:lnTo>
                    <a:pt x="0" y="722170"/>
                  </a:lnTo>
                  <a:close/>
                  <a:moveTo>
                    <a:pt x="2494770" y="633222"/>
                  </a:moveTo>
                  <a:lnTo>
                    <a:pt x="2494770" y="650165"/>
                  </a:lnTo>
                  <a:lnTo>
                    <a:pt x="2499006" y="658636"/>
                  </a:lnTo>
                  <a:lnTo>
                    <a:pt x="2501124" y="664989"/>
                  </a:lnTo>
                  <a:lnTo>
                    <a:pt x="2501124" y="677696"/>
                  </a:lnTo>
                  <a:lnTo>
                    <a:pt x="2501124" y="692521"/>
                  </a:lnTo>
                  <a:lnTo>
                    <a:pt x="2543480" y="692521"/>
                  </a:lnTo>
                  <a:lnTo>
                    <a:pt x="2579482" y="732759"/>
                  </a:lnTo>
                  <a:lnTo>
                    <a:pt x="2615485" y="772997"/>
                  </a:lnTo>
                  <a:lnTo>
                    <a:pt x="2615485" y="777233"/>
                  </a:lnTo>
                  <a:lnTo>
                    <a:pt x="2613367" y="781469"/>
                  </a:lnTo>
                  <a:lnTo>
                    <a:pt x="2613367" y="783586"/>
                  </a:lnTo>
                  <a:lnTo>
                    <a:pt x="2609132" y="787821"/>
                  </a:lnTo>
                  <a:lnTo>
                    <a:pt x="2602778" y="796293"/>
                  </a:lnTo>
                  <a:lnTo>
                    <a:pt x="2598543" y="798411"/>
                  </a:lnTo>
                  <a:lnTo>
                    <a:pt x="2594307" y="802647"/>
                  </a:lnTo>
                  <a:lnTo>
                    <a:pt x="2590071" y="802647"/>
                  </a:lnTo>
                  <a:lnTo>
                    <a:pt x="2579482" y="802647"/>
                  </a:lnTo>
                  <a:lnTo>
                    <a:pt x="2568893" y="806882"/>
                  </a:lnTo>
                  <a:lnTo>
                    <a:pt x="2568893" y="796293"/>
                  </a:lnTo>
                  <a:lnTo>
                    <a:pt x="2568893" y="783586"/>
                  </a:lnTo>
                  <a:lnTo>
                    <a:pt x="2568893" y="777233"/>
                  </a:lnTo>
                  <a:lnTo>
                    <a:pt x="2568893" y="772997"/>
                  </a:lnTo>
                  <a:lnTo>
                    <a:pt x="2560422" y="766644"/>
                  </a:lnTo>
                  <a:lnTo>
                    <a:pt x="2554069" y="762408"/>
                  </a:lnTo>
                  <a:lnTo>
                    <a:pt x="2543480" y="753937"/>
                  </a:lnTo>
                  <a:lnTo>
                    <a:pt x="2530773" y="783586"/>
                  </a:lnTo>
                  <a:lnTo>
                    <a:pt x="2509595" y="802647"/>
                  </a:lnTo>
                  <a:lnTo>
                    <a:pt x="2479946" y="813236"/>
                  </a:lnTo>
                  <a:lnTo>
                    <a:pt x="2479946" y="802647"/>
                  </a:lnTo>
                  <a:lnTo>
                    <a:pt x="2479946" y="796293"/>
                  </a:lnTo>
                  <a:lnTo>
                    <a:pt x="2484181" y="787822"/>
                  </a:lnTo>
                  <a:lnTo>
                    <a:pt x="2479946" y="781469"/>
                  </a:lnTo>
                  <a:lnTo>
                    <a:pt x="2475710" y="772997"/>
                  </a:lnTo>
                  <a:lnTo>
                    <a:pt x="2471474" y="762408"/>
                  </a:lnTo>
                  <a:lnTo>
                    <a:pt x="2460885" y="758173"/>
                  </a:lnTo>
                  <a:lnTo>
                    <a:pt x="2454532" y="753937"/>
                  </a:lnTo>
                  <a:lnTo>
                    <a:pt x="2446061" y="753937"/>
                  </a:lnTo>
                  <a:lnTo>
                    <a:pt x="2439707" y="751819"/>
                  </a:lnTo>
                  <a:lnTo>
                    <a:pt x="2435472" y="751819"/>
                  </a:lnTo>
                  <a:lnTo>
                    <a:pt x="2427001" y="747584"/>
                  </a:lnTo>
                  <a:lnTo>
                    <a:pt x="2420647" y="739113"/>
                  </a:lnTo>
                  <a:lnTo>
                    <a:pt x="2441825" y="713699"/>
                  </a:lnTo>
                  <a:lnTo>
                    <a:pt x="2456650" y="684050"/>
                  </a:lnTo>
                  <a:lnTo>
                    <a:pt x="2471474" y="654400"/>
                  </a:lnTo>
                  <a:lnTo>
                    <a:pt x="2494770" y="633222"/>
                  </a:lnTo>
                  <a:close/>
                  <a:moveTo>
                    <a:pt x="4553273" y="569688"/>
                  </a:moveTo>
                  <a:lnTo>
                    <a:pt x="4557509" y="578160"/>
                  </a:lnTo>
                  <a:lnTo>
                    <a:pt x="4561745" y="584513"/>
                  </a:lnTo>
                  <a:lnTo>
                    <a:pt x="4563862" y="588749"/>
                  </a:lnTo>
                  <a:lnTo>
                    <a:pt x="4563862" y="595102"/>
                  </a:lnTo>
                  <a:lnTo>
                    <a:pt x="4568098" y="603573"/>
                  </a:lnTo>
                  <a:lnTo>
                    <a:pt x="4568098" y="618398"/>
                  </a:lnTo>
                  <a:lnTo>
                    <a:pt x="4568098" y="628987"/>
                  </a:lnTo>
                  <a:lnTo>
                    <a:pt x="4572334" y="658636"/>
                  </a:lnTo>
                  <a:lnTo>
                    <a:pt x="4576569" y="692521"/>
                  </a:lnTo>
                  <a:lnTo>
                    <a:pt x="4576569" y="722170"/>
                  </a:lnTo>
                  <a:lnTo>
                    <a:pt x="4534213" y="743348"/>
                  </a:lnTo>
                  <a:lnTo>
                    <a:pt x="4487622" y="762408"/>
                  </a:lnTo>
                  <a:lnTo>
                    <a:pt x="4443148" y="783586"/>
                  </a:lnTo>
                  <a:lnTo>
                    <a:pt x="4405027" y="813236"/>
                  </a:lnTo>
                  <a:lnTo>
                    <a:pt x="4394438" y="806882"/>
                  </a:lnTo>
                  <a:lnTo>
                    <a:pt x="4375378" y="798411"/>
                  </a:lnTo>
                  <a:lnTo>
                    <a:pt x="4349965" y="783586"/>
                  </a:lnTo>
                  <a:lnTo>
                    <a:pt x="4328786" y="772997"/>
                  </a:lnTo>
                  <a:lnTo>
                    <a:pt x="4309726" y="762408"/>
                  </a:lnTo>
                  <a:lnTo>
                    <a:pt x="4301255" y="753937"/>
                  </a:lnTo>
                  <a:lnTo>
                    <a:pt x="4305491" y="751819"/>
                  </a:lnTo>
                  <a:lnTo>
                    <a:pt x="4309726" y="747584"/>
                  </a:lnTo>
                  <a:lnTo>
                    <a:pt x="4313962" y="743348"/>
                  </a:lnTo>
                  <a:lnTo>
                    <a:pt x="4313962" y="739113"/>
                  </a:lnTo>
                  <a:lnTo>
                    <a:pt x="4316080" y="732759"/>
                  </a:lnTo>
                  <a:lnTo>
                    <a:pt x="4305491" y="724288"/>
                  </a:lnTo>
                  <a:lnTo>
                    <a:pt x="4290666" y="722170"/>
                  </a:lnTo>
                  <a:lnTo>
                    <a:pt x="4280077" y="713699"/>
                  </a:lnTo>
                  <a:lnTo>
                    <a:pt x="4269488" y="707345"/>
                  </a:lnTo>
                  <a:lnTo>
                    <a:pt x="4275841" y="707345"/>
                  </a:lnTo>
                  <a:lnTo>
                    <a:pt x="4284313" y="698873"/>
                  </a:lnTo>
                  <a:lnTo>
                    <a:pt x="4286430" y="694639"/>
                  </a:lnTo>
                  <a:lnTo>
                    <a:pt x="4290666" y="694639"/>
                  </a:lnTo>
                  <a:lnTo>
                    <a:pt x="4294902" y="692521"/>
                  </a:lnTo>
                  <a:lnTo>
                    <a:pt x="4305491" y="692521"/>
                  </a:lnTo>
                  <a:lnTo>
                    <a:pt x="4316080" y="692521"/>
                  </a:lnTo>
                  <a:lnTo>
                    <a:pt x="4316080" y="664989"/>
                  </a:lnTo>
                  <a:lnTo>
                    <a:pt x="4261017" y="664989"/>
                  </a:lnTo>
                  <a:lnTo>
                    <a:pt x="4250428" y="643811"/>
                  </a:lnTo>
                  <a:lnTo>
                    <a:pt x="4269488" y="628987"/>
                  </a:lnTo>
                  <a:lnTo>
                    <a:pt x="4284313" y="614162"/>
                  </a:lnTo>
                  <a:lnTo>
                    <a:pt x="4301255" y="607809"/>
                  </a:lnTo>
                  <a:lnTo>
                    <a:pt x="4330904" y="599338"/>
                  </a:lnTo>
                  <a:lnTo>
                    <a:pt x="4343611" y="609927"/>
                  </a:lnTo>
                  <a:lnTo>
                    <a:pt x="4349965" y="622633"/>
                  </a:lnTo>
                  <a:lnTo>
                    <a:pt x="4358436" y="628987"/>
                  </a:lnTo>
                  <a:lnTo>
                    <a:pt x="4364789" y="643811"/>
                  </a:lnTo>
                  <a:lnTo>
                    <a:pt x="4388085" y="624751"/>
                  </a:lnTo>
                  <a:lnTo>
                    <a:pt x="4409263" y="609927"/>
                  </a:lnTo>
                  <a:lnTo>
                    <a:pt x="4438912" y="599338"/>
                  </a:lnTo>
                  <a:lnTo>
                    <a:pt x="4443148" y="609927"/>
                  </a:lnTo>
                  <a:lnTo>
                    <a:pt x="4449501" y="614162"/>
                  </a:lnTo>
                  <a:lnTo>
                    <a:pt x="4449501" y="618398"/>
                  </a:lnTo>
                  <a:lnTo>
                    <a:pt x="4453737" y="618398"/>
                  </a:lnTo>
                  <a:lnTo>
                    <a:pt x="4457972" y="618398"/>
                  </a:lnTo>
                  <a:lnTo>
                    <a:pt x="4464326" y="618398"/>
                  </a:lnTo>
                  <a:lnTo>
                    <a:pt x="4483386" y="607809"/>
                  </a:lnTo>
                  <a:lnTo>
                    <a:pt x="4493975" y="595102"/>
                  </a:lnTo>
                  <a:lnTo>
                    <a:pt x="4508800" y="584513"/>
                  </a:lnTo>
                  <a:lnTo>
                    <a:pt x="4523624" y="573924"/>
                  </a:lnTo>
                  <a:lnTo>
                    <a:pt x="4553273" y="569688"/>
                  </a:lnTo>
                  <a:close/>
                  <a:moveTo>
                    <a:pt x="2757378" y="436267"/>
                  </a:moveTo>
                  <a:lnTo>
                    <a:pt x="2763731" y="440502"/>
                  </a:lnTo>
                  <a:lnTo>
                    <a:pt x="2767967" y="444738"/>
                  </a:lnTo>
                  <a:lnTo>
                    <a:pt x="2772202" y="444738"/>
                  </a:lnTo>
                  <a:lnTo>
                    <a:pt x="2776438" y="446856"/>
                  </a:lnTo>
                  <a:lnTo>
                    <a:pt x="2776438" y="451091"/>
                  </a:lnTo>
                  <a:lnTo>
                    <a:pt x="2776438" y="455327"/>
                  </a:lnTo>
                  <a:lnTo>
                    <a:pt x="2778556" y="461680"/>
                  </a:lnTo>
                  <a:lnTo>
                    <a:pt x="2787027" y="474387"/>
                  </a:lnTo>
                  <a:lnTo>
                    <a:pt x="2791263" y="484976"/>
                  </a:lnTo>
                  <a:lnTo>
                    <a:pt x="2793380" y="495565"/>
                  </a:lnTo>
                  <a:lnTo>
                    <a:pt x="2797616" y="510390"/>
                  </a:lnTo>
                  <a:lnTo>
                    <a:pt x="2787027" y="514625"/>
                  </a:lnTo>
                  <a:lnTo>
                    <a:pt x="2776438" y="518861"/>
                  </a:lnTo>
                  <a:lnTo>
                    <a:pt x="2763731" y="518861"/>
                  </a:lnTo>
                  <a:lnTo>
                    <a:pt x="2746789" y="520979"/>
                  </a:lnTo>
                  <a:lnTo>
                    <a:pt x="2742553" y="504036"/>
                  </a:lnTo>
                  <a:lnTo>
                    <a:pt x="2738317" y="484976"/>
                  </a:lnTo>
                  <a:lnTo>
                    <a:pt x="2738317" y="461680"/>
                  </a:lnTo>
                  <a:lnTo>
                    <a:pt x="2746789" y="455327"/>
                  </a:lnTo>
                  <a:lnTo>
                    <a:pt x="2748906" y="446856"/>
                  </a:lnTo>
                  <a:lnTo>
                    <a:pt x="2757378" y="436267"/>
                  </a:lnTo>
                  <a:close/>
                  <a:moveTo>
                    <a:pt x="3396954" y="374851"/>
                  </a:moveTo>
                  <a:lnTo>
                    <a:pt x="3411778" y="381204"/>
                  </a:lnTo>
                  <a:lnTo>
                    <a:pt x="3426603" y="389675"/>
                  </a:lnTo>
                  <a:lnTo>
                    <a:pt x="3432956" y="396028"/>
                  </a:lnTo>
                  <a:lnTo>
                    <a:pt x="3443545" y="404500"/>
                  </a:lnTo>
                  <a:lnTo>
                    <a:pt x="3456252" y="415089"/>
                  </a:lnTo>
                  <a:lnTo>
                    <a:pt x="3452017" y="421442"/>
                  </a:lnTo>
                  <a:lnTo>
                    <a:pt x="3452017" y="425678"/>
                  </a:lnTo>
                  <a:lnTo>
                    <a:pt x="3447781" y="425678"/>
                  </a:lnTo>
                  <a:lnTo>
                    <a:pt x="3447781" y="429913"/>
                  </a:lnTo>
                  <a:lnTo>
                    <a:pt x="3441428" y="436266"/>
                  </a:lnTo>
                  <a:lnTo>
                    <a:pt x="3441428" y="440502"/>
                  </a:lnTo>
                  <a:lnTo>
                    <a:pt x="3437192" y="440502"/>
                  </a:lnTo>
                  <a:lnTo>
                    <a:pt x="3432956" y="440502"/>
                  </a:lnTo>
                  <a:lnTo>
                    <a:pt x="3428721" y="444737"/>
                  </a:lnTo>
                  <a:lnTo>
                    <a:pt x="3422367" y="446856"/>
                  </a:lnTo>
                  <a:lnTo>
                    <a:pt x="3411778" y="436267"/>
                  </a:lnTo>
                  <a:lnTo>
                    <a:pt x="3401189" y="425678"/>
                  </a:lnTo>
                  <a:lnTo>
                    <a:pt x="3386365" y="415089"/>
                  </a:lnTo>
                  <a:lnTo>
                    <a:pt x="3373658" y="406618"/>
                  </a:lnTo>
                  <a:lnTo>
                    <a:pt x="3382129" y="381204"/>
                  </a:lnTo>
                  <a:lnTo>
                    <a:pt x="3388483" y="381204"/>
                  </a:lnTo>
                  <a:lnTo>
                    <a:pt x="3392718" y="376969"/>
                  </a:lnTo>
                  <a:lnTo>
                    <a:pt x="3392718" y="376968"/>
                  </a:lnTo>
                  <a:lnTo>
                    <a:pt x="3396954" y="374851"/>
                  </a:lnTo>
                  <a:close/>
                  <a:moveTo>
                    <a:pt x="6275046" y="360026"/>
                  </a:moveTo>
                  <a:lnTo>
                    <a:pt x="6308931" y="360026"/>
                  </a:lnTo>
                  <a:lnTo>
                    <a:pt x="6308931" y="374851"/>
                  </a:lnTo>
                  <a:lnTo>
                    <a:pt x="6302578" y="374851"/>
                  </a:lnTo>
                  <a:lnTo>
                    <a:pt x="6294106" y="381204"/>
                  </a:lnTo>
                  <a:lnTo>
                    <a:pt x="6289871" y="381204"/>
                  </a:lnTo>
                  <a:lnTo>
                    <a:pt x="6283517" y="381204"/>
                  </a:lnTo>
                  <a:lnTo>
                    <a:pt x="6283517" y="376968"/>
                  </a:lnTo>
                  <a:lnTo>
                    <a:pt x="6279282" y="370615"/>
                  </a:lnTo>
                  <a:lnTo>
                    <a:pt x="6279282" y="366379"/>
                  </a:lnTo>
                  <a:lnTo>
                    <a:pt x="6275046" y="362143"/>
                  </a:lnTo>
                  <a:lnTo>
                    <a:pt x="6275046" y="360026"/>
                  </a:lnTo>
                  <a:close/>
                  <a:moveTo>
                    <a:pt x="2094506" y="315552"/>
                  </a:moveTo>
                  <a:lnTo>
                    <a:pt x="2128391" y="336730"/>
                  </a:lnTo>
                  <a:lnTo>
                    <a:pt x="2158040" y="362144"/>
                  </a:lnTo>
                  <a:lnTo>
                    <a:pt x="2187689" y="389675"/>
                  </a:lnTo>
                  <a:lnTo>
                    <a:pt x="2177100" y="389675"/>
                  </a:lnTo>
                  <a:lnTo>
                    <a:pt x="2168629" y="400264"/>
                  </a:lnTo>
                  <a:lnTo>
                    <a:pt x="2162275" y="404500"/>
                  </a:lnTo>
                  <a:lnTo>
                    <a:pt x="2151686" y="404500"/>
                  </a:lnTo>
                  <a:lnTo>
                    <a:pt x="2138980" y="406618"/>
                  </a:lnTo>
                  <a:lnTo>
                    <a:pt x="2122037" y="406618"/>
                  </a:lnTo>
                  <a:lnTo>
                    <a:pt x="2107213" y="391794"/>
                  </a:lnTo>
                  <a:lnTo>
                    <a:pt x="2092388" y="381204"/>
                  </a:lnTo>
                  <a:lnTo>
                    <a:pt x="2073328" y="374851"/>
                  </a:lnTo>
                  <a:lnTo>
                    <a:pt x="2073328" y="366379"/>
                  </a:lnTo>
                  <a:lnTo>
                    <a:pt x="2107213" y="347319"/>
                  </a:lnTo>
                  <a:lnTo>
                    <a:pt x="2102977" y="340966"/>
                  </a:lnTo>
                  <a:lnTo>
                    <a:pt x="2098741" y="336730"/>
                  </a:lnTo>
                  <a:lnTo>
                    <a:pt x="2098741" y="330377"/>
                  </a:lnTo>
                  <a:lnTo>
                    <a:pt x="2094506" y="315552"/>
                  </a:lnTo>
                  <a:close/>
                  <a:moveTo>
                    <a:pt x="10212039" y="211780"/>
                  </a:moveTo>
                  <a:lnTo>
                    <a:pt x="10220511" y="222369"/>
                  </a:lnTo>
                  <a:lnTo>
                    <a:pt x="10226864" y="230840"/>
                  </a:lnTo>
                  <a:lnTo>
                    <a:pt x="10235335" y="230840"/>
                  </a:lnTo>
                  <a:lnTo>
                    <a:pt x="10239571" y="232958"/>
                  </a:lnTo>
                  <a:lnTo>
                    <a:pt x="10241689" y="232958"/>
                  </a:lnTo>
                  <a:lnTo>
                    <a:pt x="10250160" y="232958"/>
                  </a:lnTo>
                  <a:lnTo>
                    <a:pt x="10254395" y="232958"/>
                  </a:lnTo>
                  <a:lnTo>
                    <a:pt x="10256513" y="232958"/>
                  </a:lnTo>
                  <a:lnTo>
                    <a:pt x="10264984" y="237193"/>
                  </a:lnTo>
                  <a:lnTo>
                    <a:pt x="10269220" y="243547"/>
                  </a:lnTo>
                  <a:lnTo>
                    <a:pt x="10254395" y="256254"/>
                  </a:lnTo>
                  <a:lnTo>
                    <a:pt x="10239571" y="266843"/>
                  </a:lnTo>
                  <a:lnTo>
                    <a:pt x="10165448" y="273196"/>
                  </a:lnTo>
                  <a:lnTo>
                    <a:pt x="10165448" y="243547"/>
                  </a:lnTo>
                  <a:lnTo>
                    <a:pt x="10176037" y="232958"/>
                  </a:lnTo>
                  <a:lnTo>
                    <a:pt x="10186626" y="226604"/>
                  </a:lnTo>
                  <a:lnTo>
                    <a:pt x="10197215" y="218133"/>
                  </a:lnTo>
                  <a:lnTo>
                    <a:pt x="10212039" y="211780"/>
                  </a:lnTo>
                  <a:close/>
                  <a:moveTo>
                    <a:pt x="2251223" y="152481"/>
                  </a:moveTo>
                  <a:lnTo>
                    <a:pt x="2253341" y="167306"/>
                  </a:lnTo>
                  <a:lnTo>
                    <a:pt x="2253341" y="177895"/>
                  </a:lnTo>
                  <a:lnTo>
                    <a:pt x="2257577" y="182131"/>
                  </a:lnTo>
                  <a:lnTo>
                    <a:pt x="2261812" y="186366"/>
                  </a:lnTo>
                  <a:lnTo>
                    <a:pt x="2266048" y="188484"/>
                  </a:lnTo>
                  <a:lnTo>
                    <a:pt x="2272401" y="196955"/>
                  </a:lnTo>
                  <a:lnTo>
                    <a:pt x="2276637" y="203309"/>
                  </a:lnTo>
                  <a:lnTo>
                    <a:pt x="2272401" y="211780"/>
                  </a:lnTo>
                  <a:lnTo>
                    <a:pt x="2268166" y="222369"/>
                  </a:lnTo>
                  <a:lnTo>
                    <a:pt x="2266048" y="230840"/>
                  </a:lnTo>
                  <a:lnTo>
                    <a:pt x="2261812" y="237193"/>
                  </a:lnTo>
                  <a:lnTo>
                    <a:pt x="2257577" y="252018"/>
                  </a:lnTo>
                  <a:lnTo>
                    <a:pt x="2272401" y="256254"/>
                  </a:lnTo>
                  <a:lnTo>
                    <a:pt x="2280872" y="262607"/>
                  </a:lnTo>
                  <a:lnTo>
                    <a:pt x="2287226" y="271078"/>
                  </a:lnTo>
                  <a:lnTo>
                    <a:pt x="2291461" y="277432"/>
                  </a:lnTo>
                  <a:lnTo>
                    <a:pt x="2291461" y="292256"/>
                  </a:lnTo>
                  <a:lnTo>
                    <a:pt x="2291461" y="307081"/>
                  </a:lnTo>
                  <a:lnTo>
                    <a:pt x="2280872" y="315552"/>
                  </a:lnTo>
                  <a:lnTo>
                    <a:pt x="2272401" y="321905"/>
                  </a:lnTo>
                  <a:lnTo>
                    <a:pt x="2268166" y="332494"/>
                  </a:lnTo>
                  <a:lnTo>
                    <a:pt x="2266048" y="345201"/>
                  </a:lnTo>
                  <a:lnTo>
                    <a:pt x="2257577" y="360026"/>
                  </a:lnTo>
                  <a:lnTo>
                    <a:pt x="2310522" y="360026"/>
                  </a:lnTo>
                  <a:lnTo>
                    <a:pt x="2310522" y="391793"/>
                  </a:lnTo>
                  <a:lnTo>
                    <a:pt x="2316875" y="421442"/>
                  </a:lnTo>
                  <a:lnTo>
                    <a:pt x="2340171" y="421442"/>
                  </a:lnTo>
                  <a:lnTo>
                    <a:pt x="2350760" y="410853"/>
                  </a:lnTo>
                  <a:lnTo>
                    <a:pt x="2361349" y="400264"/>
                  </a:lnTo>
                  <a:lnTo>
                    <a:pt x="2371938" y="389675"/>
                  </a:lnTo>
                  <a:lnTo>
                    <a:pt x="2390998" y="381204"/>
                  </a:lnTo>
                  <a:lnTo>
                    <a:pt x="2390998" y="404500"/>
                  </a:lnTo>
                  <a:lnTo>
                    <a:pt x="2386762" y="434149"/>
                  </a:lnTo>
                  <a:lnTo>
                    <a:pt x="2384645" y="459563"/>
                  </a:lnTo>
                  <a:lnTo>
                    <a:pt x="2384645" y="476505"/>
                  </a:lnTo>
                  <a:lnTo>
                    <a:pt x="2380409" y="489212"/>
                  </a:lnTo>
                  <a:lnTo>
                    <a:pt x="2386762" y="495565"/>
                  </a:lnTo>
                  <a:lnTo>
                    <a:pt x="2390998" y="499801"/>
                  </a:lnTo>
                  <a:lnTo>
                    <a:pt x="2395234" y="504037"/>
                  </a:lnTo>
                  <a:lnTo>
                    <a:pt x="2401587" y="506154"/>
                  </a:lnTo>
                  <a:lnTo>
                    <a:pt x="2412176" y="510390"/>
                  </a:lnTo>
                  <a:lnTo>
                    <a:pt x="2431236" y="480741"/>
                  </a:lnTo>
                  <a:lnTo>
                    <a:pt x="2446061" y="446856"/>
                  </a:lnTo>
                  <a:lnTo>
                    <a:pt x="2446061" y="421442"/>
                  </a:lnTo>
                  <a:lnTo>
                    <a:pt x="2441825" y="396029"/>
                  </a:lnTo>
                  <a:lnTo>
                    <a:pt x="2441825" y="370615"/>
                  </a:lnTo>
                  <a:lnTo>
                    <a:pt x="2450296" y="345201"/>
                  </a:lnTo>
                  <a:lnTo>
                    <a:pt x="2471474" y="326141"/>
                  </a:lnTo>
                  <a:lnTo>
                    <a:pt x="2479946" y="317669"/>
                  </a:lnTo>
                  <a:lnTo>
                    <a:pt x="2486299" y="317669"/>
                  </a:lnTo>
                  <a:lnTo>
                    <a:pt x="2494770" y="321905"/>
                  </a:lnTo>
                  <a:lnTo>
                    <a:pt x="2501124" y="326141"/>
                  </a:lnTo>
                  <a:lnTo>
                    <a:pt x="2505359" y="332494"/>
                  </a:lnTo>
                  <a:lnTo>
                    <a:pt x="2513831" y="340966"/>
                  </a:lnTo>
                  <a:lnTo>
                    <a:pt x="2515948" y="347319"/>
                  </a:lnTo>
                  <a:lnTo>
                    <a:pt x="2524420" y="351555"/>
                  </a:lnTo>
                  <a:lnTo>
                    <a:pt x="2528655" y="360026"/>
                  </a:lnTo>
                  <a:lnTo>
                    <a:pt x="2543480" y="360026"/>
                  </a:lnTo>
                  <a:lnTo>
                    <a:pt x="2560422" y="351555"/>
                  </a:lnTo>
                  <a:lnTo>
                    <a:pt x="2579482" y="347319"/>
                  </a:lnTo>
                  <a:lnTo>
                    <a:pt x="2594307" y="360026"/>
                  </a:lnTo>
                  <a:lnTo>
                    <a:pt x="2594307" y="389675"/>
                  </a:lnTo>
                  <a:lnTo>
                    <a:pt x="2594307" y="404500"/>
                  </a:lnTo>
                  <a:lnTo>
                    <a:pt x="2590071" y="429913"/>
                  </a:lnTo>
                  <a:lnTo>
                    <a:pt x="2587954" y="461680"/>
                  </a:lnTo>
                  <a:lnTo>
                    <a:pt x="2579482" y="499801"/>
                  </a:lnTo>
                  <a:lnTo>
                    <a:pt x="2573129" y="529450"/>
                  </a:lnTo>
                  <a:lnTo>
                    <a:pt x="2568893" y="550628"/>
                  </a:lnTo>
                  <a:lnTo>
                    <a:pt x="2554069" y="550628"/>
                  </a:lnTo>
                  <a:lnTo>
                    <a:pt x="2545598" y="548510"/>
                  </a:lnTo>
                  <a:lnTo>
                    <a:pt x="2539244" y="544275"/>
                  </a:lnTo>
                  <a:lnTo>
                    <a:pt x="2530773" y="540039"/>
                  </a:lnTo>
                  <a:lnTo>
                    <a:pt x="2520184" y="535803"/>
                  </a:lnTo>
                  <a:lnTo>
                    <a:pt x="2520184" y="544275"/>
                  </a:lnTo>
                  <a:lnTo>
                    <a:pt x="2524420" y="548511"/>
                  </a:lnTo>
                  <a:lnTo>
                    <a:pt x="2528655" y="550628"/>
                  </a:lnTo>
                  <a:lnTo>
                    <a:pt x="2530773" y="554864"/>
                  </a:lnTo>
                  <a:lnTo>
                    <a:pt x="2530773" y="559099"/>
                  </a:lnTo>
                  <a:lnTo>
                    <a:pt x="2535009" y="565453"/>
                  </a:lnTo>
                  <a:lnTo>
                    <a:pt x="2535009" y="578160"/>
                  </a:lnTo>
                  <a:lnTo>
                    <a:pt x="2431236" y="584513"/>
                  </a:lnTo>
                  <a:lnTo>
                    <a:pt x="2431236" y="592984"/>
                  </a:lnTo>
                  <a:lnTo>
                    <a:pt x="2439707" y="614162"/>
                  </a:lnTo>
                  <a:lnTo>
                    <a:pt x="2435472" y="637458"/>
                  </a:lnTo>
                  <a:lnTo>
                    <a:pt x="2431236" y="673461"/>
                  </a:lnTo>
                  <a:lnTo>
                    <a:pt x="2412176" y="673461"/>
                  </a:lnTo>
                  <a:lnTo>
                    <a:pt x="2386762" y="658636"/>
                  </a:lnTo>
                  <a:lnTo>
                    <a:pt x="2350760" y="650165"/>
                  </a:lnTo>
                  <a:lnTo>
                    <a:pt x="2350760" y="658636"/>
                  </a:lnTo>
                  <a:lnTo>
                    <a:pt x="2357113" y="658636"/>
                  </a:lnTo>
                  <a:lnTo>
                    <a:pt x="2365584" y="664989"/>
                  </a:lnTo>
                  <a:lnTo>
                    <a:pt x="2369820" y="669225"/>
                  </a:lnTo>
                  <a:lnTo>
                    <a:pt x="2371938" y="673461"/>
                  </a:lnTo>
                  <a:lnTo>
                    <a:pt x="2376173" y="677696"/>
                  </a:lnTo>
                  <a:lnTo>
                    <a:pt x="2380409" y="688285"/>
                  </a:lnTo>
                  <a:lnTo>
                    <a:pt x="2380409" y="698874"/>
                  </a:lnTo>
                  <a:lnTo>
                    <a:pt x="2376173" y="707345"/>
                  </a:lnTo>
                  <a:lnTo>
                    <a:pt x="2369820" y="713698"/>
                  </a:lnTo>
                  <a:lnTo>
                    <a:pt x="2365584" y="722170"/>
                  </a:lnTo>
                  <a:lnTo>
                    <a:pt x="2346524" y="736995"/>
                  </a:lnTo>
                  <a:lnTo>
                    <a:pt x="2331700" y="751819"/>
                  </a:lnTo>
                  <a:lnTo>
                    <a:pt x="2325346" y="768762"/>
                  </a:lnTo>
                  <a:lnTo>
                    <a:pt x="2316875" y="796293"/>
                  </a:lnTo>
                  <a:lnTo>
                    <a:pt x="2302050" y="796293"/>
                  </a:lnTo>
                  <a:lnTo>
                    <a:pt x="2291461" y="792058"/>
                  </a:lnTo>
                  <a:lnTo>
                    <a:pt x="2280872" y="787822"/>
                  </a:lnTo>
                  <a:lnTo>
                    <a:pt x="2272401" y="783586"/>
                  </a:lnTo>
                  <a:lnTo>
                    <a:pt x="2257577" y="781469"/>
                  </a:lnTo>
                  <a:lnTo>
                    <a:pt x="2257577" y="787822"/>
                  </a:lnTo>
                  <a:lnTo>
                    <a:pt x="2276637" y="787822"/>
                  </a:lnTo>
                  <a:lnTo>
                    <a:pt x="2280872" y="796293"/>
                  </a:lnTo>
                  <a:lnTo>
                    <a:pt x="2282990" y="802647"/>
                  </a:lnTo>
                  <a:lnTo>
                    <a:pt x="2287226" y="806883"/>
                  </a:lnTo>
                  <a:lnTo>
                    <a:pt x="2287226" y="813236"/>
                  </a:lnTo>
                  <a:lnTo>
                    <a:pt x="2291461" y="825942"/>
                  </a:lnTo>
                  <a:lnTo>
                    <a:pt x="2291461" y="836531"/>
                  </a:lnTo>
                  <a:lnTo>
                    <a:pt x="2257577" y="847120"/>
                  </a:lnTo>
                  <a:lnTo>
                    <a:pt x="2227927" y="866181"/>
                  </a:lnTo>
                  <a:lnTo>
                    <a:pt x="2208867" y="887359"/>
                  </a:lnTo>
                  <a:lnTo>
                    <a:pt x="2196160" y="921244"/>
                  </a:lnTo>
                  <a:lnTo>
                    <a:pt x="2196160" y="969953"/>
                  </a:lnTo>
                  <a:lnTo>
                    <a:pt x="2208867" y="999602"/>
                  </a:lnTo>
                  <a:lnTo>
                    <a:pt x="2217338" y="1039840"/>
                  </a:lnTo>
                  <a:lnTo>
                    <a:pt x="2217338" y="1080079"/>
                  </a:lnTo>
                  <a:lnTo>
                    <a:pt x="2257577" y="1080079"/>
                  </a:lnTo>
                  <a:lnTo>
                    <a:pt x="2257577" y="1099139"/>
                  </a:lnTo>
                  <a:lnTo>
                    <a:pt x="2266048" y="1105492"/>
                  </a:lnTo>
                  <a:lnTo>
                    <a:pt x="2266048" y="1113964"/>
                  </a:lnTo>
                  <a:lnTo>
                    <a:pt x="2266048" y="1120317"/>
                  </a:lnTo>
                  <a:lnTo>
                    <a:pt x="2266048" y="1124553"/>
                  </a:lnTo>
                  <a:lnTo>
                    <a:pt x="2266048" y="1128788"/>
                  </a:lnTo>
                  <a:lnTo>
                    <a:pt x="2266048" y="1130906"/>
                  </a:lnTo>
                  <a:lnTo>
                    <a:pt x="2268166" y="1135142"/>
                  </a:lnTo>
                  <a:lnTo>
                    <a:pt x="2280872" y="1135142"/>
                  </a:lnTo>
                  <a:lnTo>
                    <a:pt x="2291461" y="1139377"/>
                  </a:lnTo>
                  <a:lnTo>
                    <a:pt x="2316875" y="1135142"/>
                  </a:lnTo>
                  <a:lnTo>
                    <a:pt x="2342289" y="1145731"/>
                  </a:lnTo>
                  <a:lnTo>
                    <a:pt x="2369820" y="1164791"/>
                  </a:lnTo>
                  <a:lnTo>
                    <a:pt x="2395234" y="1190205"/>
                  </a:lnTo>
                  <a:lnTo>
                    <a:pt x="2416412" y="1213500"/>
                  </a:lnTo>
                  <a:lnTo>
                    <a:pt x="2439707" y="1228325"/>
                  </a:lnTo>
                  <a:lnTo>
                    <a:pt x="2450296" y="1232560"/>
                  </a:lnTo>
                  <a:lnTo>
                    <a:pt x="2456650" y="1234678"/>
                  </a:lnTo>
                  <a:lnTo>
                    <a:pt x="2465121" y="1232560"/>
                  </a:lnTo>
                  <a:lnTo>
                    <a:pt x="2471474" y="1232560"/>
                  </a:lnTo>
                  <a:lnTo>
                    <a:pt x="2475710" y="1228324"/>
                  </a:lnTo>
                  <a:lnTo>
                    <a:pt x="2484181" y="1224089"/>
                  </a:lnTo>
                  <a:lnTo>
                    <a:pt x="2486299" y="1219854"/>
                  </a:lnTo>
                  <a:lnTo>
                    <a:pt x="2494770" y="1219854"/>
                  </a:lnTo>
                  <a:lnTo>
                    <a:pt x="2554069" y="1234678"/>
                  </a:lnTo>
                  <a:lnTo>
                    <a:pt x="2560422" y="1274916"/>
                  </a:lnTo>
                  <a:lnTo>
                    <a:pt x="2568893" y="1304566"/>
                  </a:lnTo>
                  <a:lnTo>
                    <a:pt x="2573129" y="1327862"/>
                  </a:lnTo>
                  <a:lnTo>
                    <a:pt x="2575247" y="1349040"/>
                  </a:lnTo>
                  <a:lnTo>
                    <a:pt x="2583718" y="1372335"/>
                  </a:lnTo>
                  <a:lnTo>
                    <a:pt x="2602778" y="1397749"/>
                  </a:lnTo>
                  <a:lnTo>
                    <a:pt x="2623956" y="1431634"/>
                  </a:lnTo>
                  <a:lnTo>
                    <a:pt x="2630310" y="1427398"/>
                  </a:lnTo>
                  <a:lnTo>
                    <a:pt x="2634545" y="1427398"/>
                  </a:lnTo>
                  <a:lnTo>
                    <a:pt x="2638781" y="1423162"/>
                  </a:lnTo>
                  <a:lnTo>
                    <a:pt x="2643016" y="1423162"/>
                  </a:lnTo>
                  <a:lnTo>
                    <a:pt x="2649370" y="1421045"/>
                  </a:lnTo>
                  <a:lnTo>
                    <a:pt x="2653605" y="1421045"/>
                  </a:lnTo>
                  <a:lnTo>
                    <a:pt x="2653605" y="1416809"/>
                  </a:lnTo>
                  <a:lnTo>
                    <a:pt x="2653605" y="1412574"/>
                  </a:lnTo>
                  <a:lnTo>
                    <a:pt x="2657841" y="1406220"/>
                  </a:lnTo>
                  <a:lnTo>
                    <a:pt x="2657841" y="1382924"/>
                  </a:lnTo>
                  <a:lnTo>
                    <a:pt x="2653605" y="1353275"/>
                  </a:lnTo>
                  <a:lnTo>
                    <a:pt x="2645134" y="1317273"/>
                  </a:lnTo>
                  <a:lnTo>
                    <a:pt x="2634545" y="1283388"/>
                  </a:lnTo>
                  <a:lnTo>
                    <a:pt x="2664194" y="1268563"/>
                  </a:lnTo>
                  <a:lnTo>
                    <a:pt x="2693844" y="1247385"/>
                  </a:lnTo>
                  <a:lnTo>
                    <a:pt x="2712904" y="1217736"/>
                  </a:lnTo>
                  <a:lnTo>
                    <a:pt x="2723493" y="1179615"/>
                  </a:lnTo>
                  <a:lnTo>
                    <a:pt x="2727728" y="1158437"/>
                  </a:lnTo>
                  <a:lnTo>
                    <a:pt x="2723493" y="1124553"/>
                  </a:lnTo>
                  <a:lnTo>
                    <a:pt x="2723493" y="1090668"/>
                  </a:lnTo>
                  <a:lnTo>
                    <a:pt x="2708668" y="1084314"/>
                  </a:lnTo>
                  <a:lnTo>
                    <a:pt x="2702315" y="1080079"/>
                  </a:lnTo>
                  <a:lnTo>
                    <a:pt x="2693844" y="1075843"/>
                  </a:lnTo>
                  <a:lnTo>
                    <a:pt x="2687490" y="1069489"/>
                  </a:lnTo>
                  <a:lnTo>
                    <a:pt x="2683255" y="1056783"/>
                  </a:lnTo>
                  <a:lnTo>
                    <a:pt x="2698079" y="1031369"/>
                  </a:lnTo>
                  <a:lnTo>
                    <a:pt x="2704433" y="1001720"/>
                  </a:lnTo>
                  <a:lnTo>
                    <a:pt x="2698079" y="969953"/>
                  </a:lnTo>
                  <a:lnTo>
                    <a:pt x="2689608" y="936068"/>
                  </a:lnTo>
                  <a:lnTo>
                    <a:pt x="2679019" y="897948"/>
                  </a:lnTo>
                  <a:lnTo>
                    <a:pt x="2674783" y="861945"/>
                  </a:lnTo>
                  <a:lnTo>
                    <a:pt x="2683255" y="861945"/>
                  </a:lnTo>
                  <a:lnTo>
                    <a:pt x="2683255" y="853474"/>
                  </a:lnTo>
                  <a:lnTo>
                    <a:pt x="2734082" y="861945"/>
                  </a:lnTo>
                  <a:lnTo>
                    <a:pt x="2778556" y="861945"/>
                  </a:lnTo>
                  <a:lnTo>
                    <a:pt x="2827265" y="853474"/>
                  </a:lnTo>
                  <a:lnTo>
                    <a:pt x="2837854" y="872534"/>
                  </a:lnTo>
                  <a:lnTo>
                    <a:pt x="2848443" y="897948"/>
                  </a:lnTo>
                  <a:lnTo>
                    <a:pt x="2861150" y="917008"/>
                  </a:lnTo>
                  <a:lnTo>
                    <a:pt x="2871739" y="925479"/>
                  </a:lnTo>
                  <a:lnTo>
                    <a:pt x="2878092" y="927597"/>
                  </a:lnTo>
                  <a:lnTo>
                    <a:pt x="2890799" y="927597"/>
                  </a:lnTo>
                  <a:lnTo>
                    <a:pt x="2901388" y="931833"/>
                  </a:lnTo>
                  <a:lnTo>
                    <a:pt x="2911977" y="936068"/>
                  </a:lnTo>
                  <a:lnTo>
                    <a:pt x="2920448" y="942422"/>
                  </a:lnTo>
                  <a:lnTo>
                    <a:pt x="2922566" y="961482"/>
                  </a:lnTo>
                  <a:lnTo>
                    <a:pt x="2931037" y="995367"/>
                  </a:lnTo>
                  <a:lnTo>
                    <a:pt x="2935273" y="1025016"/>
                  </a:lnTo>
                  <a:lnTo>
                    <a:pt x="2941626" y="1046194"/>
                  </a:lnTo>
                  <a:lnTo>
                    <a:pt x="2945862" y="1050430"/>
                  </a:lnTo>
                  <a:lnTo>
                    <a:pt x="2952215" y="1056783"/>
                  </a:lnTo>
                  <a:lnTo>
                    <a:pt x="2960687" y="1061018"/>
                  </a:lnTo>
                  <a:lnTo>
                    <a:pt x="2967040" y="1069490"/>
                  </a:lnTo>
                  <a:lnTo>
                    <a:pt x="2979747" y="1071607"/>
                  </a:lnTo>
                  <a:lnTo>
                    <a:pt x="2981865" y="1080079"/>
                  </a:lnTo>
                  <a:lnTo>
                    <a:pt x="3011514" y="1056783"/>
                  </a:lnTo>
                  <a:lnTo>
                    <a:pt x="3034810" y="1029251"/>
                  </a:lnTo>
                  <a:lnTo>
                    <a:pt x="3051752" y="999602"/>
                  </a:lnTo>
                  <a:lnTo>
                    <a:pt x="3081401" y="976306"/>
                  </a:lnTo>
                  <a:lnTo>
                    <a:pt x="3085637" y="1001720"/>
                  </a:lnTo>
                  <a:lnTo>
                    <a:pt x="3096226" y="1016545"/>
                  </a:lnTo>
                  <a:lnTo>
                    <a:pt x="3111051" y="1031370"/>
                  </a:lnTo>
                  <a:lnTo>
                    <a:pt x="3125875" y="1046194"/>
                  </a:lnTo>
                  <a:lnTo>
                    <a:pt x="3138582" y="1065254"/>
                  </a:lnTo>
                  <a:lnTo>
                    <a:pt x="3138582" y="1071607"/>
                  </a:lnTo>
                  <a:lnTo>
                    <a:pt x="3138582" y="1080079"/>
                  </a:lnTo>
                  <a:lnTo>
                    <a:pt x="3134346" y="1084315"/>
                  </a:lnTo>
                  <a:lnTo>
                    <a:pt x="3134346" y="1090668"/>
                  </a:lnTo>
                  <a:lnTo>
                    <a:pt x="3130111" y="1099139"/>
                  </a:lnTo>
                  <a:lnTo>
                    <a:pt x="3134346" y="1105492"/>
                  </a:lnTo>
                  <a:lnTo>
                    <a:pt x="3138582" y="1113964"/>
                  </a:lnTo>
                  <a:lnTo>
                    <a:pt x="3140700" y="1116082"/>
                  </a:lnTo>
                  <a:lnTo>
                    <a:pt x="3149171" y="1116082"/>
                  </a:lnTo>
                  <a:lnTo>
                    <a:pt x="3155524" y="1116082"/>
                  </a:lnTo>
                  <a:lnTo>
                    <a:pt x="3159760" y="1116082"/>
                  </a:lnTo>
                  <a:lnTo>
                    <a:pt x="3168231" y="1116082"/>
                  </a:lnTo>
                  <a:lnTo>
                    <a:pt x="3170349" y="1120317"/>
                  </a:lnTo>
                  <a:lnTo>
                    <a:pt x="3183056" y="1149966"/>
                  </a:lnTo>
                  <a:lnTo>
                    <a:pt x="3183056" y="1173262"/>
                  </a:lnTo>
                  <a:lnTo>
                    <a:pt x="3178820" y="1194440"/>
                  </a:lnTo>
                  <a:lnTo>
                    <a:pt x="3185174" y="1213500"/>
                  </a:lnTo>
                  <a:lnTo>
                    <a:pt x="3212705" y="1234678"/>
                  </a:lnTo>
                  <a:lnTo>
                    <a:pt x="3189409" y="1279152"/>
                  </a:lnTo>
                  <a:lnTo>
                    <a:pt x="3163996" y="1317273"/>
                  </a:lnTo>
                  <a:lnTo>
                    <a:pt x="3170349" y="1317273"/>
                  </a:lnTo>
                  <a:lnTo>
                    <a:pt x="3193645" y="1293977"/>
                  </a:lnTo>
                  <a:lnTo>
                    <a:pt x="3214823" y="1274916"/>
                  </a:lnTo>
                  <a:lnTo>
                    <a:pt x="3233883" y="1253738"/>
                  </a:lnTo>
                  <a:lnTo>
                    <a:pt x="3259297" y="1260092"/>
                  </a:lnTo>
                  <a:lnTo>
                    <a:pt x="3274121" y="1274916"/>
                  </a:lnTo>
                  <a:lnTo>
                    <a:pt x="3288946" y="1293977"/>
                  </a:lnTo>
                  <a:lnTo>
                    <a:pt x="3293182" y="1323626"/>
                  </a:lnTo>
                  <a:lnTo>
                    <a:pt x="3327066" y="1323626"/>
                  </a:lnTo>
                  <a:lnTo>
                    <a:pt x="3327066" y="1334215"/>
                  </a:lnTo>
                  <a:lnTo>
                    <a:pt x="3329184" y="1342686"/>
                  </a:lnTo>
                  <a:lnTo>
                    <a:pt x="3329184" y="1353275"/>
                  </a:lnTo>
                  <a:lnTo>
                    <a:pt x="3333420" y="1363864"/>
                  </a:lnTo>
                  <a:lnTo>
                    <a:pt x="3329184" y="1376571"/>
                  </a:lnTo>
                  <a:lnTo>
                    <a:pt x="3329184" y="1382924"/>
                  </a:lnTo>
                  <a:lnTo>
                    <a:pt x="3329184" y="1391396"/>
                  </a:lnTo>
                  <a:lnTo>
                    <a:pt x="3333420" y="1393513"/>
                  </a:lnTo>
                  <a:lnTo>
                    <a:pt x="3333420" y="1401985"/>
                  </a:lnTo>
                  <a:lnTo>
                    <a:pt x="3333420" y="1406220"/>
                  </a:lnTo>
                  <a:lnTo>
                    <a:pt x="3333420" y="1412574"/>
                  </a:lnTo>
                  <a:lnTo>
                    <a:pt x="3293182" y="1442223"/>
                  </a:lnTo>
                  <a:lnTo>
                    <a:pt x="3248708" y="1461283"/>
                  </a:lnTo>
                  <a:lnTo>
                    <a:pt x="3197880" y="1471872"/>
                  </a:lnTo>
                  <a:lnTo>
                    <a:pt x="3144935" y="1478226"/>
                  </a:lnTo>
                  <a:lnTo>
                    <a:pt x="3094108" y="1486697"/>
                  </a:lnTo>
                  <a:lnTo>
                    <a:pt x="3041163" y="1493050"/>
                  </a:lnTo>
                  <a:lnTo>
                    <a:pt x="2996689" y="1507875"/>
                  </a:lnTo>
                  <a:lnTo>
                    <a:pt x="2956451" y="1526935"/>
                  </a:lnTo>
                  <a:lnTo>
                    <a:pt x="2926802" y="1560820"/>
                  </a:lnTo>
                  <a:lnTo>
                    <a:pt x="2935273" y="1560820"/>
                  </a:lnTo>
                  <a:lnTo>
                    <a:pt x="2971276" y="1535406"/>
                  </a:lnTo>
                  <a:lnTo>
                    <a:pt x="3015749" y="1516346"/>
                  </a:lnTo>
                  <a:lnTo>
                    <a:pt x="3064459" y="1505757"/>
                  </a:lnTo>
                  <a:lnTo>
                    <a:pt x="3066577" y="1512110"/>
                  </a:lnTo>
                  <a:lnTo>
                    <a:pt x="3070812" y="1520582"/>
                  </a:lnTo>
                  <a:lnTo>
                    <a:pt x="3075048" y="1522699"/>
                  </a:lnTo>
                  <a:lnTo>
                    <a:pt x="3081401" y="1526935"/>
                  </a:lnTo>
                  <a:lnTo>
                    <a:pt x="3089873" y="1531171"/>
                  </a:lnTo>
                  <a:lnTo>
                    <a:pt x="3096226" y="1537524"/>
                  </a:lnTo>
                  <a:lnTo>
                    <a:pt x="3085637" y="1556584"/>
                  </a:lnTo>
                  <a:lnTo>
                    <a:pt x="3079284" y="1571409"/>
                  </a:lnTo>
                  <a:lnTo>
                    <a:pt x="3075048" y="1586233"/>
                  </a:lnTo>
                  <a:lnTo>
                    <a:pt x="3070812" y="1609529"/>
                  </a:lnTo>
                  <a:lnTo>
                    <a:pt x="3100462" y="1624354"/>
                  </a:lnTo>
                  <a:lnTo>
                    <a:pt x="3119522" y="1645532"/>
                  </a:lnTo>
                  <a:lnTo>
                    <a:pt x="3134346" y="1666710"/>
                  </a:lnTo>
                  <a:lnTo>
                    <a:pt x="3153407" y="1690006"/>
                  </a:lnTo>
                  <a:lnTo>
                    <a:pt x="3153407" y="1696359"/>
                  </a:lnTo>
                  <a:lnTo>
                    <a:pt x="3153407" y="1700595"/>
                  </a:lnTo>
                  <a:lnTo>
                    <a:pt x="3149171" y="1700595"/>
                  </a:lnTo>
                  <a:lnTo>
                    <a:pt x="3149171" y="1704830"/>
                  </a:lnTo>
                  <a:lnTo>
                    <a:pt x="3144935" y="1709066"/>
                  </a:lnTo>
                  <a:lnTo>
                    <a:pt x="3123757" y="1734480"/>
                  </a:lnTo>
                  <a:lnTo>
                    <a:pt x="3094108" y="1755658"/>
                  </a:lnTo>
                  <a:lnTo>
                    <a:pt x="3055988" y="1770482"/>
                  </a:lnTo>
                  <a:lnTo>
                    <a:pt x="3055988" y="1738715"/>
                  </a:lnTo>
                  <a:lnTo>
                    <a:pt x="3075048" y="1726008"/>
                  </a:lnTo>
                  <a:lnTo>
                    <a:pt x="3089873" y="1715419"/>
                  </a:lnTo>
                  <a:lnTo>
                    <a:pt x="3104697" y="1696359"/>
                  </a:lnTo>
                  <a:lnTo>
                    <a:pt x="3089873" y="1690006"/>
                  </a:lnTo>
                  <a:lnTo>
                    <a:pt x="3089873" y="1681535"/>
                  </a:lnTo>
                  <a:lnTo>
                    <a:pt x="3085637" y="1681535"/>
                  </a:lnTo>
                  <a:lnTo>
                    <a:pt x="3081401" y="1681535"/>
                  </a:lnTo>
                  <a:lnTo>
                    <a:pt x="3081401" y="1685770"/>
                  </a:lnTo>
                  <a:lnTo>
                    <a:pt x="3081401" y="1690006"/>
                  </a:lnTo>
                  <a:lnTo>
                    <a:pt x="3055988" y="1709066"/>
                  </a:lnTo>
                  <a:lnTo>
                    <a:pt x="3022103" y="1723891"/>
                  </a:lnTo>
                  <a:lnTo>
                    <a:pt x="2994571" y="1734480"/>
                  </a:lnTo>
                  <a:lnTo>
                    <a:pt x="2964922" y="1749304"/>
                  </a:lnTo>
                  <a:lnTo>
                    <a:pt x="2937391" y="1768364"/>
                  </a:lnTo>
                  <a:lnTo>
                    <a:pt x="2920448" y="1793778"/>
                  </a:lnTo>
                  <a:lnTo>
                    <a:pt x="2907742" y="1829781"/>
                  </a:lnTo>
                  <a:lnTo>
                    <a:pt x="2920448" y="1834016"/>
                  </a:lnTo>
                  <a:lnTo>
                    <a:pt x="2935273" y="1838252"/>
                  </a:lnTo>
                  <a:lnTo>
                    <a:pt x="2941626" y="1844605"/>
                  </a:lnTo>
                  <a:lnTo>
                    <a:pt x="2926802" y="1844605"/>
                  </a:lnTo>
                  <a:lnTo>
                    <a:pt x="2905624" y="1863666"/>
                  </a:lnTo>
                  <a:lnTo>
                    <a:pt x="2875975" y="1870019"/>
                  </a:lnTo>
                  <a:lnTo>
                    <a:pt x="2848443" y="1874255"/>
                  </a:lnTo>
                  <a:lnTo>
                    <a:pt x="2818794" y="1878490"/>
                  </a:lnTo>
                  <a:lnTo>
                    <a:pt x="2797616" y="1937789"/>
                  </a:lnTo>
                  <a:lnTo>
                    <a:pt x="2772202" y="2001323"/>
                  </a:lnTo>
                  <a:lnTo>
                    <a:pt x="2763731" y="1992852"/>
                  </a:lnTo>
                  <a:lnTo>
                    <a:pt x="2761613" y="1988616"/>
                  </a:lnTo>
                  <a:lnTo>
                    <a:pt x="2753142" y="1986498"/>
                  </a:lnTo>
                  <a:lnTo>
                    <a:pt x="2748906" y="1982262"/>
                  </a:lnTo>
                  <a:lnTo>
                    <a:pt x="2738317" y="1973791"/>
                  </a:lnTo>
                  <a:lnTo>
                    <a:pt x="2738317" y="1992851"/>
                  </a:lnTo>
                  <a:lnTo>
                    <a:pt x="2742553" y="2001323"/>
                  </a:lnTo>
                  <a:lnTo>
                    <a:pt x="2748906" y="2022501"/>
                  </a:lnTo>
                  <a:lnTo>
                    <a:pt x="2757378" y="2047914"/>
                  </a:lnTo>
                  <a:lnTo>
                    <a:pt x="2763731" y="2071210"/>
                  </a:lnTo>
                  <a:lnTo>
                    <a:pt x="2763731" y="2081799"/>
                  </a:lnTo>
                  <a:lnTo>
                    <a:pt x="2734082" y="2100859"/>
                  </a:lnTo>
                  <a:lnTo>
                    <a:pt x="2702315" y="2117802"/>
                  </a:lnTo>
                  <a:lnTo>
                    <a:pt x="2668430" y="2141098"/>
                  </a:lnTo>
                  <a:lnTo>
                    <a:pt x="2634545" y="2162276"/>
                  </a:lnTo>
                  <a:lnTo>
                    <a:pt x="2613367" y="2191925"/>
                  </a:lnTo>
                  <a:lnTo>
                    <a:pt x="2602778" y="2230045"/>
                  </a:lnTo>
                  <a:lnTo>
                    <a:pt x="2590071" y="2259695"/>
                  </a:lnTo>
                  <a:lnTo>
                    <a:pt x="2594307" y="2295697"/>
                  </a:lnTo>
                  <a:lnTo>
                    <a:pt x="2604896" y="2335935"/>
                  </a:lnTo>
                  <a:lnTo>
                    <a:pt x="2619721" y="2378291"/>
                  </a:lnTo>
                  <a:lnTo>
                    <a:pt x="2634545" y="2418530"/>
                  </a:lnTo>
                  <a:lnTo>
                    <a:pt x="2643016" y="2454532"/>
                  </a:lnTo>
                  <a:lnTo>
                    <a:pt x="2634545" y="2454532"/>
                  </a:lnTo>
                  <a:lnTo>
                    <a:pt x="2634545" y="2463004"/>
                  </a:lnTo>
                  <a:lnTo>
                    <a:pt x="2609132" y="2454532"/>
                  </a:lnTo>
                  <a:lnTo>
                    <a:pt x="2598543" y="2422765"/>
                  </a:lnTo>
                  <a:lnTo>
                    <a:pt x="2579482" y="2380409"/>
                  </a:lnTo>
                  <a:lnTo>
                    <a:pt x="2558304" y="2335935"/>
                  </a:lnTo>
                  <a:lnTo>
                    <a:pt x="2535009" y="2304168"/>
                  </a:lnTo>
                  <a:lnTo>
                    <a:pt x="2513831" y="2285108"/>
                  </a:lnTo>
                  <a:lnTo>
                    <a:pt x="2486299" y="2280873"/>
                  </a:lnTo>
                  <a:lnTo>
                    <a:pt x="2454532" y="2266048"/>
                  </a:lnTo>
                  <a:lnTo>
                    <a:pt x="2416412" y="2251223"/>
                  </a:lnTo>
                  <a:lnTo>
                    <a:pt x="2371938" y="2244870"/>
                  </a:lnTo>
                  <a:lnTo>
                    <a:pt x="2371938" y="2251223"/>
                  </a:lnTo>
                  <a:lnTo>
                    <a:pt x="2365584" y="2251223"/>
                  </a:lnTo>
                  <a:lnTo>
                    <a:pt x="2369820" y="2263930"/>
                  </a:lnTo>
                  <a:lnTo>
                    <a:pt x="2376173" y="2274519"/>
                  </a:lnTo>
                  <a:lnTo>
                    <a:pt x="2380409" y="2280873"/>
                  </a:lnTo>
                  <a:lnTo>
                    <a:pt x="2384645" y="2289344"/>
                  </a:lnTo>
                  <a:lnTo>
                    <a:pt x="2390998" y="2299933"/>
                  </a:lnTo>
                  <a:lnTo>
                    <a:pt x="2357113" y="2299933"/>
                  </a:lnTo>
                  <a:lnTo>
                    <a:pt x="2331700" y="2289344"/>
                  </a:lnTo>
                  <a:lnTo>
                    <a:pt x="2297815" y="2280873"/>
                  </a:lnTo>
                  <a:lnTo>
                    <a:pt x="2266048" y="2280873"/>
                  </a:lnTo>
                  <a:lnTo>
                    <a:pt x="2232163" y="2285108"/>
                  </a:lnTo>
                  <a:lnTo>
                    <a:pt x="2208867" y="2291462"/>
                  </a:lnTo>
                  <a:lnTo>
                    <a:pt x="2183453" y="2304168"/>
                  </a:lnTo>
                  <a:lnTo>
                    <a:pt x="2162275" y="2318993"/>
                  </a:lnTo>
                  <a:lnTo>
                    <a:pt x="2147451" y="2340171"/>
                  </a:lnTo>
                  <a:lnTo>
                    <a:pt x="2138980" y="2359231"/>
                  </a:lnTo>
                  <a:lnTo>
                    <a:pt x="2143215" y="2374056"/>
                  </a:lnTo>
                  <a:lnTo>
                    <a:pt x="2143215" y="2393116"/>
                  </a:lnTo>
                  <a:lnTo>
                    <a:pt x="2136862" y="2414294"/>
                  </a:lnTo>
                  <a:lnTo>
                    <a:pt x="2122037" y="2463004"/>
                  </a:lnTo>
                  <a:lnTo>
                    <a:pt x="2122037" y="2499006"/>
                  </a:lnTo>
                  <a:lnTo>
                    <a:pt x="2124155" y="2537127"/>
                  </a:lnTo>
                  <a:lnTo>
                    <a:pt x="2138980" y="2573129"/>
                  </a:lnTo>
                  <a:lnTo>
                    <a:pt x="2162275" y="2617603"/>
                  </a:lnTo>
                  <a:lnTo>
                    <a:pt x="2187689" y="2621839"/>
                  </a:lnTo>
                  <a:lnTo>
                    <a:pt x="2202514" y="2626074"/>
                  </a:lnTo>
                  <a:lnTo>
                    <a:pt x="2208867" y="2632427"/>
                  </a:lnTo>
                  <a:lnTo>
                    <a:pt x="2217338" y="2636663"/>
                  </a:lnTo>
                  <a:lnTo>
                    <a:pt x="2227927" y="2640899"/>
                  </a:lnTo>
                  <a:lnTo>
                    <a:pt x="2246988" y="2632428"/>
                  </a:lnTo>
                  <a:lnTo>
                    <a:pt x="2276637" y="2617603"/>
                  </a:lnTo>
                  <a:lnTo>
                    <a:pt x="2282990" y="2613368"/>
                  </a:lnTo>
                  <a:lnTo>
                    <a:pt x="2287226" y="2613368"/>
                  </a:lnTo>
                  <a:lnTo>
                    <a:pt x="2295697" y="2613368"/>
                  </a:lnTo>
                  <a:lnTo>
                    <a:pt x="2297815" y="2613368"/>
                  </a:lnTo>
                  <a:lnTo>
                    <a:pt x="2302050" y="2613368"/>
                  </a:lnTo>
                  <a:lnTo>
                    <a:pt x="2302050" y="2611250"/>
                  </a:lnTo>
                  <a:lnTo>
                    <a:pt x="2310522" y="2602778"/>
                  </a:lnTo>
                  <a:lnTo>
                    <a:pt x="2312639" y="2592190"/>
                  </a:lnTo>
                  <a:lnTo>
                    <a:pt x="2316875" y="2581601"/>
                  </a:lnTo>
                  <a:lnTo>
                    <a:pt x="2321111" y="2568894"/>
                  </a:lnTo>
                  <a:lnTo>
                    <a:pt x="2325346" y="2562540"/>
                  </a:lnTo>
                  <a:lnTo>
                    <a:pt x="2342289" y="2543480"/>
                  </a:lnTo>
                  <a:lnTo>
                    <a:pt x="2365584" y="2532891"/>
                  </a:lnTo>
                  <a:lnTo>
                    <a:pt x="2399469" y="2528655"/>
                  </a:lnTo>
                  <a:lnTo>
                    <a:pt x="2401587" y="2537127"/>
                  </a:lnTo>
                  <a:lnTo>
                    <a:pt x="2405823" y="2539244"/>
                  </a:lnTo>
                  <a:lnTo>
                    <a:pt x="2405823" y="2543480"/>
                  </a:lnTo>
                  <a:lnTo>
                    <a:pt x="2410058" y="2543480"/>
                  </a:lnTo>
                  <a:lnTo>
                    <a:pt x="2410058" y="2539244"/>
                  </a:lnTo>
                  <a:lnTo>
                    <a:pt x="2412176" y="2539244"/>
                  </a:lnTo>
                  <a:lnTo>
                    <a:pt x="2420647" y="2539244"/>
                  </a:lnTo>
                  <a:lnTo>
                    <a:pt x="2431236" y="2537127"/>
                  </a:lnTo>
                  <a:lnTo>
                    <a:pt x="2431236" y="2568894"/>
                  </a:lnTo>
                  <a:lnTo>
                    <a:pt x="2416412" y="2583718"/>
                  </a:lnTo>
                  <a:lnTo>
                    <a:pt x="2405823" y="2611250"/>
                  </a:lnTo>
                  <a:lnTo>
                    <a:pt x="2395234" y="2647252"/>
                  </a:lnTo>
                  <a:lnTo>
                    <a:pt x="2384645" y="2681137"/>
                  </a:lnTo>
                  <a:lnTo>
                    <a:pt x="2371938" y="2706551"/>
                  </a:lnTo>
                  <a:lnTo>
                    <a:pt x="2410058" y="2706551"/>
                  </a:lnTo>
                  <a:lnTo>
                    <a:pt x="2441825" y="2702315"/>
                  </a:lnTo>
                  <a:lnTo>
                    <a:pt x="2471474" y="2702315"/>
                  </a:lnTo>
                  <a:lnTo>
                    <a:pt x="2499006" y="2706551"/>
                  </a:lnTo>
                  <a:lnTo>
                    <a:pt x="2515948" y="2717140"/>
                  </a:lnTo>
                  <a:lnTo>
                    <a:pt x="2530773" y="2740436"/>
                  </a:lnTo>
                  <a:lnTo>
                    <a:pt x="2535009" y="2772203"/>
                  </a:lnTo>
                  <a:lnTo>
                    <a:pt x="2528655" y="2795499"/>
                  </a:lnTo>
                  <a:lnTo>
                    <a:pt x="2520184" y="2825148"/>
                  </a:lnTo>
                  <a:lnTo>
                    <a:pt x="2520184" y="2854797"/>
                  </a:lnTo>
                  <a:lnTo>
                    <a:pt x="2539244" y="2873857"/>
                  </a:lnTo>
                  <a:lnTo>
                    <a:pt x="2549833" y="2886564"/>
                  </a:lnTo>
                  <a:lnTo>
                    <a:pt x="2564658" y="2901389"/>
                  </a:lnTo>
                  <a:lnTo>
                    <a:pt x="2587954" y="2914095"/>
                  </a:lnTo>
                  <a:lnTo>
                    <a:pt x="2615485" y="2920449"/>
                  </a:lnTo>
                  <a:lnTo>
                    <a:pt x="2630310" y="2901389"/>
                  </a:lnTo>
                  <a:lnTo>
                    <a:pt x="2649370" y="2895035"/>
                  </a:lnTo>
                  <a:lnTo>
                    <a:pt x="2683255" y="2895035"/>
                  </a:lnTo>
                  <a:lnTo>
                    <a:pt x="2687490" y="2901389"/>
                  </a:lnTo>
                  <a:lnTo>
                    <a:pt x="2693844" y="2909860"/>
                  </a:lnTo>
                  <a:lnTo>
                    <a:pt x="2698079" y="2914095"/>
                  </a:lnTo>
                  <a:lnTo>
                    <a:pt x="2702315" y="2914095"/>
                  </a:lnTo>
                  <a:lnTo>
                    <a:pt x="2712904" y="2916213"/>
                  </a:lnTo>
                  <a:lnTo>
                    <a:pt x="2723493" y="2920449"/>
                  </a:lnTo>
                  <a:lnTo>
                    <a:pt x="2738317" y="2890800"/>
                  </a:lnTo>
                  <a:lnTo>
                    <a:pt x="2757378" y="2869622"/>
                  </a:lnTo>
                  <a:lnTo>
                    <a:pt x="2778556" y="2850561"/>
                  </a:lnTo>
                  <a:lnTo>
                    <a:pt x="2806087" y="2835737"/>
                  </a:lnTo>
                  <a:lnTo>
                    <a:pt x="2846325" y="2829383"/>
                  </a:lnTo>
                  <a:lnTo>
                    <a:pt x="2852679" y="2825148"/>
                  </a:lnTo>
                  <a:lnTo>
                    <a:pt x="2856914" y="2825148"/>
                  </a:lnTo>
                  <a:lnTo>
                    <a:pt x="2863268" y="2825148"/>
                  </a:lnTo>
                  <a:lnTo>
                    <a:pt x="2867503" y="2825148"/>
                  </a:lnTo>
                  <a:lnTo>
                    <a:pt x="2875975" y="2829383"/>
                  </a:lnTo>
                  <a:lnTo>
                    <a:pt x="2886564" y="2829383"/>
                  </a:lnTo>
                  <a:lnTo>
                    <a:pt x="2882328" y="2835737"/>
                  </a:lnTo>
                  <a:lnTo>
                    <a:pt x="2882328" y="2844208"/>
                  </a:lnTo>
                  <a:lnTo>
                    <a:pt x="2878092" y="2844208"/>
                  </a:lnTo>
                  <a:lnTo>
                    <a:pt x="2878092" y="2846326"/>
                  </a:lnTo>
                  <a:lnTo>
                    <a:pt x="2882328" y="2846326"/>
                  </a:lnTo>
                  <a:lnTo>
                    <a:pt x="2886564" y="2850562"/>
                  </a:lnTo>
                  <a:lnTo>
                    <a:pt x="2892917" y="2854797"/>
                  </a:lnTo>
                  <a:lnTo>
                    <a:pt x="2892917" y="2846326"/>
                  </a:lnTo>
                  <a:lnTo>
                    <a:pt x="2901388" y="2839972"/>
                  </a:lnTo>
                  <a:lnTo>
                    <a:pt x="2905624" y="2835736"/>
                  </a:lnTo>
                  <a:lnTo>
                    <a:pt x="2907742" y="2831501"/>
                  </a:lnTo>
                  <a:lnTo>
                    <a:pt x="2911977" y="2829383"/>
                  </a:lnTo>
                  <a:lnTo>
                    <a:pt x="2920448" y="2825148"/>
                  </a:lnTo>
                  <a:lnTo>
                    <a:pt x="2926802" y="2820912"/>
                  </a:lnTo>
                  <a:lnTo>
                    <a:pt x="2960687" y="2850561"/>
                  </a:lnTo>
                  <a:lnTo>
                    <a:pt x="3005160" y="2865386"/>
                  </a:lnTo>
                  <a:lnTo>
                    <a:pt x="3049634" y="2869622"/>
                  </a:lnTo>
                  <a:lnTo>
                    <a:pt x="3100462" y="2865386"/>
                  </a:lnTo>
                  <a:lnTo>
                    <a:pt x="3153407" y="2861150"/>
                  </a:lnTo>
                  <a:lnTo>
                    <a:pt x="3153407" y="2869622"/>
                  </a:lnTo>
                  <a:lnTo>
                    <a:pt x="3153407" y="2873857"/>
                  </a:lnTo>
                  <a:lnTo>
                    <a:pt x="3149171" y="2875975"/>
                  </a:lnTo>
                  <a:lnTo>
                    <a:pt x="3149171" y="2880211"/>
                  </a:lnTo>
                  <a:lnTo>
                    <a:pt x="3144935" y="2886564"/>
                  </a:lnTo>
                  <a:lnTo>
                    <a:pt x="3170349" y="2895035"/>
                  </a:lnTo>
                  <a:lnTo>
                    <a:pt x="3185174" y="2905624"/>
                  </a:lnTo>
                  <a:lnTo>
                    <a:pt x="3199998" y="2916213"/>
                  </a:lnTo>
                  <a:lnTo>
                    <a:pt x="3225412" y="2928920"/>
                  </a:lnTo>
                  <a:lnTo>
                    <a:pt x="3225412" y="2950098"/>
                  </a:lnTo>
                  <a:lnTo>
                    <a:pt x="3252943" y="2958569"/>
                  </a:lnTo>
                  <a:lnTo>
                    <a:pt x="3269886" y="2960687"/>
                  </a:lnTo>
                  <a:lnTo>
                    <a:pt x="3284710" y="2975511"/>
                  </a:lnTo>
                  <a:lnTo>
                    <a:pt x="3293182" y="2998808"/>
                  </a:lnTo>
                  <a:lnTo>
                    <a:pt x="3337655" y="3003043"/>
                  </a:lnTo>
                  <a:lnTo>
                    <a:pt x="3373658" y="3005161"/>
                  </a:lnTo>
                  <a:lnTo>
                    <a:pt x="3422367" y="3009397"/>
                  </a:lnTo>
                  <a:lnTo>
                    <a:pt x="3456252" y="3053870"/>
                  </a:lnTo>
                  <a:lnTo>
                    <a:pt x="3496490" y="3094108"/>
                  </a:lnTo>
                  <a:lnTo>
                    <a:pt x="3540964" y="3127994"/>
                  </a:lnTo>
                  <a:lnTo>
                    <a:pt x="3591792" y="3153407"/>
                  </a:lnTo>
                  <a:lnTo>
                    <a:pt x="3589674" y="3168232"/>
                  </a:lnTo>
                  <a:lnTo>
                    <a:pt x="3581203" y="3176703"/>
                  </a:lnTo>
                  <a:lnTo>
                    <a:pt x="3574849" y="3187292"/>
                  </a:lnTo>
                  <a:lnTo>
                    <a:pt x="3566378" y="3193645"/>
                  </a:lnTo>
                  <a:lnTo>
                    <a:pt x="3560025" y="3206352"/>
                  </a:lnTo>
                  <a:lnTo>
                    <a:pt x="3606616" y="3206352"/>
                  </a:lnTo>
                  <a:lnTo>
                    <a:pt x="3651090" y="3221177"/>
                  </a:lnTo>
                  <a:lnTo>
                    <a:pt x="3659561" y="3246590"/>
                  </a:lnTo>
                  <a:lnTo>
                    <a:pt x="3670150" y="3242355"/>
                  </a:lnTo>
                  <a:lnTo>
                    <a:pt x="3676504" y="3238119"/>
                  </a:lnTo>
                  <a:lnTo>
                    <a:pt x="3689210" y="3242355"/>
                  </a:lnTo>
                  <a:lnTo>
                    <a:pt x="3691328" y="3242355"/>
                  </a:lnTo>
                  <a:lnTo>
                    <a:pt x="3699799" y="3246590"/>
                  </a:lnTo>
                  <a:lnTo>
                    <a:pt x="3706153" y="3250826"/>
                  </a:lnTo>
                  <a:lnTo>
                    <a:pt x="3714624" y="3252944"/>
                  </a:lnTo>
                  <a:lnTo>
                    <a:pt x="3828985" y="3261415"/>
                  </a:lnTo>
                  <a:lnTo>
                    <a:pt x="3839574" y="3272004"/>
                  </a:lnTo>
                  <a:lnTo>
                    <a:pt x="3848046" y="3293182"/>
                  </a:lnTo>
                  <a:lnTo>
                    <a:pt x="3850163" y="3312242"/>
                  </a:lnTo>
                  <a:lnTo>
                    <a:pt x="3862870" y="3327067"/>
                  </a:lnTo>
                  <a:lnTo>
                    <a:pt x="3879813" y="3331303"/>
                  </a:lnTo>
                  <a:lnTo>
                    <a:pt x="3898873" y="3331303"/>
                  </a:lnTo>
                  <a:lnTo>
                    <a:pt x="3913697" y="3327067"/>
                  </a:lnTo>
                  <a:lnTo>
                    <a:pt x="3924286" y="3341892"/>
                  </a:lnTo>
                  <a:lnTo>
                    <a:pt x="3936993" y="3352481"/>
                  </a:lnTo>
                  <a:lnTo>
                    <a:pt x="3943347" y="3365187"/>
                  </a:lnTo>
                  <a:lnTo>
                    <a:pt x="3947582" y="3380012"/>
                  </a:lnTo>
                  <a:lnTo>
                    <a:pt x="3951818" y="3396954"/>
                  </a:lnTo>
                  <a:lnTo>
                    <a:pt x="3924286" y="3430839"/>
                  </a:lnTo>
                  <a:lnTo>
                    <a:pt x="3894637" y="3471077"/>
                  </a:lnTo>
                  <a:lnTo>
                    <a:pt x="3864988" y="3515551"/>
                  </a:lnTo>
                  <a:lnTo>
                    <a:pt x="3839574" y="3560025"/>
                  </a:lnTo>
                  <a:lnTo>
                    <a:pt x="3822632" y="3593910"/>
                  </a:lnTo>
                  <a:lnTo>
                    <a:pt x="3822632" y="3615088"/>
                  </a:lnTo>
                  <a:lnTo>
                    <a:pt x="3824750" y="3644737"/>
                  </a:lnTo>
                  <a:lnTo>
                    <a:pt x="3833221" y="3678622"/>
                  </a:lnTo>
                  <a:lnTo>
                    <a:pt x="3828985" y="3708271"/>
                  </a:lnTo>
                  <a:lnTo>
                    <a:pt x="3822632" y="3727332"/>
                  </a:lnTo>
                  <a:lnTo>
                    <a:pt x="3807807" y="3756981"/>
                  </a:lnTo>
                  <a:lnTo>
                    <a:pt x="3788747" y="3788748"/>
                  </a:lnTo>
                  <a:lnTo>
                    <a:pt x="3769687" y="3822633"/>
                  </a:lnTo>
                  <a:lnTo>
                    <a:pt x="3750627" y="3848046"/>
                  </a:lnTo>
                  <a:lnTo>
                    <a:pt x="3740038" y="3862871"/>
                  </a:lnTo>
                  <a:lnTo>
                    <a:pt x="3718860" y="3871342"/>
                  </a:lnTo>
                  <a:lnTo>
                    <a:pt x="3684975" y="3875578"/>
                  </a:lnTo>
                  <a:lnTo>
                    <a:pt x="3651090" y="3877696"/>
                  </a:lnTo>
                  <a:lnTo>
                    <a:pt x="3619323" y="3886167"/>
                  </a:lnTo>
                  <a:lnTo>
                    <a:pt x="3589674" y="3896756"/>
                  </a:lnTo>
                  <a:lnTo>
                    <a:pt x="3570614" y="3917934"/>
                  </a:lnTo>
                  <a:lnTo>
                    <a:pt x="3562142" y="3930641"/>
                  </a:lnTo>
                  <a:lnTo>
                    <a:pt x="3562142" y="3936994"/>
                  </a:lnTo>
                  <a:lnTo>
                    <a:pt x="3562142" y="3945465"/>
                  </a:lnTo>
                  <a:lnTo>
                    <a:pt x="3566378" y="3956054"/>
                  </a:lnTo>
                  <a:lnTo>
                    <a:pt x="3570614" y="3966643"/>
                  </a:lnTo>
                  <a:lnTo>
                    <a:pt x="3545200" y="3966643"/>
                  </a:lnTo>
                  <a:lnTo>
                    <a:pt x="3540964" y="4015353"/>
                  </a:lnTo>
                  <a:lnTo>
                    <a:pt x="3532493" y="4055591"/>
                  </a:lnTo>
                  <a:lnTo>
                    <a:pt x="3517668" y="4089476"/>
                  </a:lnTo>
                  <a:lnTo>
                    <a:pt x="3502844" y="4121243"/>
                  </a:lnTo>
                  <a:lnTo>
                    <a:pt x="3488019" y="4163599"/>
                  </a:lnTo>
                  <a:lnTo>
                    <a:pt x="3477430" y="4163599"/>
                  </a:lnTo>
                  <a:lnTo>
                    <a:pt x="3477430" y="4148774"/>
                  </a:lnTo>
                  <a:lnTo>
                    <a:pt x="3477430" y="4140303"/>
                  </a:lnTo>
                  <a:lnTo>
                    <a:pt x="3473195" y="4129714"/>
                  </a:lnTo>
                  <a:lnTo>
                    <a:pt x="3471077" y="4121243"/>
                  </a:lnTo>
                  <a:lnTo>
                    <a:pt x="3466841" y="4125479"/>
                  </a:lnTo>
                  <a:lnTo>
                    <a:pt x="3466841" y="4125478"/>
                  </a:lnTo>
                  <a:lnTo>
                    <a:pt x="3462606" y="4125478"/>
                  </a:lnTo>
                  <a:lnTo>
                    <a:pt x="3458370" y="4129714"/>
                  </a:lnTo>
                  <a:lnTo>
                    <a:pt x="3456252" y="4129714"/>
                  </a:lnTo>
                  <a:lnTo>
                    <a:pt x="3437192" y="4174188"/>
                  </a:lnTo>
                  <a:lnTo>
                    <a:pt x="3416014" y="4203837"/>
                  </a:lnTo>
                  <a:lnTo>
                    <a:pt x="3392718" y="4229251"/>
                  </a:lnTo>
                  <a:lnTo>
                    <a:pt x="3367305" y="4258900"/>
                  </a:lnTo>
                  <a:lnTo>
                    <a:pt x="3314360" y="4248311"/>
                  </a:lnTo>
                  <a:lnTo>
                    <a:pt x="3267768" y="4237722"/>
                  </a:lnTo>
                  <a:lnTo>
                    <a:pt x="3267768" y="4252547"/>
                  </a:lnTo>
                  <a:lnTo>
                    <a:pt x="3293182" y="4267371"/>
                  </a:lnTo>
                  <a:lnTo>
                    <a:pt x="3303771" y="4288549"/>
                  </a:lnTo>
                  <a:lnTo>
                    <a:pt x="3308006" y="4309727"/>
                  </a:lnTo>
                  <a:lnTo>
                    <a:pt x="3303771" y="4337259"/>
                  </a:lnTo>
                  <a:lnTo>
                    <a:pt x="3299535" y="4366908"/>
                  </a:lnTo>
                  <a:lnTo>
                    <a:pt x="3233883" y="4369026"/>
                  </a:lnTo>
                  <a:lnTo>
                    <a:pt x="3178820" y="4383850"/>
                  </a:lnTo>
                  <a:lnTo>
                    <a:pt x="3174585" y="4392321"/>
                  </a:lnTo>
                  <a:lnTo>
                    <a:pt x="3170349" y="4402911"/>
                  </a:lnTo>
                  <a:lnTo>
                    <a:pt x="3170349" y="4417735"/>
                  </a:lnTo>
                  <a:lnTo>
                    <a:pt x="3170349" y="4432560"/>
                  </a:lnTo>
                  <a:lnTo>
                    <a:pt x="3168231" y="4441031"/>
                  </a:lnTo>
                  <a:lnTo>
                    <a:pt x="3168231" y="4443149"/>
                  </a:lnTo>
                  <a:lnTo>
                    <a:pt x="3168231" y="4451620"/>
                  </a:lnTo>
                  <a:lnTo>
                    <a:pt x="3168231" y="4457973"/>
                  </a:lnTo>
                  <a:lnTo>
                    <a:pt x="3170349" y="4472798"/>
                  </a:lnTo>
                  <a:lnTo>
                    <a:pt x="3153407" y="4472798"/>
                  </a:lnTo>
                  <a:lnTo>
                    <a:pt x="3130111" y="4477034"/>
                  </a:lnTo>
                  <a:lnTo>
                    <a:pt x="3100462" y="4477034"/>
                  </a:lnTo>
                  <a:lnTo>
                    <a:pt x="3070812" y="4481269"/>
                  </a:lnTo>
                  <a:lnTo>
                    <a:pt x="3070812" y="4496094"/>
                  </a:lnTo>
                  <a:lnTo>
                    <a:pt x="3085637" y="4502447"/>
                  </a:lnTo>
                  <a:lnTo>
                    <a:pt x="3096226" y="4510918"/>
                  </a:lnTo>
                  <a:lnTo>
                    <a:pt x="3104697" y="4513036"/>
                  </a:lnTo>
                  <a:lnTo>
                    <a:pt x="3111051" y="4517272"/>
                  </a:lnTo>
                  <a:lnTo>
                    <a:pt x="3119522" y="4525743"/>
                  </a:lnTo>
                  <a:lnTo>
                    <a:pt x="3123757" y="4532096"/>
                  </a:lnTo>
                  <a:lnTo>
                    <a:pt x="3130111" y="4542685"/>
                  </a:lnTo>
                  <a:lnTo>
                    <a:pt x="3115286" y="4546921"/>
                  </a:lnTo>
                  <a:lnTo>
                    <a:pt x="3104697" y="4551157"/>
                  </a:lnTo>
                  <a:lnTo>
                    <a:pt x="3094108" y="4555392"/>
                  </a:lnTo>
                  <a:lnTo>
                    <a:pt x="3085637" y="4557510"/>
                  </a:lnTo>
                  <a:lnTo>
                    <a:pt x="3081401" y="4570217"/>
                  </a:lnTo>
                  <a:lnTo>
                    <a:pt x="3070812" y="4591395"/>
                  </a:lnTo>
                  <a:lnTo>
                    <a:pt x="3064459" y="4614691"/>
                  </a:lnTo>
                  <a:lnTo>
                    <a:pt x="3055988" y="4635869"/>
                  </a:lnTo>
                  <a:lnTo>
                    <a:pt x="3049634" y="4640104"/>
                  </a:lnTo>
                  <a:lnTo>
                    <a:pt x="3045399" y="4640104"/>
                  </a:lnTo>
                  <a:lnTo>
                    <a:pt x="3034810" y="4644340"/>
                  </a:lnTo>
                  <a:lnTo>
                    <a:pt x="3022103" y="4644340"/>
                  </a:lnTo>
                  <a:lnTo>
                    <a:pt x="3022103" y="4654929"/>
                  </a:lnTo>
                  <a:lnTo>
                    <a:pt x="3022103" y="4661282"/>
                  </a:lnTo>
                  <a:lnTo>
                    <a:pt x="3022103" y="4665518"/>
                  </a:lnTo>
                  <a:lnTo>
                    <a:pt x="3019985" y="4669754"/>
                  </a:lnTo>
                  <a:lnTo>
                    <a:pt x="3022103" y="4673989"/>
                  </a:lnTo>
                  <a:lnTo>
                    <a:pt x="3022103" y="4676107"/>
                  </a:lnTo>
                  <a:lnTo>
                    <a:pt x="3030574" y="4690932"/>
                  </a:lnTo>
                  <a:lnTo>
                    <a:pt x="3036928" y="4703638"/>
                  </a:lnTo>
                  <a:lnTo>
                    <a:pt x="3049634" y="4709992"/>
                  </a:lnTo>
                  <a:lnTo>
                    <a:pt x="3060223" y="4716345"/>
                  </a:lnTo>
                  <a:lnTo>
                    <a:pt x="3070812" y="4724816"/>
                  </a:lnTo>
                  <a:lnTo>
                    <a:pt x="3064459" y="4750230"/>
                  </a:lnTo>
                  <a:lnTo>
                    <a:pt x="3034810" y="4765055"/>
                  </a:lnTo>
                  <a:lnTo>
                    <a:pt x="3005160" y="4794705"/>
                  </a:lnTo>
                  <a:lnTo>
                    <a:pt x="2979747" y="4832824"/>
                  </a:lnTo>
                  <a:lnTo>
                    <a:pt x="2960687" y="4868827"/>
                  </a:lnTo>
                  <a:lnTo>
                    <a:pt x="2950098" y="4902712"/>
                  </a:lnTo>
                  <a:lnTo>
                    <a:pt x="2960687" y="4913301"/>
                  </a:lnTo>
                  <a:lnTo>
                    <a:pt x="2971276" y="4923890"/>
                  </a:lnTo>
                  <a:lnTo>
                    <a:pt x="2979747" y="4934479"/>
                  </a:lnTo>
                  <a:lnTo>
                    <a:pt x="2981865" y="4953539"/>
                  </a:lnTo>
                  <a:lnTo>
                    <a:pt x="2964922" y="4957775"/>
                  </a:lnTo>
                  <a:lnTo>
                    <a:pt x="2937391" y="4972599"/>
                  </a:lnTo>
                  <a:lnTo>
                    <a:pt x="2911977" y="4993777"/>
                  </a:lnTo>
                  <a:lnTo>
                    <a:pt x="2892917" y="5017073"/>
                  </a:lnTo>
                  <a:lnTo>
                    <a:pt x="2890799" y="5023427"/>
                  </a:lnTo>
                  <a:lnTo>
                    <a:pt x="2886564" y="5031898"/>
                  </a:lnTo>
                  <a:lnTo>
                    <a:pt x="2886564" y="5038251"/>
                  </a:lnTo>
                  <a:lnTo>
                    <a:pt x="2886564" y="5050958"/>
                  </a:lnTo>
                  <a:lnTo>
                    <a:pt x="2892917" y="5050958"/>
                  </a:lnTo>
                  <a:lnTo>
                    <a:pt x="2892917" y="5042487"/>
                  </a:lnTo>
                  <a:lnTo>
                    <a:pt x="2916213" y="5017073"/>
                  </a:lnTo>
                  <a:lnTo>
                    <a:pt x="2935273" y="4991660"/>
                  </a:lnTo>
                  <a:lnTo>
                    <a:pt x="2941626" y="4993777"/>
                  </a:lnTo>
                  <a:lnTo>
                    <a:pt x="2945862" y="4993777"/>
                  </a:lnTo>
                  <a:lnTo>
                    <a:pt x="2945862" y="4998013"/>
                  </a:lnTo>
                  <a:lnTo>
                    <a:pt x="2950098" y="5002249"/>
                  </a:lnTo>
                  <a:lnTo>
                    <a:pt x="2956451" y="5021309"/>
                  </a:lnTo>
                  <a:lnTo>
                    <a:pt x="2960687" y="5042487"/>
                  </a:lnTo>
                  <a:lnTo>
                    <a:pt x="2964922" y="5067900"/>
                  </a:lnTo>
                  <a:lnTo>
                    <a:pt x="2967040" y="5091196"/>
                  </a:lnTo>
                  <a:lnTo>
                    <a:pt x="2979747" y="5091196"/>
                  </a:lnTo>
                  <a:lnTo>
                    <a:pt x="2981865" y="5091196"/>
                  </a:lnTo>
                  <a:lnTo>
                    <a:pt x="2990336" y="5091196"/>
                  </a:lnTo>
                  <a:lnTo>
                    <a:pt x="2990336" y="5095432"/>
                  </a:lnTo>
                  <a:lnTo>
                    <a:pt x="2994571" y="5095432"/>
                  </a:lnTo>
                  <a:lnTo>
                    <a:pt x="2994571" y="5097550"/>
                  </a:lnTo>
                  <a:lnTo>
                    <a:pt x="3000925" y="5106021"/>
                  </a:lnTo>
                  <a:lnTo>
                    <a:pt x="2994571" y="5110256"/>
                  </a:lnTo>
                  <a:lnTo>
                    <a:pt x="2990336" y="5112374"/>
                  </a:lnTo>
                  <a:lnTo>
                    <a:pt x="2990336" y="5116610"/>
                  </a:lnTo>
                  <a:lnTo>
                    <a:pt x="2986100" y="5116610"/>
                  </a:lnTo>
                  <a:lnTo>
                    <a:pt x="2981865" y="5120845"/>
                  </a:lnTo>
                  <a:lnTo>
                    <a:pt x="2975511" y="5122963"/>
                  </a:lnTo>
                  <a:lnTo>
                    <a:pt x="2941626" y="5131435"/>
                  </a:lnTo>
                  <a:lnTo>
                    <a:pt x="2907742" y="5122963"/>
                  </a:lnTo>
                  <a:lnTo>
                    <a:pt x="2875975" y="5106021"/>
                  </a:lnTo>
                  <a:lnTo>
                    <a:pt x="2842090" y="5080607"/>
                  </a:lnTo>
                  <a:lnTo>
                    <a:pt x="2812441" y="5050958"/>
                  </a:lnTo>
                  <a:lnTo>
                    <a:pt x="2791263" y="5021309"/>
                  </a:lnTo>
                  <a:lnTo>
                    <a:pt x="2778556" y="4991660"/>
                  </a:lnTo>
                  <a:lnTo>
                    <a:pt x="2787027" y="4991660"/>
                  </a:lnTo>
                  <a:lnTo>
                    <a:pt x="2812441" y="5017074"/>
                  </a:lnTo>
                  <a:lnTo>
                    <a:pt x="2837854" y="5038251"/>
                  </a:lnTo>
                  <a:lnTo>
                    <a:pt x="2867503" y="5057311"/>
                  </a:lnTo>
                  <a:lnTo>
                    <a:pt x="2867503" y="5042487"/>
                  </a:lnTo>
                  <a:lnTo>
                    <a:pt x="2827265" y="5021309"/>
                  </a:lnTo>
                  <a:lnTo>
                    <a:pt x="2793380" y="4991660"/>
                  </a:lnTo>
                  <a:lnTo>
                    <a:pt x="2772202" y="4949304"/>
                  </a:lnTo>
                  <a:lnTo>
                    <a:pt x="2757378" y="4902712"/>
                  </a:lnTo>
                  <a:lnTo>
                    <a:pt x="2748906" y="4854002"/>
                  </a:lnTo>
                  <a:lnTo>
                    <a:pt x="2753142" y="4798940"/>
                  </a:lnTo>
                  <a:lnTo>
                    <a:pt x="2757378" y="4745994"/>
                  </a:lnTo>
                  <a:lnTo>
                    <a:pt x="2767967" y="4699403"/>
                  </a:lnTo>
                  <a:lnTo>
                    <a:pt x="2782791" y="4654929"/>
                  </a:lnTo>
                  <a:lnTo>
                    <a:pt x="2797616" y="4616809"/>
                  </a:lnTo>
                  <a:lnTo>
                    <a:pt x="2818794" y="4616809"/>
                  </a:lnTo>
                  <a:lnTo>
                    <a:pt x="2837854" y="4542685"/>
                  </a:lnTo>
                  <a:lnTo>
                    <a:pt x="2827265" y="4542685"/>
                  </a:lnTo>
                  <a:lnTo>
                    <a:pt x="2827265" y="4536332"/>
                  </a:lnTo>
                  <a:lnTo>
                    <a:pt x="2818794" y="4542685"/>
                  </a:lnTo>
                  <a:lnTo>
                    <a:pt x="2812441" y="4551157"/>
                  </a:lnTo>
                  <a:lnTo>
                    <a:pt x="2808205" y="4557510"/>
                  </a:lnTo>
                  <a:lnTo>
                    <a:pt x="2801852" y="4565981"/>
                  </a:lnTo>
                  <a:lnTo>
                    <a:pt x="2787027" y="4570217"/>
                  </a:lnTo>
                  <a:lnTo>
                    <a:pt x="2787027" y="4561746"/>
                  </a:lnTo>
                  <a:lnTo>
                    <a:pt x="2812441" y="4407146"/>
                  </a:lnTo>
                  <a:lnTo>
                    <a:pt x="2808205" y="4392321"/>
                  </a:lnTo>
                  <a:lnTo>
                    <a:pt x="2801852" y="4366908"/>
                  </a:lnTo>
                  <a:lnTo>
                    <a:pt x="2806087" y="4343612"/>
                  </a:lnTo>
                  <a:lnTo>
                    <a:pt x="2831501" y="4254664"/>
                  </a:lnTo>
                  <a:lnTo>
                    <a:pt x="2852679" y="4163599"/>
                  </a:lnTo>
                  <a:lnTo>
                    <a:pt x="2871739" y="4064062"/>
                  </a:lnTo>
                  <a:lnTo>
                    <a:pt x="2892917" y="3966643"/>
                  </a:lnTo>
                  <a:lnTo>
                    <a:pt x="2905624" y="3903109"/>
                  </a:lnTo>
                  <a:lnTo>
                    <a:pt x="2907742" y="3837457"/>
                  </a:lnTo>
                  <a:lnTo>
                    <a:pt x="2911977" y="3773923"/>
                  </a:lnTo>
                  <a:lnTo>
                    <a:pt x="2920448" y="3714625"/>
                  </a:lnTo>
                  <a:lnTo>
                    <a:pt x="2846325" y="3687093"/>
                  </a:lnTo>
                  <a:lnTo>
                    <a:pt x="2782791" y="3644737"/>
                  </a:lnTo>
                  <a:lnTo>
                    <a:pt x="2731964" y="3589674"/>
                  </a:lnTo>
                  <a:lnTo>
                    <a:pt x="2689608" y="3530376"/>
                  </a:lnTo>
                  <a:lnTo>
                    <a:pt x="2674783" y="3496491"/>
                  </a:lnTo>
                  <a:lnTo>
                    <a:pt x="2664194" y="3464724"/>
                  </a:lnTo>
                  <a:lnTo>
                    <a:pt x="2653605" y="3426604"/>
                  </a:lnTo>
                  <a:lnTo>
                    <a:pt x="2638781" y="3396954"/>
                  </a:lnTo>
                  <a:lnTo>
                    <a:pt x="2615485" y="3375776"/>
                  </a:lnTo>
                  <a:lnTo>
                    <a:pt x="2609132" y="3367305"/>
                  </a:lnTo>
                  <a:lnTo>
                    <a:pt x="2598543" y="3367305"/>
                  </a:lnTo>
                  <a:lnTo>
                    <a:pt x="2590071" y="3365187"/>
                  </a:lnTo>
                  <a:lnTo>
                    <a:pt x="2583718" y="3356716"/>
                  </a:lnTo>
                  <a:lnTo>
                    <a:pt x="2575247" y="3350363"/>
                  </a:lnTo>
                  <a:lnTo>
                    <a:pt x="2583718" y="3335538"/>
                  </a:lnTo>
                  <a:lnTo>
                    <a:pt x="2583718" y="3322831"/>
                  </a:lnTo>
                  <a:lnTo>
                    <a:pt x="2583718" y="3308007"/>
                  </a:lnTo>
                  <a:lnTo>
                    <a:pt x="2583718" y="3293182"/>
                  </a:lnTo>
                  <a:lnTo>
                    <a:pt x="2602778" y="3282593"/>
                  </a:lnTo>
                  <a:lnTo>
                    <a:pt x="2615485" y="3272004"/>
                  </a:lnTo>
                  <a:lnTo>
                    <a:pt x="2634545" y="3261415"/>
                  </a:lnTo>
                  <a:lnTo>
                    <a:pt x="2634545" y="3252944"/>
                  </a:lnTo>
                  <a:lnTo>
                    <a:pt x="2615485" y="3252944"/>
                  </a:lnTo>
                  <a:lnTo>
                    <a:pt x="2604896" y="3250826"/>
                  </a:lnTo>
                  <a:lnTo>
                    <a:pt x="2594307" y="3250826"/>
                  </a:lnTo>
                  <a:lnTo>
                    <a:pt x="2583718" y="3246590"/>
                  </a:lnTo>
                  <a:lnTo>
                    <a:pt x="2598543" y="3212706"/>
                  </a:lnTo>
                  <a:lnTo>
                    <a:pt x="2609132" y="3178821"/>
                  </a:lnTo>
                  <a:lnTo>
                    <a:pt x="2623956" y="3147054"/>
                  </a:lnTo>
                  <a:lnTo>
                    <a:pt x="2649370" y="3119522"/>
                  </a:lnTo>
                  <a:lnTo>
                    <a:pt x="2679019" y="3094109"/>
                  </a:lnTo>
                  <a:lnTo>
                    <a:pt x="2704433" y="3064459"/>
                  </a:lnTo>
                  <a:lnTo>
                    <a:pt x="2702315" y="3043281"/>
                  </a:lnTo>
                  <a:lnTo>
                    <a:pt x="2702315" y="3013632"/>
                  </a:lnTo>
                  <a:lnTo>
                    <a:pt x="2698079" y="2983983"/>
                  </a:lnTo>
                  <a:lnTo>
                    <a:pt x="2687490" y="2964923"/>
                  </a:lnTo>
                  <a:lnTo>
                    <a:pt x="2672666" y="2943745"/>
                  </a:lnTo>
                  <a:lnTo>
                    <a:pt x="2657841" y="2920449"/>
                  </a:lnTo>
                  <a:lnTo>
                    <a:pt x="2643016" y="2920449"/>
                  </a:lnTo>
                  <a:lnTo>
                    <a:pt x="2638781" y="2924684"/>
                  </a:lnTo>
                  <a:lnTo>
                    <a:pt x="2634545" y="2928920"/>
                  </a:lnTo>
                  <a:lnTo>
                    <a:pt x="2630310" y="2931038"/>
                  </a:lnTo>
                  <a:lnTo>
                    <a:pt x="2623956" y="2935274"/>
                  </a:lnTo>
                  <a:lnTo>
                    <a:pt x="2628192" y="2943745"/>
                  </a:lnTo>
                  <a:lnTo>
                    <a:pt x="2628192" y="2950098"/>
                  </a:lnTo>
                  <a:lnTo>
                    <a:pt x="2628192" y="2954334"/>
                  </a:lnTo>
                  <a:lnTo>
                    <a:pt x="2623956" y="2960687"/>
                  </a:lnTo>
                  <a:lnTo>
                    <a:pt x="2619721" y="2960687"/>
                  </a:lnTo>
                  <a:lnTo>
                    <a:pt x="2615485" y="2964923"/>
                  </a:lnTo>
                  <a:lnTo>
                    <a:pt x="2613367" y="2964923"/>
                  </a:lnTo>
                  <a:lnTo>
                    <a:pt x="2609132" y="2964923"/>
                  </a:lnTo>
                  <a:lnTo>
                    <a:pt x="2602778" y="2969158"/>
                  </a:lnTo>
                  <a:lnTo>
                    <a:pt x="2583718" y="2954334"/>
                  </a:lnTo>
                  <a:lnTo>
                    <a:pt x="2549833" y="2935274"/>
                  </a:lnTo>
                  <a:lnTo>
                    <a:pt x="2515948" y="2916213"/>
                  </a:lnTo>
                  <a:lnTo>
                    <a:pt x="2484181" y="2901389"/>
                  </a:lnTo>
                  <a:lnTo>
                    <a:pt x="2460885" y="2895035"/>
                  </a:lnTo>
                  <a:lnTo>
                    <a:pt x="2441825" y="2850561"/>
                  </a:lnTo>
                  <a:lnTo>
                    <a:pt x="2424883" y="2825148"/>
                  </a:lnTo>
                  <a:lnTo>
                    <a:pt x="2405823" y="2806088"/>
                  </a:lnTo>
                  <a:lnTo>
                    <a:pt x="2386762" y="2799734"/>
                  </a:lnTo>
                  <a:lnTo>
                    <a:pt x="2357113" y="2791263"/>
                  </a:lnTo>
                  <a:lnTo>
                    <a:pt x="2325346" y="2780674"/>
                  </a:lnTo>
                  <a:lnTo>
                    <a:pt x="2282990" y="2765849"/>
                  </a:lnTo>
                  <a:lnTo>
                    <a:pt x="2257577" y="2746789"/>
                  </a:lnTo>
                  <a:lnTo>
                    <a:pt x="2236398" y="2727729"/>
                  </a:lnTo>
                  <a:lnTo>
                    <a:pt x="2202514" y="2712904"/>
                  </a:lnTo>
                  <a:lnTo>
                    <a:pt x="2181336" y="2712904"/>
                  </a:lnTo>
                  <a:lnTo>
                    <a:pt x="2166511" y="2721375"/>
                  </a:lnTo>
                  <a:lnTo>
                    <a:pt x="2153804" y="2727729"/>
                  </a:lnTo>
                  <a:lnTo>
                    <a:pt x="2138980" y="2736200"/>
                  </a:lnTo>
                  <a:lnTo>
                    <a:pt x="2122037" y="2731964"/>
                  </a:lnTo>
                  <a:lnTo>
                    <a:pt x="2113566" y="2727729"/>
                  </a:lnTo>
                  <a:lnTo>
                    <a:pt x="2107213" y="2721376"/>
                  </a:lnTo>
                  <a:lnTo>
                    <a:pt x="2098741" y="2712904"/>
                  </a:lnTo>
                  <a:lnTo>
                    <a:pt x="2088152" y="2702315"/>
                  </a:lnTo>
                  <a:lnTo>
                    <a:pt x="2079681" y="2695962"/>
                  </a:lnTo>
                  <a:lnTo>
                    <a:pt x="2073328" y="2691726"/>
                  </a:lnTo>
                  <a:lnTo>
                    <a:pt x="2024618" y="2683255"/>
                  </a:lnTo>
                  <a:lnTo>
                    <a:pt x="2018265" y="2676902"/>
                  </a:lnTo>
                  <a:lnTo>
                    <a:pt x="2009794" y="2670548"/>
                  </a:lnTo>
                  <a:lnTo>
                    <a:pt x="2003440" y="2662077"/>
                  </a:lnTo>
                  <a:lnTo>
                    <a:pt x="1994969" y="2655724"/>
                  </a:lnTo>
                  <a:lnTo>
                    <a:pt x="1992851" y="2651488"/>
                  </a:lnTo>
                  <a:lnTo>
                    <a:pt x="1950495" y="2657841"/>
                  </a:lnTo>
                  <a:lnTo>
                    <a:pt x="1944142" y="2655724"/>
                  </a:lnTo>
                  <a:lnTo>
                    <a:pt x="1933553" y="2640899"/>
                  </a:lnTo>
                  <a:lnTo>
                    <a:pt x="1914493" y="2626074"/>
                  </a:lnTo>
                  <a:lnTo>
                    <a:pt x="1899668" y="2607014"/>
                  </a:lnTo>
                  <a:lnTo>
                    <a:pt x="1884843" y="2592189"/>
                  </a:lnTo>
                  <a:lnTo>
                    <a:pt x="1876372" y="2583718"/>
                  </a:lnTo>
                  <a:lnTo>
                    <a:pt x="1891197" y="2537127"/>
                  </a:lnTo>
                  <a:lnTo>
                    <a:pt x="1850959" y="2492653"/>
                  </a:lnTo>
                  <a:lnTo>
                    <a:pt x="1814956" y="2443943"/>
                  </a:lnTo>
                  <a:lnTo>
                    <a:pt x="1776836" y="2393116"/>
                  </a:lnTo>
                  <a:lnTo>
                    <a:pt x="1740833" y="2340171"/>
                  </a:lnTo>
                  <a:lnTo>
                    <a:pt x="1732362" y="2335935"/>
                  </a:lnTo>
                  <a:lnTo>
                    <a:pt x="1721773" y="2333818"/>
                  </a:lnTo>
                  <a:lnTo>
                    <a:pt x="1715419" y="2333818"/>
                  </a:lnTo>
                  <a:lnTo>
                    <a:pt x="1702712" y="2329582"/>
                  </a:lnTo>
                  <a:lnTo>
                    <a:pt x="1700595" y="2325346"/>
                  </a:lnTo>
                  <a:lnTo>
                    <a:pt x="1685770" y="2306286"/>
                  </a:lnTo>
                  <a:lnTo>
                    <a:pt x="1677299" y="2285108"/>
                  </a:lnTo>
                  <a:lnTo>
                    <a:pt x="1670945" y="2263930"/>
                  </a:lnTo>
                  <a:lnTo>
                    <a:pt x="1658239" y="2240634"/>
                  </a:lnTo>
                  <a:lnTo>
                    <a:pt x="1641296" y="2230045"/>
                  </a:lnTo>
                  <a:lnTo>
                    <a:pt x="1632825" y="2221574"/>
                  </a:lnTo>
                  <a:lnTo>
                    <a:pt x="1626472" y="2215221"/>
                  </a:lnTo>
                  <a:lnTo>
                    <a:pt x="1618000" y="2210985"/>
                  </a:lnTo>
                  <a:lnTo>
                    <a:pt x="1618000" y="2251223"/>
                  </a:lnTo>
                  <a:lnTo>
                    <a:pt x="1628589" y="2266048"/>
                  </a:lnTo>
                  <a:lnTo>
                    <a:pt x="1651885" y="2291462"/>
                  </a:lnTo>
                  <a:lnTo>
                    <a:pt x="1673063" y="2321111"/>
                  </a:lnTo>
                  <a:lnTo>
                    <a:pt x="1700595" y="2359231"/>
                  </a:lnTo>
                  <a:lnTo>
                    <a:pt x="1721773" y="2395234"/>
                  </a:lnTo>
                  <a:lnTo>
                    <a:pt x="1745069" y="2433354"/>
                  </a:lnTo>
                  <a:lnTo>
                    <a:pt x="1762011" y="2467239"/>
                  </a:lnTo>
                  <a:lnTo>
                    <a:pt x="1770482" y="2488417"/>
                  </a:lnTo>
                  <a:lnTo>
                    <a:pt x="1770482" y="2503242"/>
                  </a:lnTo>
                  <a:lnTo>
                    <a:pt x="1766247" y="2509595"/>
                  </a:lnTo>
                  <a:lnTo>
                    <a:pt x="1762011" y="2513831"/>
                  </a:lnTo>
                  <a:lnTo>
                    <a:pt x="1762011" y="2518066"/>
                  </a:lnTo>
                  <a:lnTo>
                    <a:pt x="1755658" y="2522302"/>
                  </a:lnTo>
                  <a:lnTo>
                    <a:pt x="1755658" y="2507477"/>
                  </a:lnTo>
                  <a:lnTo>
                    <a:pt x="1751422" y="2494771"/>
                  </a:lnTo>
                  <a:lnTo>
                    <a:pt x="1751422" y="2488417"/>
                  </a:lnTo>
                  <a:lnTo>
                    <a:pt x="1747186" y="2479946"/>
                  </a:lnTo>
                  <a:lnTo>
                    <a:pt x="1740833" y="2479946"/>
                  </a:lnTo>
                  <a:lnTo>
                    <a:pt x="1736597" y="2479946"/>
                  </a:lnTo>
                  <a:lnTo>
                    <a:pt x="1732362" y="2479946"/>
                  </a:lnTo>
                  <a:lnTo>
                    <a:pt x="1730244" y="2479946"/>
                  </a:lnTo>
                  <a:lnTo>
                    <a:pt x="1726008" y="2479946"/>
                  </a:lnTo>
                  <a:lnTo>
                    <a:pt x="1715419" y="2479946"/>
                  </a:lnTo>
                  <a:lnTo>
                    <a:pt x="1706948" y="2454532"/>
                  </a:lnTo>
                  <a:lnTo>
                    <a:pt x="1700595" y="2429119"/>
                  </a:lnTo>
                  <a:lnTo>
                    <a:pt x="1687888" y="2407941"/>
                  </a:lnTo>
                  <a:lnTo>
                    <a:pt x="1670945" y="2388881"/>
                  </a:lnTo>
                  <a:lnTo>
                    <a:pt x="1647650" y="2374056"/>
                  </a:lnTo>
                  <a:lnTo>
                    <a:pt x="1626472" y="2359231"/>
                  </a:lnTo>
                  <a:lnTo>
                    <a:pt x="1607411" y="2333818"/>
                  </a:lnTo>
                  <a:lnTo>
                    <a:pt x="1613765" y="2329582"/>
                  </a:lnTo>
                  <a:lnTo>
                    <a:pt x="1618000" y="2329582"/>
                  </a:lnTo>
                  <a:lnTo>
                    <a:pt x="1622236" y="2329582"/>
                  </a:lnTo>
                  <a:lnTo>
                    <a:pt x="1622236" y="2325346"/>
                  </a:lnTo>
                  <a:lnTo>
                    <a:pt x="1622236" y="2321111"/>
                  </a:lnTo>
                  <a:lnTo>
                    <a:pt x="1626472" y="2318993"/>
                  </a:lnTo>
                  <a:lnTo>
                    <a:pt x="1598940" y="2299933"/>
                  </a:lnTo>
                  <a:lnTo>
                    <a:pt x="1586233" y="2276637"/>
                  </a:lnTo>
                  <a:lnTo>
                    <a:pt x="1573527" y="2251223"/>
                  </a:lnTo>
                  <a:lnTo>
                    <a:pt x="1567173" y="2221574"/>
                  </a:lnTo>
                  <a:lnTo>
                    <a:pt x="1552349" y="2196160"/>
                  </a:lnTo>
                  <a:lnTo>
                    <a:pt x="1533288" y="2174982"/>
                  </a:lnTo>
                  <a:lnTo>
                    <a:pt x="1512110" y="2162276"/>
                  </a:lnTo>
                  <a:lnTo>
                    <a:pt x="1484579" y="2151687"/>
                  </a:lnTo>
                  <a:lnTo>
                    <a:pt x="1463401" y="2136862"/>
                  </a:lnTo>
                  <a:lnTo>
                    <a:pt x="1448576" y="2117802"/>
                  </a:lnTo>
                  <a:lnTo>
                    <a:pt x="1440105" y="2096624"/>
                  </a:lnTo>
                  <a:lnTo>
                    <a:pt x="1429516" y="2073328"/>
                  </a:lnTo>
                  <a:lnTo>
                    <a:pt x="1404102" y="2037325"/>
                  </a:lnTo>
                  <a:lnTo>
                    <a:pt x="1382924" y="2011912"/>
                  </a:lnTo>
                  <a:lnTo>
                    <a:pt x="1359629" y="1988617"/>
                  </a:lnTo>
                  <a:lnTo>
                    <a:pt x="1344804" y="1963202"/>
                  </a:lnTo>
                  <a:lnTo>
                    <a:pt x="1334215" y="1929317"/>
                  </a:lnTo>
                  <a:lnTo>
                    <a:pt x="1325744" y="1884844"/>
                  </a:lnTo>
                  <a:lnTo>
                    <a:pt x="1323626" y="1823427"/>
                  </a:lnTo>
                  <a:lnTo>
                    <a:pt x="1323626" y="1808603"/>
                  </a:lnTo>
                  <a:lnTo>
                    <a:pt x="1325744" y="1778953"/>
                  </a:lnTo>
                  <a:lnTo>
                    <a:pt x="1325744" y="1738715"/>
                  </a:lnTo>
                  <a:lnTo>
                    <a:pt x="1325744" y="1690006"/>
                  </a:lnTo>
                  <a:lnTo>
                    <a:pt x="1325744" y="1645532"/>
                  </a:lnTo>
                  <a:lnTo>
                    <a:pt x="1329979" y="1609529"/>
                  </a:lnTo>
                  <a:lnTo>
                    <a:pt x="1334215" y="1586233"/>
                  </a:lnTo>
                  <a:lnTo>
                    <a:pt x="1344804" y="1581998"/>
                  </a:lnTo>
                  <a:lnTo>
                    <a:pt x="1353275" y="1581998"/>
                  </a:lnTo>
                  <a:lnTo>
                    <a:pt x="1359629" y="1581998"/>
                  </a:lnTo>
                  <a:lnTo>
                    <a:pt x="1368100" y="1581998"/>
                  </a:lnTo>
                  <a:lnTo>
                    <a:pt x="1374453" y="1586233"/>
                  </a:lnTo>
                  <a:lnTo>
                    <a:pt x="1378689" y="1594705"/>
                  </a:lnTo>
                  <a:lnTo>
                    <a:pt x="1385042" y="1601058"/>
                  </a:lnTo>
                  <a:lnTo>
                    <a:pt x="1389278" y="1609529"/>
                  </a:lnTo>
                  <a:lnTo>
                    <a:pt x="1389278" y="1567173"/>
                  </a:lnTo>
                  <a:lnTo>
                    <a:pt x="1363864" y="1537524"/>
                  </a:lnTo>
                  <a:lnTo>
                    <a:pt x="1334215" y="1507875"/>
                  </a:lnTo>
                  <a:lnTo>
                    <a:pt x="1300330" y="1486697"/>
                  </a:lnTo>
                  <a:lnTo>
                    <a:pt x="1300330" y="1505757"/>
                  </a:lnTo>
                  <a:lnTo>
                    <a:pt x="1315155" y="1516346"/>
                  </a:lnTo>
                  <a:lnTo>
                    <a:pt x="1329979" y="1526935"/>
                  </a:lnTo>
                  <a:lnTo>
                    <a:pt x="1344804" y="1537524"/>
                  </a:lnTo>
                  <a:lnTo>
                    <a:pt x="1355393" y="1552349"/>
                  </a:lnTo>
                  <a:lnTo>
                    <a:pt x="1355393" y="1560820"/>
                  </a:lnTo>
                  <a:lnTo>
                    <a:pt x="1353275" y="1560820"/>
                  </a:lnTo>
                  <a:lnTo>
                    <a:pt x="1353275" y="1565055"/>
                  </a:lnTo>
                  <a:lnTo>
                    <a:pt x="1349040" y="1567173"/>
                  </a:lnTo>
                  <a:lnTo>
                    <a:pt x="1340568" y="1571409"/>
                  </a:lnTo>
                  <a:lnTo>
                    <a:pt x="1338451" y="1575644"/>
                  </a:lnTo>
                  <a:lnTo>
                    <a:pt x="1325744" y="1575644"/>
                  </a:lnTo>
                  <a:lnTo>
                    <a:pt x="1315155" y="1575644"/>
                  </a:lnTo>
                  <a:lnTo>
                    <a:pt x="1310919" y="1575644"/>
                  </a:lnTo>
                  <a:lnTo>
                    <a:pt x="1310919" y="1571409"/>
                  </a:lnTo>
                  <a:lnTo>
                    <a:pt x="1308801" y="1571409"/>
                  </a:lnTo>
                  <a:lnTo>
                    <a:pt x="1300330" y="1567173"/>
                  </a:lnTo>
                  <a:lnTo>
                    <a:pt x="1274917" y="1535406"/>
                  </a:lnTo>
                  <a:lnTo>
                    <a:pt x="1251621" y="1501521"/>
                  </a:lnTo>
                  <a:lnTo>
                    <a:pt x="1234678" y="1463401"/>
                  </a:lnTo>
                  <a:lnTo>
                    <a:pt x="1251621" y="1463401"/>
                  </a:lnTo>
                  <a:lnTo>
                    <a:pt x="1260092" y="1467637"/>
                  </a:lnTo>
                  <a:lnTo>
                    <a:pt x="1266445" y="1467637"/>
                  </a:lnTo>
                  <a:lnTo>
                    <a:pt x="1274917" y="1467637"/>
                  </a:lnTo>
                  <a:lnTo>
                    <a:pt x="1281270" y="1463401"/>
                  </a:lnTo>
                  <a:lnTo>
                    <a:pt x="1251621" y="1452812"/>
                  </a:lnTo>
                  <a:lnTo>
                    <a:pt x="1234678" y="1435869"/>
                  </a:lnTo>
                  <a:lnTo>
                    <a:pt x="1219854" y="1412574"/>
                  </a:lnTo>
                  <a:lnTo>
                    <a:pt x="1207147" y="1387160"/>
                  </a:lnTo>
                  <a:lnTo>
                    <a:pt x="1200794" y="1361746"/>
                  </a:lnTo>
                  <a:lnTo>
                    <a:pt x="1190205" y="1338451"/>
                  </a:lnTo>
                  <a:lnTo>
                    <a:pt x="1175380" y="1319390"/>
                  </a:lnTo>
                  <a:lnTo>
                    <a:pt x="1152084" y="1308801"/>
                  </a:lnTo>
                  <a:lnTo>
                    <a:pt x="1160555" y="1260092"/>
                  </a:lnTo>
                  <a:lnTo>
                    <a:pt x="1135142" y="1232560"/>
                  </a:lnTo>
                  <a:lnTo>
                    <a:pt x="1111846" y="1198676"/>
                  </a:lnTo>
                  <a:lnTo>
                    <a:pt x="1092786" y="1164791"/>
                  </a:lnTo>
                  <a:lnTo>
                    <a:pt x="1067372" y="1130906"/>
                  </a:lnTo>
                  <a:lnTo>
                    <a:pt x="1037723" y="1105492"/>
                  </a:lnTo>
                  <a:lnTo>
                    <a:pt x="997485" y="1086432"/>
                  </a:lnTo>
                  <a:lnTo>
                    <a:pt x="948775" y="1075843"/>
                  </a:lnTo>
                  <a:lnTo>
                    <a:pt x="908537" y="1056783"/>
                  </a:lnTo>
                  <a:lnTo>
                    <a:pt x="878888" y="1031369"/>
                  </a:lnTo>
                  <a:lnTo>
                    <a:pt x="845003" y="1001720"/>
                  </a:lnTo>
                  <a:lnTo>
                    <a:pt x="813236" y="984778"/>
                  </a:lnTo>
                  <a:lnTo>
                    <a:pt x="745466" y="984778"/>
                  </a:lnTo>
                  <a:lnTo>
                    <a:pt x="724288" y="972071"/>
                  </a:lnTo>
                  <a:lnTo>
                    <a:pt x="705228" y="957246"/>
                  </a:lnTo>
                  <a:lnTo>
                    <a:pt x="684050" y="946657"/>
                  </a:lnTo>
                  <a:lnTo>
                    <a:pt x="650165" y="942422"/>
                  </a:lnTo>
                  <a:lnTo>
                    <a:pt x="650165" y="991131"/>
                  </a:lnTo>
                  <a:lnTo>
                    <a:pt x="612045" y="1010191"/>
                  </a:lnTo>
                  <a:lnTo>
                    <a:pt x="580278" y="1029251"/>
                  </a:lnTo>
                  <a:lnTo>
                    <a:pt x="535804" y="1039840"/>
                  </a:lnTo>
                  <a:lnTo>
                    <a:pt x="546393" y="1005956"/>
                  </a:lnTo>
                  <a:lnTo>
                    <a:pt x="561217" y="972071"/>
                  </a:lnTo>
                  <a:lnTo>
                    <a:pt x="582395" y="942422"/>
                  </a:lnTo>
                  <a:lnTo>
                    <a:pt x="601456" y="910654"/>
                  </a:lnTo>
                  <a:lnTo>
                    <a:pt x="582395" y="910654"/>
                  </a:lnTo>
                  <a:lnTo>
                    <a:pt x="582395" y="917008"/>
                  </a:lnTo>
                  <a:lnTo>
                    <a:pt x="554864" y="940304"/>
                  </a:lnTo>
                  <a:lnTo>
                    <a:pt x="531568" y="969953"/>
                  </a:lnTo>
                  <a:lnTo>
                    <a:pt x="516744" y="1001720"/>
                  </a:lnTo>
                  <a:lnTo>
                    <a:pt x="506155" y="1035605"/>
                  </a:lnTo>
                  <a:lnTo>
                    <a:pt x="491330" y="1071607"/>
                  </a:lnTo>
                  <a:lnTo>
                    <a:pt x="468034" y="1105492"/>
                  </a:lnTo>
                  <a:lnTo>
                    <a:pt x="453210" y="1120316"/>
                  </a:lnTo>
                  <a:lnTo>
                    <a:pt x="423560" y="1143613"/>
                  </a:lnTo>
                  <a:lnTo>
                    <a:pt x="387558" y="1164791"/>
                  </a:lnTo>
                  <a:lnTo>
                    <a:pt x="343084" y="1190204"/>
                  </a:lnTo>
                  <a:lnTo>
                    <a:pt x="298610" y="1219854"/>
                  </a:lnTo>
                  <a:lnTo>
                    <a:pt x="254136" y="1247385"/>
                  </a:lnTo>
                  <a:lnTo>
                    <a:pt x="209662" y="1268563"/>
                  </a:lnTo>
                  <a:lnTo>
                    <a:pt x="175778" y="1283388"/>
                  </a:lnTo>
                  <a:lnTo>
                    <a:pt x="154600" y="1289741"/>
                  </a:lnTo>
                  <a:lnTo>
                    <a:pt x="154600" y="1283388"/>
                  </a:lnTo>
                  <a:lnTo>
                    <a:pt x="163071" y="1283388"/>
                  </a:lnTo>
                  <a:lnTo>
                    <a:pt x="188484" y="1257975"/>
                  </a:lnTo>
                  <a:lnTo>
                    <a:pt x="220251" y="1234678"/>
                  </a:lnTo>
                  <a:lnTo>
                    <a:pt x="258372" y="1213500"/>
                  </a:lnTo>
                  <a:lnTo>
                    <a:pt x="294374" y="1190204"/>
                  </a:lnTo>
                  <a:lnTo>
                    <a:pt x="328259" y="1164791"/>
                  </a:lnTo>
                  <a:lnTo>
                    <a:pt x="353673" y="1135142"/>
                  </a:lnTo>
                  <a:lnTo>
                    <a:pt x="372733" y="1101257"/>
                  </a:lnTo>
                  <a:lnTo>
                    <a:pt x="379086" y="1056783"/>
                  </a:lnTo>
                  <a:lnTo>
                    <a:pt x="351555" y="1065254"/>
                  </a:lnTo>
                  <a:lnTo>
                    <a:pt x="332495" y="1071607"/>
                  </a:lnTo>
                  <a:lnTo>
                    <a:pt x="307081" y="1080079"/>
                  </a:lnTo>
                  <a:lnTo>
                    <a:pt x="307081" y="1071607"/>
                  </a:lnTo>
                  <a:lnTo>
                    <a:pt x="307081" y="1065254"/>
                  </a:lnTo>
                  <a:lnTo>
                    <a:pt x="302846" y="1061019"/>
                  </a:lnTo>
                  <a:lnTo>
                    <a:pt x="302846" y="1061018"/>
                  </a:lnTo>
                  <a:lnTo>
                    <a:pt x="298610" y="1061018"/>
                  </a:lnTo>
                  <a:lnTo>
                    <a:pt x="292257" y="1056783"/>
                  </a:lnTo>
                  <a:lnTo>
                    <a:pt x="288021" y="1061019"/>
                  </a:lnTo>
                  <a:lnTo>
                    <a:pt x="283785" y="1065255"/>
                  </a:lnTo>
                  <a:lnTo>
                    <a:pt x="279550" y="1069490"/>
                  </a:lnTo>
                  <a:lnTo>
                    <a:pt x="277432" y="1069490"/>
                  </a:lnTo>
                  <a:lnTo>
                    <a:pt x="268961" y="1071607"/>
                  </a:lnTo>
                  <a:lnTo>
                    <a:pt x="258372" y="1071607"/>
                  </a:lnTo>
                  <a:lnTo>
                    <a:pt x="254136" y="1050429"/>
                  </a:lnTo>
                  <a:lnTo>
                    <a:pt x="243547" y="1020780"/>
                  </a:lnTo>
                  <a:lnTo>
                    <a:pt x="235076" y="999602"/>
                  </a:lnTo>
                  <a:lnTo>
                    <a:pt x="228723" y="1005955"/>
                  </a:lnTo>
                  <a:lnTo>
                    <a:pt x="224487" y="1010191"/>
                  </a:lnTo>
                  <a:lnTo>
                    <a:pt x="220251" y="1010191"/>
                  </a:lnTo>
                  <a:lnTo>
                    <a:pt x="213898" y="1010191"/>
                  </a:lnTo>
                  <a:lnTo>
                    <a:pt x="209662" y="1005955"/>
                  </a:lnTo>
                  <a:lnTo>
                    <a:pt x="173660" y="980542"/>
                  </a:lnTo>
                  <a:lnTo>
                    <a:pt x="144011" y="942422"/>
                  </a:lnTo>
                  <a:lnTo>
                    <a:pt x="120715" y="902183"/>
                  </a:lnTo>
                  <a:lnTo>
                    <a:pt x="133422" y="881005"/>
                  </a:lnTo>
                  <a:lnTo>
                    <a:pt x="144011" y="853474"/>
                  </a:lnTo>
                  <a:lnTo>
                    <a:pt x="154600" y="832296"/>
                  </a:lnTo>
                  <a:lnTo>
                    <a:pt x="169424" y="813236"/>
                  </a:lnTo>
                  <a:lnTo>
                    <a:pt x="194838" y="798411"/>
                  </a:lnTo>
                  <a:lnTo>
                    <a:pt x="218134" y="792058"/>
                  </a:lnTo>
                  <a:lnTo>
                    <a:pt x="239312" y="781469"/>
                  </a:lnTo>
                  <a:lnTo>
                    <a:pt x="254136" y="766645"/>
                  </a:lnTo>
                  <a:lnTo>
                    <a:pt x="264725" y="743348"/>
                  </a:lnTo>
                  <a:lnTo>
                    <a:pt x="264725" y="707345"/>
                  </a:lnTo>
                  <a:lnTo>
                    <a:pt x="268961" y="703109"/>
                  </a:lnTo>
                  <a:lnTo>
                    <a:pt x="273196" y="703109"/>
                  </a:lnTo>
                  <a:lnTo>
                    <a:pt x="273196" y="698874"/>
                  </a:lnTo>
                  <a:lnTo>
                    <a:pt x="273196" y="694639"/>
                  </a:lnTo>
                  <a:lnTo>
                    <a:pt x="277432" y="692521"/>
                  </a:lnTo>
                  <a:lnTo>
                    <a:pt x="243547" y="692521"/>
                  </a:lnTo>
                  <a:lnTo>
                    <a:pt x="235076" y="698874"/>
                  </a:lnTo>
                  <a:lnTo>
                    <a:pt x="232958" y="703110"/>
                  </a:lnTo>
                  <a:lnTo>
                    <a:pt x="228723" y="707345"/>
                  </a:lnTo>
                  <a:lnTo>
                    <a:pt x="220251" y="709463"/>
                  </a:lnTo>
                  <a:lnTo>
                    <a:pt x="213898" y="713699"/>
                  </a:lnTo>
                  <a:lnTo>
                    <a:pt x="203309" y="713699"/>
                  </a:lnTo>
                  <a:lnTo>
                    <a:pt x="180013" y="707345"/>
                  </a:lnTo>
                  <a:lnTo>
                    <a:pt x="148246" y="694639"/>
                  </a:lnTo>
                  <a:lnTo>
                    <a:pt x="110126" y="688285"/>
                  </a:lnTo>
                  <a:lnTo>
                    <a:pt x="80476" y="673461"/>
                  </a:lnTo>
                  <a:lnTo>
                    <a:pt x="74123" y="618398"/>
                  </a:lnTo>
                  <a:lnTo>
                    <a:pt x="88948" y="618398"/>
                  </a:lnTo>
                  <a:lnTo>
                    <a:pt x="95301" y="614162"/>
                  </a:lnTo>
                  <a:lnTo>
                    <a:pt x="105890" y="609927"/>
                  </a:lnTo>
                  <a:lnTo>
                    <a:pt x="114361" y="607809"/>
                  </a:lnTo>
                  <a:lnTo>
                    <a:pt x="120715" y="607809"/>
                  </a:lnTo>
                  <a:lnTo>
                    <a:pt x="129186" y="599338"/>
                  </a:lnTo>
                  <a:lnTo>
                    <a:pt x="135539" y="592985"/>
                  </a:lnTo>
                  <a:lnTo>
                    <a:pt x="133422" y="588749"/>
                  </a:lnTo>
                  <a:lnTo>
                    <a:pt x="133422" y="584513"/>
                  </a:lnTo>
                  <a:lnTo>
                    <a:pt x="129186" y="578160"/>
                  </a:lnTo>
                  <a:lnTo>
                    <a:pt x="163071" y="578160"/>
                  </a:lnTo>
                  <a:lnTo>
                    <a:pt x="165189" y="573924"/>
                  </a:lnTo>
                  <a:lnTo>
                    <a:pt x="169424" y="573924"/>
                  </a:lnTo>
                  <a:lnTo>
                    <a:pt x="173660" y="569688"/>
                  </a:lnTo>
                  <a:lnTo>
                    <a:pt x="175778" y="569688"/>
                  </a:lnTo>
                  <a:lnTo>
                    <a:pt x="184249" y="569688"/>
                  </a:lnTo>
                  <a:lnTo>
                    <a:pt x="194838" y="580277"/>
                  </a:lnTo>
                  <a:lnTo>
                    <a:pt x="205427" y="588749"/>
                  </a:lnTo>
                  <a:lnTo>
                    <a:pt x="218134" y="599338"/>
                  </a:lnTo>
                  <a:lnTo>
                    <a:pt x="224487" y="609927"/>
                  </a:lnTo>
                  <a:lnTo>
                    <a:pt x="249901" y="599338"/>
                  </a:lnTo>
                  <a:lnTo>
                    <a:pt x="249901" y="584513"/>
                  </a:lnTo>
                  <a:lnTo>
                    <a:pt x="243547" y="573924"/>
                  </a:lnTo>
                  <a:lnTo>
                    <a:pt x="239312" y="563335"/>
                  </a:lnTo>
                  <a:lnTo>
                    <a:pt x="235076" y="550628"/>
                  </a:lnTo>
                  <a:lnTo>
                    <a:pt x="232958" y="540039"/>
                  </a:lnTo>
                  <a:lnTo>
                    <a:pt x="224487" y="529450"/>
                  </a:lnTo>
                  <a:lnTo>
                    <a:pt x="199073" y="499801"/>
                  </a:lnTo>
                  <a:lnTo>
                    <a:pt x="169424" y="476505"/>
                  </a:lnTo>
                  <a:lnTo>
                    <a:pt x="135539" y="455327"/>
                  </a:lnTo>
                  <a:lnTo>
                    <a:pt x="105890" y="434149"/>
                  </a:lnTo>
                  <a:lnTo>
                    <a:pt x="88948" y="400264"/>
                  </a:lnTo>
                  <a:lnTo>
                    <a:pt x="95301" y="389675"/>
                  </a:lnTo>
                  <a:lnTo>
                    <a:pt x="99537" y="376968"/>
                  </a:lnTo>
                  <a:lnTo>
                    <a:pt x="103772" y="366379"/>
                  </a:lnTo>
                  <a:lnTo>
                    <a:pt x="148246" y="370615"/>
                  </a:lnTo>
                  <a:lnTo>
                    <a:pt x="190602" y="366379"/>
                  </a:lnTo>
                  <a:lnTo>
                    <a:pt x="224487" y="347319"/>
                  </a:lnTo>
                  <a:lnTo>
                    <a:pt x="235076" y="321905"/>
                  </a:lnTo>
                  <a:lnTo>
                    <a:pt x="243547" y="296492"/>
                  </a:lnTo>
                  <a:lnTo>
                    <a:pt x="249901" y="273196"/>
                  </a:lnTo>
                  <a:lnTo>
                    <a:pt x="277432" y="252018"/>
                  </a:lnTo>
                  <a:lnTo>
                    <a:pt x="313435" y="232958"/>
                  </a:lnTo>
                  <a:lnTo>
                    <a:pt x="353673" y="222369"/>
                  </a:lnTo>
                  <a:lnTo>
                    <a:pt x="387558" y="207544"/>
                  </a:lnTo>
                  <a:lnTo>
                    <a:pt x="421443" y="186366"/>
                  </a:lnTo>
                  <a:lnTo>
                    <a:pt x="432032" y="192720"/>
                  </a:lnTo>
                  <a:lnTo>
                    <a:pt x="438385" y="196955"/>
                  </a:lnTo>
                  <a:lnTo>
                    <a:pt x="438385" y="203309"/>
                  </a:lnTo>
                  <a:lnTo>
                    <a:pt x="442621" y="207545"/>
                  </a:lnTo>
                  <a:lnTo>
                    <a:pt x="442621" y="216015"/>
                  </a:lnTo>
                  <a:lnTo>
                    <a:pt x="446856" y="218133"/>
                  </a:lnTo>
                  <a:lnTo>
                    <a:pt x="453210" y="226604"/>
                  </a:lnTo>
                  <a:lnTo>
                    <a:pt x="461681" y="232958"/>
                  </a:lnTo>
                  <a:lnTo>
                    <a:pt x="472270" y="232958"/>
                  </a:lnTo>
                  <a:lnTo>
                    <a:pt x="480741" y="232958"/>
                  </a:lnTo>
                  <a:lnTo>
                    <a:pt x="487094" y="230840"/>
                  </a:lnTo>
                  <a:lnTo>
                    <a:pt x="495566" y="226604"/>
                  </a:lnTo>
                  <a:lnTo>
                    <a:pt x="501919" y="226604"/>
                  </a:lnTo>
                  <a:lnTo>
                    <a:pt x="510390" y="226604"/>
                  </a:lnTo>
                  <a:lnTo>
                    <a:pt x="516744" y="230840"/>
                  </a:lnTo>
                  <a:lnTo>
                    <a:pt x="525215" y="237193"/>
                  </a:lnTo>
                  <a:lnTo>
                    <a:pt x="535804" y="247782"/>
                  </a:lnTo>
                  <a:lnTo>
                    <a:pt x="542157" y="256254"/>
                  </a:lnTo>
                  <a:lnTo>
                    <a:pt x="550628" y="262607"/>
                  </a:lnTo>
                  <a:lnTo>
                    <a:pt x="561217" y="266843"/>
                  </a:lnTo>
                  <a:lnTo>
                    <a:pt x="571806" y="271078"/>
                  </a:lnTo>
                  <a:lnTo>
                    <a:pt x="582395" y="266843"/>
                  </a:lnTo>
                  <a:lnTo>
                    <a:pt x="590867" y="266843"/>
                  </a:lnTo>
                  <a:lnTo>
                    <a:pt x="597220" y="262607"/>
                  </a:lnTo>
                  <a:lnTo>
                    <a:pt x="609927" y="258371"/>
                  </a:lnTo>
                  <a:lnTo>
                    <a:pt x="616280" y="258371"/>
                  </a:lnTo>
                  <a:lnTo>
                    <a:pt x="639576" y="266843"/>
                  </a:lnTo>
                  <a:lnTo>
                    <a:pt x="671343" y="277432"/>
                  </a:lnTo>
                  <a:lnTo>
                    <a:pt x="700992" y="292256"/>
                  </a:lnTo>
                  <a:lnTo>
                    <a:pt x="730642" y="300727"/>
                  </a:lnTo>
                  <a:lnTo>
                    <a:pt x="794176" y="292256"/>
                  </a:lnTo>
                  <a:lnTo>
                    <a:pt x="834414" y="311316"/>
                  </a:lnTo>
                  <a:lnTo>
                    <a:pt x="872534" y="336730"/>
                  </a:lnTo>
                  <a:lnTo>
                    <a:pt x="908537" y="360026"/>
                  </a:lnTo>
                  <a:lnTo>
                    <a:pt x="948775" y="381204"/>
                  </a:lnTo>
                  <a:lnTo>
                    <a:pt x="997485" y="389675"/>
                  </a:lnTo>
                  <a:lnTo>
                    <a:pt x="997485" y="374851"/>
                  </a:lnTo>
                  <a:lnTo>
                    <a:pt x="986896" y="362144"/>
                  </a:lnTo>
                  <a:lnTo>
                    <a:pt x="976307" y="347319"/>
                  </a:lnTo>
                  <a:lnTo>
                    <a:pt x="963600" y="332494"/>
                  </a:lnTo>
                  <a:lnTo>
                    <a:pt x="957246" y="315552"/>
                  </a:lnTo>
                  <a:lnTo>
                    <a:pt x="1001720" y="311316"/>
                  </a:lnTo>
                  <a:lnTo>
                    <a:pt x="1031369" y="302845"/>
                  </a:lnTo>
                  <a:lnTo>
                    <a:pt x="1056783" y="288021"/>
                  </a:lnTo>
                  <a:lnTo>
                    <a:pt x="1077961" y="273196"/>
                  </a:lnTo>
                  <a:lnTo>
                    <a:pt x="1101257" y="256254"/>
                  </a:lnTo>
                  <a:lnTo>
                    <a:pt x="1126670" y="243547"/>
                  </a:lnTo>
                  <a:lnTo>
                    <a:pt x="1160555" y="237193"/>
                  </a:lnTo>
                  <a:lnTo>
                    <a:pt x="1166909" y="241429"/>
                  </a:lnTo>
                  <a:lnTo>
                    <a:pt x="1179615" y="243547"/>
                  </a:lnTo>
                  <a:lnTo>
                    <a:pt x="1185969" y="247782"/>
                  </a:lnTo>
                  <a:lnTo>
                    <a:pt x="1192322" y="252018"/>
                  </a:lnTo>
                  <a:lnTo>
                    <a:pt x="1179615" y="252018"/>
                  </a:lnTo>
                  <a:lnTo>
                    <a:pt x="1141495" y="281667"/>
                  </a:lnTo>
                  <a:lnTo>
                    <a:pt x="1101257" y="307081"/>
                  </a:lnTo>
                  <a:lnTo>
                    <a:pt x="1056783" y="326141"/>
                  </a:lnTo>
                  <a:lnTo>
                    <a:pt x="1056783" y="340966"/>
                  </a:lnTo>
                  <a:lnTo>
                    <a:pt x="1097021" y="347319"/>
                  </a:lnTo>
                  <a:lnTo>
                    <a:pt x="1116081" y="326141"/>
                  </a:lnTo>
                  <a:lnTo>
                    <a:pt x="1135142" y="315552"/>
                  </a:lnTo>
                  <a:lnTo>
                    <a:pt x="1160555" y="311316"/>
                  </a:lnTo>
                  <a:lnTo>
                    <a:pt x="1185969" y="311316"/>
                  </a:lnTo>
                  <a:lnTo>
                    <a:pt x="1219854" y="307081"/>
                  </a:lnTo>
                  <a:lnTo>
                    <a:pt x="1221972" y="296492"/>
                  </a:lnTo>
                  <a:lnTo>
                    <a:pt x="1226207" y="285903"/>
                  </a:lnTo>
                  <a:lnTo>
                    <a:pt x="1234678" y="273196"/>
                  </a:lnTo>
                  <a:lnTo>
                    <a:pt x="1241032" y="266842"/>
                  </a:lnTo>
                  <a:lnTo>
                    <a:pt x="1251621" y="292256"/>
                  </a:lnTo>
                  <a:lnTo>
                    <a:pt x="1264328" y="311316"/>
                  </a:lnTo>
                  <a:lnTo>
                    <a:pt x="1281270" y="326141"/>
                  </a:lnTo>
                  <a:lnTo>
                    <a:pt x="1308801" y="332494"/>
                  </a:lnTo>
                  <a:lnTo>
                    <a:pt x="1315155" y="326140"/>
                  </a:lnTo>
                  <a:lnTo>
                    <a:pt x="1319390" y="321905"/>
                  </a:lnTo>
                  <a:lnTo>
                    <a:pt x="1325744" y="317670"/>
                  </a:lnTo>
                  <a:lnTo>
                    <a:pt x="1329979" y="315552"/>
                  </a:lnTo>
                  <a:lnTo>
                    <a:pt x="1338451" y="315552"/>
                  </a:lnTo>
                  <a:lnTo>
                    <a:pt x="1340568" y="315552"/>
                  </a:lnTo>
                  <a:lnTo>
                    <a:pt x="1349040" y="326141"/>
                  </a:lnTo>
                  <a:lnTo>
                    <a:pt x="1353275" y="332494"/>
                  </a:lnTo>
                  <a:lnTo>
                    <a:pt x="1355393" y="340966"/>
                  </a:lnTo>
                  <a:lnTo>
                    <a:pt x="1368100" y="336730"/>
                  </a:lnTo>
                  <a:lnTo>
                    <a:pt x="1378689" y="330377"/>
                  </a:lnTo>
                  <a:lnTo>
                    <a:pt x="1385042" y="321905"/>
                  </a:lnTo>
                  <a:lnTo>
                    <a:pt x="1395631" y="317670"/>
                  </a:lnTo>
                  <a:lnTo>
                    <a:pt x="1404102" y="315552"/>
                  </a:lnTo>
                  <a:lnTo>
                    <a:pt x="1444341" y="326141"/>
                  </a:lnTo>
                  <a:lnTo>
                    <a:pt x="1478226" y="351555"/>
                  </a:lnTo>
                  <a:lnTo>
                    <a:pt x="1512110" y="376968"/>
                  </a:lnTo>
                  <a:lnTo>
                    <a:pt x="1543877" y="400264"/>
                  </a:lnTo>
                  <a:lnTo>
                    <a:pt x="1556584" y="400264"/>
                  </a:lnTo>
                  <a:lnTo>
                    <a:pt x="1567173" y="400264"/>
                  </a:lnTo>
                  <a:lnTo>
                    <a:pt x="1573527" y="396029"/>
                  </a:lnTo>
                  <a:lnTo>
                    <a:pt x="1586233" y="391793"/>
                  </a:lnTo>
                  <a:lnTo>
                    <a:pt x="1592587" y="389675"/>
                  </a:lnTo>
                  <a:lnTo>
                    <a:pt x="1598940" y="389675"/>
                  </a:lnTo>
                  <a:lnTo>
                    <a:pt x="1607411" y="396029"/>
                  </a:lnTo>
                  <a:lnTo>
                    <a:pt x="1613765" y="404500"/>
                  </a:lnTo>
                  <a:lnTo>
                    <a:pt x="1622236" y="415089"/>
                  </a:lnTo>
                  <a:lnTo>
                    <a:pt x="1628589" y="429913"/>
                  </a:lnTo>
                  <a:lnTo>
                    <a:pt x="1632825" y="436267"/>
                  </a:lnTo>
                  <a:lnTo>
                    <a:pt x="1626472" y="440502"/>
                  </a:lnTo>
                  <a:lnTo>
                    <a:pt x="1618000" y="444738"/>
                  </a:lnTo>
                  <a:lnTo>
                    <a:pt x="1613765" y="446856"/>
                  </a:lnTo>
                  <a:lnTo>
                    <a:pt x="1613765" y="451091"/>
                  </a:lnTo>
                  <a:lnTo>
                    <a:pt x="1611647" y="455327"/>
                  </a:lnTo>
                  <a:lnTo>
                    <a:pt x="1607411" y="461680"/>
                  </a:lnTo>
                  <a:lnTo>
                    <a:pt x="1632825" y="461680"/>
                  </a:lnTo>
                  <a:lnTo>
                    <a:pt x="1666710" y="465916"/>
                  </a:lnTo>
                  <a:lnTo>
                    <a:pt x="1700595" y="465916"/>
                  </a:lnTo>
                  <a:lnTo>
                    <a:pt x="1730244" y="465916"/>
                  </a:lnTo>
                  <a:lnTo>
                    <a:pt x="1747186" y="470152"/>
                  </a:lnTo>
                  <a:lnTo>
                    <a:pt x="1766247" y="491330"/>
                  </a:lnTo>
                  <a:lnTo>
                    <a:pt x="1785307" y="514625"/>
                  </a:lnTo>
                  <a:lnTo>
                    <a:pt x="1802249" y="535803"/>
                  </a:lnTo>
                  <a:lnTo>
                    <a:pt x="1802249" y="461680"/>
                  </a:lnTo>
                  <a:lnTo>
                    <a:pt x="1821309" y="461680"/>
                  </a:lnTo>
                  <a:lnTo>
                    <a:pt x="1836134" y="461680"/>
                  </a:lnTo>
                  <a:lnTo>
                    <a:pt x="1846723" y="459563"/>
                  </a:lnTo>
                  <a:lnTo>
                    <a:pt x="1861548" y="455327"/>
                  </a:lnTo>
                  <a:lnTo>
                    <a:pt x="1861548" y="446856"/>
                  </a:lnTo>
                  <a:lnTo>
                    <a:pt x="1795896" y="446856"/>
                  </a:lnTo>
                  <a:lnTo>
                    <a:pt x="1791660" y="436267"/>
                  </a:lnTo>
                  <a:lnTo>
                    <a:pt x="1789542" y="434149"/>
                  </a:lnTo>
                  <a:lnTo>
                    <a:pt x="1785307" y="425678"/>
                  </a:lnTo>
                  <a:lnTo>
                    <a:pt x="1781071" y="419324"/>
                  </a:lnTo>
                  <a:lnTo>
                    <a:pt x="1781071" y="406618"/>
                  </a:lnTo>
                  <a:lnTo>
                    <a:pt x="1789542" y="406618"/>
                  </a:lnTo>
                  <a:lnTo>
                    <a:pt x="1789542" y="400264"/>
                  </a:lnTo>
                  <a:lnTo>
                    <a:pt x="1884843" y="389675"/>
                  </a:lnTo>
                  <a:lnTo>
                    <a:pt x="1884843" y="415089"/>
                  </a:lnTo>
                  <a:lnTo>
                    <a:pt x="1895432" y="421442"/>
                  </a:lnTo>
                  <a:lnTo>
                    <a:pt x="1903904" y="434149"/>
                  </a:lnTo>
                  <a:lnTo>
                    <a:pt x="1910257" y="440502"/>
                  </a:lnTo>
                  <a:lnTo>
                    <a:pt x="1918728" y="455327"/>
                  </a:lnTo>
                  <a:lnTo>
                    <a:pt x="1958966" y="455327"/>
                  </a:lnTo>
                  <a:lnTo>
                    <a:pt x="1984380" y="461680"/>
                  </a:lnTo>
                  <a:lnTo>
                    <a:pt x="2009794" y="465916"/>
                  </a:lnTo>
                  <a:lnTo>
                    <a:pt x="2035207" y="470152"/>
                  </a:lnTo>
                  <a:lnTo>
                    <a:pt x="2073328" y="470152"/>
                  </a:lnTo>
                  <a:lnTo>
                    <a:pt x="2077563" y="465917"/>
                  </a:lnTo>
                  <a:lnTo>
                    <a:pt x="2079681" y="461680"/>
                  </a:lnTo>
                  <a:lnTo>
                    <a:pt x="2083917" y="459563"/>
                  </a:lnTo>
                  <a:lnTo>
                    <a:pt x="2088152" y="455328"/>
                  </a:lnTo>
                  <a:lnTo>
                    <a:pt x="2088152" y="429913"/>
                  </a:lnTo>
                  <a:lnTo>
                    <a:pt x="2136862" y="429913"/>
                  </a:lnTo>
                  <a:lnTo>
                    <a:pt x="2151686" y="461680"/>
                  </a:lnTo>
                  <a:lnTo>
                    <a:pt x="2168629" y="495565"/>
                  </a:lnTo>
                  <a:lnTo>
                    <a:pt x="2172864" y="480741"/>
                  </a:lnTo>
                  <a:lnTo>
                    <a:pt x="2172864" y="474387"/>
                  </a:lnTo>
                  <a:lnTo>
                    <a:pt x="2177100" y="461680"/>
                  </a:lnTo>
                  <a:lnTo>
                    <a:pt x="2177100" y="455327"/>
                  </a:lnTo>
                  <a:lnTo>
                    <a:pt x="2202514" y="455327"/>
                  </a:lnTo>
                  <a:lnTo>
                    <a:pt x="2202514" y="425678"/>
                  </a:lnTo>
                  <a:lnTo>
                    <a:pt x="2202514" y="391793"/>
                  </a:lnTo>
                  <a:lnTo>
                    <a:pt x="2206749" y="362144"/>
                  </a:lnTo>
                  <a:lnTo>
                    <a:pt x="2202514" y="347319"/>
                  </a:lnTo>
                  <a:lnTo>
                    <a:pt x="2177100" y="317670"/>
                  </a:lnTo>
                  <a:lnTo>
                    <a:pt x="2158040" y="285903"/>
                  </a:lnTo>
                  <a:lnTo>
                    <a:pt x="2153804" y="247782"/>
                  </a:lnTo>
                  <a:lnTo>
                    <a:pt x="2162275" y="211780"/>
                  </a:lnTo>
                  <a:lnTo>
                    <a:pt x="2187689" y="171541"/>
                  </a:lnTo>
                  <a:lnTo>
                    <a:pt x="2206749" y="163070"/>
                  </a:lnTo>
                  <a:lnTo>
                    <a:pt x="2227927" y="156717"/>
                  </a:lnTo>
                  <a:lnTo>
                    <a:pt x="2251223" y="152481"/>
                  </a:lnTo>
                  <a:close/>
                  <a:moveTo>
                    <a:pt x="1802249" y="48709"/>
                  </a:moveTo>
                  <a:lnTo>
                    <a:pt x="1846723" y="78358"/>
                  </a:lnTo>
                  <a:lnTo>
                    <a:pt x="1874254" y="114361"/>
                  </a:lnTo>
                  <a:lnTo>
                    <a:pt x="1889079" y="158835"/>
                  </a:lnTo>
                  <a:lnTo>
                    <a:pt x="1899668" y="216015"/>
                  </a:lnTo>
                  <a:lnTo>
                    <a:pt x="1910257" y="273196"/>
                  </a:lnTo>
                  <a:lnTo>
                    <a:pt x="1944142" y="277432"/>
                  </a:lnTo>
                  <a:lnTo>
                    <a:pt x="1965320" y="281667"/>
                  </a:lnTo>
                  <a:lnTo>
                    <a:pt x="1984380" y="296492"/>
                  </a:lnTo>
                  <a:lnTo>
                    <a:pt x="1994969" y="315552"/>
                  </a:lnTo>
                  <a:lnTo>
                    <a:pt x="1999205" y="347319"/>
                  </a:lnTo>
                  <a:lnTo>
                    <a:pt x="1992851" y="347319"/>
                  </a:lnTo>
                  <a:lnTo>
                    <a:pt x="1988616" y="345201"/>
                  </a:lnTo>
                  <a:lnTo>
                    <a:pt x="1984380" y="340965"/>
                  </a:lnTo>
                  <a:lnTo>
                    <a:pt x="1980145" y="336730"/>
                  </a:lnTo>
                  <a:lnTo>
                    <a:pt x="1973791" y="332494"/>
                  </a:lnTo>
                  <a:lnTo>
                    <a:pt x="1973791" y="347319"/>
                  </a:lnTo>
                  <a:lnTo>
                    <a:pt x="1980145" y="355790"/>
                  </a:lnTo>
                  <a:lnTo>
                    <a:pt x="1984380" y="360025"/>
                  </a:lnTo>
                  <a:lnTo>
                    <a:pt x="1988616" y="360025"/>
                  </a:lnTo>
                  <a:lnTo>
                    <a:pt x="1988616" y="366379"/>
                  </a:lnTo>
                  <a:lnTo>
                    <a:pt x="1988616" y="370615"/>
                  </a:lnTo>
                  <a:lnTo>
                    <a:pt x="1992851" y="381204"/>
                  </a:lnTo>
                  <a:lnTo>
                    <a:pt x="1973791" y="385440"/>
                  </a:lnTo>
                  <a:lnTo>
                    <a:pt x="1954731" y="389675"/>
                  </a:lnTo>
                  <a:lnTo>
                    <a:pt x="1933553" y="389675"/>
                  </a:lnTo>
                  <a:lnTo>
                    <a:pt x="1895432" y="374851"/>
                  </a:lnTo>
                  <a:lnTo>
                    <a:pt x="1859430" y="370615"/>
                  </a:lnTo>
                  <a:lnTo>
                    <a:pt x="1817074" y="376968"/>
                  </a:lnTo>
                  <a:lnTo>
                    <a:pt x="1776836" y="389675"/>
                  </a:lnTo>
                  <a:lnTo>
                    <a:pt x="1736597" y="396029"/>
                  </a:lnTo>
                  <a:lnTo>
                    <a:pt x="1692123" y="396029"/>
                  </a:lnTo>
                  <a:lnTo>
                    <a:pt x="1641296" y="381204"/>
                  </a:lnTo>
                  <a:lnTo>
                    <a:pt x="1613765" y="374851"/>
                  </a:lnTo>
                  <a:lnTo>
                    <a:pt x="1592587" y="370615"/>
                  </a:lnTo>
                  <a:lnTo>
                    <a:pt x="1573527" y="366379"/>
                  </a:lnTo>
                  <a:lnTo>
                    <a:pt x="1556584" y="355790"/>
                  </a:lnTo>
                  <a:lnTo>
                    <a:pt x="1543877" y="332494"/>
                  </a:lnTo>
                  <a:lnTo>
                    <a:pt x="1552349" y="332494"/>
                  </a:lnTo>
                  <a:lnTo>
                    <a:pt x="1571409" y="315552"/>
                  </a:lnTo>
                  <a:lnTo>
                    <a:pt x="1598940" y="307081"/>
                  </a:lnTo>
                  <a:lnTo>
                    <a:pt x="1632825" y="302845"/>
                  </a:lnTo>
                  <a:lnTo>
                    <a:pt x="1666710" y="300727"/>
                  </a:lnTo>
                  <a:lnTo>
                    <a:pt x="1666710" y="292256"/>
                  </a:lnTo>
                  <a:lnTo>
                    <a:pt x="1651885" y="281667"/>
                  </a:lnTo>
                  <a:lnTo>
                    <a:pt x="1641296" y="273196"/>
                  </a:lnTo>
                  <a:lnTo>
                    <a:pt x="1626472" y="271078"/>
                  </a:lnTo>
                  <a:lnTo>
                    <a:pt x="1598940" y="266843"/>
                  </a:lnTo>
                  <a:lnTo>
                    <a:pt x="1586233" y="266843"/>
                  </a:lnTo>
                  <a:lnTo>
                    <a:pt x="1558702" y="266843"/>
                  </a:lnTo>
                  <a:lnTo>
                    <a:pt x="1526935" y="266843"/>
                  </a:lnTo>
                  <a:lnTo>
                    <a:pt x="1522699" y="243547"/>
                  </a:lnTo>
                  <a:lnTo>
                    <a:pt x="1512110" y="222369"/>
                  </a:lnTo>
                  <a:lnTo>
                    <a:pt x="1503639" y="203309"/>
                  </a:lnTo>
                  <a:lnTo>
                    <a:pt x="1497286" y="182130"/>
                  </a:lnTo>
                  <a:lnTo>
                    <a:pt x="1497286" y="144010"/>
                  </a:lnTo>
                  <a:lnTo>
                    <a:pt x="1512110" y="122832"/>
                  </a:lnTo>
                  <a:lnTo>
                    <a:pt x="1526935" y="97418"/>
                  </a:lnTo>
                  <a:lnTo>
                    <a:pt x="1543877" y="74123"/>
                  </a:lnTo>
                  <a:lnTo>
                    <a:pt x="1567173" y="59298"/>
                  </a:lnTo>
                  <a:lnTo>
                    <a:pt x="1592587" y="63534"/>
                  </a:lnTo>
                  <a:lnTo>
                    <a:pt x="1598940" y="63534"/>
                  </a:lnTo>
                  <a:lnTo>
                    <a:pt x="1598940" y="69887"/>
                  </a:lnTo>
                  <a:lnTo>
                    <a:pt x="1598940" y="74123"/>
                  </a:lnTo>
                  <a:lnTo>
                    <a:pt x="1596822" y="74123"/>
                  </a:lnTo>
                  <a:lnTo>
                    <a:pt x="1596822" y="78358"/>
                  </a:lnTo>
                  <a:lnTo>
                    <a:pt x="1598940" y="82594"/>
                  </a:lnTo>
                  <a:lnTo>
                    <a:pt x="1598940" y="88947"/>
                  </a:lnTo>
                  <a:lnTo>
                    <a:pt x="1618000" y="88947"/>
                  </a:lnTo>
                  <a:lnTo>
                    <a:pt x="1643414" y="88947"/>
                  </a:lnTo>
                  <a:lnTo>
                    <a:pt x="1666710" y="88947"/>
                  </a:lnTo>
                  <a:lnTo>
                    <a:pt x="1681534" y="88947"/>
                  </a:lnTo>
                  <a:lnTo>
                    <a:pt x="1687888" y="93183"/>
                  </a:lnTo>
                  <a:lnTo>
                    <a:pt x="1692123" y="97418"/>
                  </a:lnTo>
                  <a:lnTo>
                    <a:pt x="1696359" y="103772"/>
                  </a:lnTo>
                  <a:lnTo>
                    <a:pt x="1700595" y="112243"/>
                  </a:lnTo>
                  <a:lnTo>
                    <a:pt x="1706948" y="114361"/>
                  </a:lnTo>
                  <a:lnTo>
                    <a:pt x="1715419" y="122832"/>
                  </a:lnTo>
                  <a:lnTo>
                    <a:pt x="1717537" y="112243"/>
                  </a:lnTo>
                  <a:lnTo>
                    <a:pt x="1721773" y="108007"/>
                  </a:lnTo>
                  <a:lnTo>
                    <a:pt x="1730244" y="103772"/>
                  </a:lnTo>
                  <a:lnTo>
                    <a:pt x="1732362" y="99536"/>
                  </a:lnTo>
                  <a:lnTo>
                    <a:pt x="1745069" y="99536"/>
                  </a:lnTo>
                  <a:lnTo>
                    <a:pt x="1755658" y="97418"/>
                  </a:lnTo>
                  <a:lnTo>
                    <a:pt x="1770482" y="127068"/>
                  </a:lnTo>
                  <a:lnTo>
                    <a:pt x="1785307" y="148246"/>
                  </a:lnTo>
                  <a:lnTo>
                    <a:pt x="1795896" y="163070"/>
                  </a:lnTo>
                  <a:lnTo>
                    <a:pt x="1800131" y="152481"/>
                  </a:lnTo>
                  <a:lnTo>
                    <a:pt x="1802249" y="141892"/>
                  </a:lnTo>
                  <a:lnTo>
                    <a:pt x="1802249" y="129185"/>
                  </a:lnTo>
                  <a:lnTo>
                    <a:pt x="1802249" y="114361"/>
                  </a:lnTo>
                  <a:lnTo>
                    <a:pt x="1789542" y="93183"/>
                  </a:lnTo>
                  <a:lnTo>
                    <a:pt x="1791660" y="69887"/>
                  </a:lnTo>
                  <a:lnTo>
                    <a:pt x="1802249" y="48709"/>
                  </a:lnTo>
                  <a:close/>
                  <a:moveTo>
                    <a:pt x="1844605" y="14824"/>
                  </a:moveTo>
                  <a:lnTo>
                    <a:pt x="1861548" y="14824"/>
                  </a:lnTo>
                  <a:lnTo>
                    <a:pt x="1876372" y="19060"/>
                  </a:lnTo>
                  <a:lnTo>
                    <a:pt x="1891197" y="23295"/>
                  </a:lnTo>
                  <a:lnTo>
                    <a:pt x="1903904" y="29649"/>
                  </a:lnTo>
                  <a:lnTo>
                    <a:pt x="1906021" y="40238"/>
                  </a:lnTo>
                  <a:lnTo>
                    <a:pt x="1906021" y="48709"/>
                  </a:lnTo>
                  <a:lnTo>
                    <a:pt x="1910257" y="59298"/>
                  </a:lnTo>
                  <a:lnTo>
                    <a:pt x="1910257" y="74123"/>
                  </a:lnTo>
                  <a:lnTo>
                    <a:pt x="1899668" y="74123"/>
                  </a:lnTo>
                  <a:lnTo>
                    <a:pt x="1891197" y="78358"/>
                  </a:lnTo>
                  <a:lnTo>
                    <a:pt x="1880608" y="78358"/>
                  </a:lnTo>
                  <a:lnTo>
                    <a:pt x="1870019" y="82594"/>
                  </a:lnTo>
                  <a:lnTo>
                    <a:pt x="1850959" y="63534"/>
                  </a:lnTo>
                  <a:lnTo>
                    <a:pt x="1829781" y="48709"/>
                  </a:lnTo>
                  <a:lnTo>
                    <a:pt x="1844605" y="14824"/>
                  </a:lnTo>
                  <a:close/>
                  <a:moveTo>
                    <a:pt x="9034542" y="0"/>
                  </a:moveTo>
                  <a:lnTo>
                    <a:pt x="9074780" y="0"/>
                  </a:lnTo>
                  <a:lnTo>
                    <a:pt x="9108665" y="8471"/>
                  </a:lnTo>
                  <a:lnTo>
                    <a:pt x="9140432" y="14824"/>
                  </a:lnTo>
                  <a:lnTo>
                    <a:pt x="9148903" y="48709"/>
                  </a:lnTo>
                  <a:lnTo>
                    <a:pt x="9040895" y="48709"/>
                  </a:lnTo>
                  <a:lnTo>
                    <a:pt x="9036659" y="38120"/>
                  </a:lnTo>
                  <a:lnTo>
                    <a:pt x="9036659" y="27531"/>
                  </a:lnTo>
                  <a:lnTo>
                    <a:pt x="9034542" y="14824"/>
                  </a:lnTo>
                  <a:lnTo>
                    <a:pt x="9034542" y="0"/>
                  </a:lnTo>
                  <a:close/>
                </a:path>
              </a:pathLst>
            </a:custGeom>
            <a:grpFill/>
            <a:ln>
              <a:noFill/>
            </a:ln>
            <a:effectLst/>
          </p:spPr>
          <p:txBody>
            <a:bodyPr vert="horz" wrap="square" lIns="91440" tIns="45720" rIns="91440" bIns="45720" numCol="1" spcCol="215900" anchor="t"/>
            <a:lstStyle/>
            <a:p>
              <a:pPr>
                <a:defRPr lang="en-US"/>
              </a:pPr>
              <a:endParaRPr lang="en-US" cap="none">
                <a:solidFill>
                  <a:srgbClr val="DCDBCB"/>
                </a:solidFill>
              </a:endParaRPr>
            </a:p>
          </p:txBody>
        </p:sp>
        <p:sp>
          <p:nvSpPr>
            <p:cNvPr id="9" name="Freeform 10">
              <a:extLst>
                <a:ext uri="{FF2B5EF4-FFF2-40B4-BE49-F238E27FC236}">
                  <a16:creationId xmlns:a16="http://schemas.microsoft.com/office/drawing/2014/main" id="{EB164C26-21F3-5093-9C37-324F2F565526}"/>
                </a:ext>
              </a:extLst>
            </p:cNvPr>
            <p:cNvSpPr/>
            <p:nvPr/>
          </p:nvSpPr>
          <p:spPr>
            <a:xfrm>
              <a:off x="1939925" y="908050"/>
              <a:ext cx="9216390" cy="4682490"/>
            </a:xfrm>
            <a:custGeom>
              <a:avLst/>
              <a:gdLst/>
              <a:ahLst/>
              <a:cxnLst/>
              <a:rect l="0" t="0" r="9216390" b="4682490"/>
              <a:pathLst>
                <a:path w="9216390" h="4682490">
                  <a:moveTo>
                    <a:pt x="5711536" y="423563"/>
                  </a:moveTo>
                  <a:lnTo>
                    <a:pt x="5734831" y="432034"/>
                  </a:lnTo>
                  <a:lnTo>
                    <a:pt x="5734831" y="446859"/>
                  </a:lnTo>
                  <a:lnTo>
                    <a:pt x="5726360" y="446859"/>
                  </a:lnTo>
                  <a:lnTo>
                    <a:pt x="5722124" y="451095"/>
                  </a:lnTo>
                  <a:lnTo>
                    <a:pt x="5720007" y="453212"/>
                  </a:lnTo>
                  <a:lnTo>
                    <a:pt x="5715771" y="453212"/>
                  </a:lnTo>
                  <a:lnTo>
                    <a:pt x="5711536" y="453212"/>
                  </a:lnTo>
                  <a:lnTo>
                    <a:pt x="5705183" y="453212"/>
                  </a:lnTo>
                  <a:lnTo>
                    <a:pt x="5705183" y="442623"/>
                  </a:lnTo>
                  <a:lnTo>
                    <a:pt x="5705183" y="436270"/>
                  </a:lnTo>
                  <a:lnTo>
                    <a:pt x="5707300" y="432034"/>
                  </a:lnTo>
                  <a:lnTo>
                    <a:pt x="5711536" y="423563"/>
                  </a:lnTo>
                  <a:close/>
                  <a:moveTo>
                    <a:pt x="1190168" y="406621"/>
                  </a:moveTo>
                  <a:lnTo>
                    <a:pt x="1190168" y="412974"/>
                  </a:lnTo>
                  <a:lnTo>
                    <a:pt x="1198639" y="412974"/>
                  </a:lnTo>
                  <a:lnTo>
                    <a:pt x="1194403" y="451095"/>
                  </a:lnTo>
                  <a:lnTo>
                    <a:pt x="1198639" y="482862"/>
                  </a:lnTo>
                  <a:lnTo>
                    <a:pt x="1213463" y="512511"/>
                  </a:lnTo>
                  <a:lnTo>
                    <a:pt x="1219816" y="516747"/>
                  </a:lnTo>
                  <a:lnTo>
                    <a:pt x="1228287" y="516747"/>
                  </a:lnTo>
                  <a:lnTo>
                    <a:pt x="1234640" y="520983"/>
                  </a:lnTo>
                  <a:lnTo>
                    <a:pt x="1247347" y="520983"/>
                  </a:lnTo>
                  <a:lnTo>
                    <a:pt x="1247347" y="432034"/>
                  </a:lnTo>
                  <a:lnTo>
                    <a:pt x="1302408" y="432034"/>
                  </a:lnTo>
                  <a:lnTo>
                    <a:pt x="1312997" y="457448"/>
                  </a:lnTo>
                  <a:lnTo>
                    <a:pt x="1327821" y="482862"/>
                  </a:lnTo>
                  <a:lnTo>
                    <a:pt x="1342645" y="506158"/>
                  </a:lnTo>
                  <a:lnTo>
                    <a:pt x="1368058" y="512511"/>
                  </a:lnTo>
                  <a:lnTo>
                    <a:pt x="1368058" y="523100"/>
                  </a:lnTo>
                  <a:lnTo>
                    <a:pt x="1372293" y="546396"/>
                  </a:lnTo>
                  <a:lnTo>
                    <a:pt x="1376529" y="571810"/>
                  </a:lnTo>
                  <a:lnTo>
                    <a:pt x="1376529" y="586635"/>
                  </a:lnTo>
                  <a:lnTo>
                    <a:pt x="1382882" y="582399"/>
                  </a:lnTo>
                  <a:lnTo>
                    <a:pt x="1387118" y="582399"/>
                  </a:lnTo>
                  <a:lnTo>
                    <a:pt x="1391353" y="580281"/>
                  </a:lnTo>
                  <a:lnTo>
                    <a:pt x="1393471" y="576046"/>
                  </a:lnTo>
                  <a:lnTo>
                    <a:pt x="1397706" y="567575"/>
                  </a:lnTo>
                  <a:lnTo>
                    <a:pt x="1401942" y="556985"/>
                  </a:lnTo>
                  <a:lnTo>
                    <a:pt x="1406177" y="546396"/>
                  </a:lnTo>
                  <a:lnTo>
                    <a:pt x="1408295" y="537925"/>
                  </a:lnTo>
                  <a:lnTo>
                    <a:pt x="1416766" y="531572"/>
                  </a:lnTo>
                  <a:lnTo>
                    <a:pt x="1423119" y="527336"/>
                  </a:lnTo>
                  <a:lnTo>
                    <a:pt x="1435825" y="523100"/>
                  </a:lnTo>
                  <a:lnTo>
                    <a:pt x="1442179" y="516746"/>
                  </a:lnTo>
                  <a:lnTo>
                    <a:pt x="1450650" y="512511"/>
                  </a:lnTo>
                  <a:lnTo>
                    <a:pt x="1442179" y="512511"/>
                  </a:lnTo>
                  <a:lnTo>
                    <a:pt x="1442179" y="506158"/>
                  </a:lnTo>
                  <a:lnTo>
                    <a:pt x="1423119" y="512511"/>
                  </a:lnTo>
                  <a:lnTo>
                    <a:pt x="1412530" y="520983"/>
                  </a:lnTo>
                  <a:lnTo>
                    <a:pt x="1397706" y="531572"/>
                  </a:lnTo>
                  <a:lnTo>
                    <a:pt x="1376529" y="537925"/>
                  </a:lnTo>
                  <a:lnTo>
                    <a:pt x="1372293" y="506158"/>
                  </a:lnTo>
                  <a:lnTo>
                    <a:pt x="1368058" y="482862"/>
                  </a:lnTo>
                  <a:lnTo>
                    <a:pt x="1361705" y="463802"/>
                  </a:lnTo>
                  <a:lnTo>
                    <a:pt x="1353234" y="438388"/>
                  </a:lnTo>
                  <a:lnTo>
                    <a:pt x="1361705" y="436270"/>
                  </a:lnTo>
                  <a:lnTo>
                    <a:pt x="1363822" y="436270"/>
                  </a:lnTo>
                  <a:lnTo>
                    <a:pt x="1372293" y="432034"/>
                  </a:lnTo>
                  <a:lnTo>
                    <a:pt x="1382882" y="432034"/>
                  </a:lnTo>
                  <a:lnTo>
                    <a:pt x="1393471" y="438388"/>
                  </a:lnTo>
                  <a:lnTo>
                    <a:pt x="1401942" y="442623"/>
                  </a:lnTo>
                  <a:lnTo>
                    <a:pt x="1412530" y="446859"/>
                  </a:lnTo>
                  <a:lnTo>
                    <a:pt x="1423119" y="451095"/>
                  </a:lnTo>
                  <a:lnTo>
                    <a:pt x="1435825" y="453213"/>
                  </a:lnTo>
                  <a:lnTo>
                    <a:pt x="1450650" y="478626"/>
                  </a:lnTo>
                  <a:lnTo>
                    <a:pt x="1465474" y="508276"/>
                  </a:lnTo>
                  <a:lnTo>
                    <a:pt x="1476062" y="535807"/>
                  </a:lnTo>
                  <a:lnTo>
                    <a:pt x="1490887" y="552750"/>
                  </a:lnTo>
                  <a:lnTo>
                    <a:pt x="1497240" y="556985"/>
                  </a:lnTo>
                  <a:lnTo>
                    <a:pt x="1509946" y="556985"/>
                  </a:lnTo>
                  <a:lnTo>
                    <a:pt x="1520535" y="556985"/>
                  </a:lnTo>
                  <a:lnTo>
                    <a:pt x="1531124" y="556985"/>
                  </a:lnTo>
                  <a:lnTo>
                    <a:pt x="1537477" y="556985"/>
                  </a:lnTo>
                  <a:lnTo>
                    <a:pt x="1545948" y="561221"/>
                  </a:lnTo>
                  <a:lnTo>
                    <a:pt x="1581949" y="586635"/>
                  </a:lnTo>
                  <a:lnTo>
                    <a:pt x="1611598" y="620520"/>
                  </a:lnTo>
                  <a:lnTo>
                    <a:pt x="1645481" y="650169"/>
                  </a:lnTo>
                  <a:lnTo>
                    <a:pt x="1645481" y="675583"/>
                  </a:lnTo>
                  <a:lnTo>
                    <a:pt x="1675130" y="686172"/>
                  </a:lnTo>
                  <a:lnTo>
                    <a:pt x="1700543" y="700997"/>
                  </a:lnTo>
                  <a:lnTo>
                    <a:pt x="1715367" y="724293"/>
                  </a:lnTo>
                  <a:lnTo>
                    <a:pt x="1734426" y="749707"/>
                  </a:lnTo>
                  <a:lnTo>
                    <a:pt x="1749250" y="775120"/>
                  </a:lnTo>
                  <a:lnTo>
                    <a:pt x="1768310" y="798416"/>
                  </a:lnTo>
                  <a:lnTo>
                    <a:pt x="1755604" y="813241"/>
                  </a:lnTo>
                  <a:lnTo>
                    <a:pt x="1749250" y="819595"/>
                  </a:lnTo>
                  <a:lnTo>
                    <a:pt x="1745015" y="830184"/>
                  </a:lnTo>
                  <a:lnTo>
                    <a:pt x="1740780" y="838655"/>
                  </a:lnTo>
                  <a:lnTo>
                    <a:pt x="1755604" y="864069"/>
                  </a:lnTo>
                  <a:lnTo>
                    <a:pt x="1778899" y="883129"/>
                  </a:lnTo>
                  <a:lnTo>
                    <a:pt x="1808547" y="893718"/>
                  </a:lnTo>
                  <a:lnTo>
                    <a:pt x="1808547" y="904307"/>
                  </a:lnTo>
                  <a:lnTo>
                    <a:pt x="1808547" y="908543"/>
                  </a:lnTo>
                  <a:lnTo>
                    <a:pt x="1812783" y="912779"/>
                  </a:lnTo>
                  <a:lnTo>
                    <a:pt x="1812783" y="914896"/>
                  </a:lnTo>
                  <a:lnTo>
                    <a:pt x="1814900" y="919132"/>
                  </a:lnTo>
                  <a:lnTo>
                    <a:pt x="1823371" y="923368"/>
                  </a:lnTo>
                  <a:lnTo>
                    <a:pt x="1829724" y="929721"/>
                  </a:lnTo>
                  <a:lnTo>
                    <a:pt x="1842431" y="933957"/>
                  </a:lnTo>
                  <a:lnTo>
                    <a:pt x="1848784" y="938192"/>
                  </a:lnTo>
                  <a:lnTo>
                    <a:pt x="1857255" y="944546"/>
                  </a:lnTo>
                  <a:lnTo>
                    <a:pt x="1859373" y="948781"/>
                  </a:lnTo>
                  <a:lnTo>
                    <a:pt x="1863608" y="957253"/>
                  </a:lnTo>
                  <a:lnTo>
                    <a:pt x="1859373" y="959370"/>
                  </a:lnTo>
                  <a:lnTo>
                    <a:pt x="1859373" y="963606"/>
                  </a:lnTo>
                  <a:lnTo>
                    <a:pt x="1859373" y="967842"/>
                  </a:lnTo>
                  <a:lnTo>
                    <a:pt x="1863608" y="972077"/>
                  </a:lnTo>
                  <a:lnTo>
                    <a:pt x="1872079" y="974195"/>
                  </a:lnTo>
                  <a:lnTo>
                    <a:pt x="1882668" y="978431"/>
                  </a:lnTo>
                  <a:lnTo>
                    <a:pt x="1889021" y="982666"/>
                  </a:lnTo>
                  <a:lnTo>
                    <a:pt x="1901728" y="982666"/>
                  </a:lnTo>
                  <a:lnTo>
                    <a:pt x="1912316" y="982666"/>
                  </a:lnTo>
                  <a:lnTo>
                    <a:pt x="1897492" y="1082204"/>
                  </a:lnTo>
                  <a:lnTo>
                    <a:pt x="1886903" y="1086439"/>
                  </a:lnTo>
                  <a:lnTo>
                    <a:pt x="1874197" y="1086439"/>
                  </a:lnTo>
                  <a:lnTo>
                    <a:pt x="1863608" y="1088557"/>
                  </a:lnTo>
                  <a:lnTo>
                    <a:pt x="1848784" y="1088557"/>
                  </a:lnTo>
                  <a:lnTo>
                    <a:pt x="1833960" y="1071615"/>
                  </a:lnTo>
                  <a:lnTo>
                    <a:pt x="1814900" y="1052555"/>
                  </a:lnTo>
                  <a:lnTo>
                    <a:pt x="1800076" y="1033494"/>
                  </a:lnTo>
                  <a:lnTo>
                    <a:pt x="1789487" y="1008080"/>
                  </a:lnTo>
                  <a:lnTo>
                    <a:pt x="1774663" y="1008080"/>
                  </a:lnTo>
                  <a:lnTo>
                    <a:pt x="1764075" y="1012316"/>
                  </a:lnTo>
                  <a:lnTo>
                    <a:pt x="1753486" y="1012316"/>
                  </a:lnTo>
                  <a:lnTo>
                    <a:pt x="1740780" y="1016551"/>
                  </a:lnTo>
                  <a:lnTo>
                    <a:pt x="1759839" y="1073732"/>
                  </a:lnTo>
                  <a:lnTo>
                    <a:pt x="1774663" y="1137267"/>
                  </a:lnTo>
                  <a:lnTo>
                    <a:pt x="1800076" y="1137267"/>
                  </a:lnTo>
                  <a:lnTo>
                    <a:pt x="1814900" y="1166916"/>
                  </a:lnTo>
                  <a:lnTo>
                    <a:pt x="1827607" y="1196566"/>
                  </a:lnTo>
                  <a:lnTo>
                    <a:pt x="1829724" y="1236804"/>
                  </a:lnTo>
                  <a:lnTo>
                    <a:pt x="1827607" y="1241040"/>
                  </a:lnTo>
                  <a:lnTo>
                    <a:pt x="1823371" y="1245276"/>
                  </a:lnTo>
                  <a:lnTo>
                    <a:pt x="1823371" y="1249511"/>
                  </a:lnTo>
                  <a:lnTo>
                    <a:pt x="1819136" y="1251629"/>
                  </a:lnTo>
                  <a:lnTo>
                    <a:pt x="1814900" y="1255865"/>
                  </a:lnTo>
                  <a:lnTo>
                    <a:pt x="1808547" y="1260100"/>
                  </a:lnTo>
                  <a:lnTo>
                    <a:pt x="1793723" y="1251629"/>
                  </a:lnTo>
                  <a:lnTo>
                    <a:pt x="1774663" y="1241040"/>
                  </a:lnTo>
                  <a:lnTo>
                    <a:pt x="1755604" y="1230451"/>
                  </a:lnTo>
                  <a:lnTo>
                    <a:pt x="1740780" y="1221980"/>
                  </a:lnTo>
                  <a:lnTo>
                    <a:pt x="1734426" y="1219862"/>
                  </a:lnTo>
                  <a:lnTo>
                    <a:pt x="1728073" y="1219862"/>
                  </a:lnTo>
                  <a:lnTo>
                    <a:pt x="1749250" y="1249511"/>
                  </a:lnTo>
                  <a:lnTo>
                    <a:pt x="1768310" y="1274925"/>
                  </a:lnTo>
                  <a:lnTo>
                    <a:pt x="1783134" y="1306692"/>
                  </a:lnTo>
                  <a:lnTo>
                    <a:pt x="1774663" y="1306692"/>
                  </a:lnTo>
                  <a:lnTo>
                    <a:pt x="1749250" y="1296103"/>
                  </a:lnTo>
                  <a:lnTo>
                    <a:pt x="1715367" y="1289750"/>
                  </a:lnTo>
                  <a:lnTo>
                    <a:pt x="1679365" y="1281278"/>
                  </a:lnTo>
                  <a:lnTo>
                    <a:pt x="1653952" y="1266454"/>
                  </a:lnTo>
                  <a:lnTo>
                    <a:pt x="1630657" y="1245275"/>
                  </a:lnTo>
                  <a:lnTo>
                    <a:pt x="1615833" y="1211390"/>
                  </a:lnTo>
                  <a:lnTo>
                    <a:pt x="1601009" y="1181741"/>
                  </a:lnTo>
                  <a:lnTo>
                    <a:pt x="1579832" y="1152092"/>
                  </a:lnTo>
                  <a:lnTo>
                    <a:pt x="1556536" y="1130913"/>
                  </a:lnTo>
                  <a:lnTo>
                    <a:pt x="1524770" y="1147856"/>
                  </a:lnTo>
                  <a:lnTo>
                    <a:pt x="1486651" y="1160563"/>
                  </a:lnTo>
                  <a:lnTo>
                    <a:pt x="1442179" y="1162681"/>
                  </a:lnTo>
                  <a:lnTo>
                    <a:pt x="1437943" y="1152092"/>
                  </a:lnTo>
                  <a:lnTo>
                    <a:pt x="1435825" y="1141503"/>
                  </a:lnTo>
                  <a:lnTo>
                    <a:pt x="1435825" y="1130913"/>
                  </a:lnTo>
                  <a:lnTo>
                    <a:pt x="1435825" y="1116089"/>
                  </a:lnTo>
                  <a:lnTo>
                    <a:pt x="1467592" y="1103382"/>
                  </a:lnTo>
                  <a:lnTo>
                    <a:pt x="1509946" y="1092793"/>
                  </a:lnTo>
                  <a:lnTo>
                    <a:pt x="1545948" y="1082204"/>
                  </a:lnTo>
                  <a:lnTo>
                    <a:pt x="1556536" y="1061026"/>
                  </a:lnTo>
                  <a:lnTo>
                    <a:pt x="1567125" y="1031376"/>
                  </a:lnTo>
                  <a:lnTo>
                    <a:pt x="1579832" y="997491"/>
                  </a:lnTo>
                  <a:lnTo>
                    <a:pt x="1586185" y="963606"/>
                  </a:lnTo>
                  <a:lnTo>
                    <a:pt x="1590420" y="938192"/>
                  </a:lnTo>
                  <a:lnTo>
                    <a:pt x="1586185" y="919132"/>
                  </a:lnTo>
                  <a:lnTo>
                    <a:pt x="1571361" y="893718"/>
                  </a:lnTo>
                  <a:lnTo>
                    <a:pt x="1552301" y="878893"/>
                  </a:lnTo>
                  <a:lnTo>
                    <a:pt x="1531124" y="864069"/>
                  </a:lnTo>
                  <a:lnTo>
                    <a:pt x="1516299" y="845008"/>
                  </a:lnTo>
                  <a:lnTo>
                    <a:pt x="1497240" y="756060"/>
                  </a:lnTo>
                  <a:lnTo>
                    <a:pt x="1467592" y="749707"/>
                  </a:lnTo>
                  <a:lnTo>
                    <a:pt x="1446414" y="734882"/>
                  </a:lnTo>
                  <a:lnTo>
                    <a:pt x="1427355" y="720057"/>
                  </a:lnTo>
                  <a:lnTo>
                    <a:pt x="1408295" y="715822"/>
                  </a:lnTo>
                  <a:lnTo>
                    <a:pt x="1391353" y="724293"/>
                  </a:lnTo>
                  <a:lnTo>
                    <a:pt x="1378647" y="734882"/>
                  </a:lnTo>
                  <a:lnTo>
                    <a:pt x="1368058" y="745471"/>
                  </a:lnTo>
                  <a:lnTo>
                    <a:pt x="1353234" y="756060"/>
                  </a:lnTo>
                  <a:lnTo>
                    <a:pt x="1327821" y="764531"/>
                  </a:lnTo>
                  <a:lnTo>
                    <a:pt x="1302408" y="749707"/>
                  </a:lnTo>
                  <a:lnTo>
                    <a:pt x="1268524" y="739118"/>
                  </a:lnTo>
                  <a:lnTo>
                    <a:pt x="1232523" y="730646"/>
                  </a:lnTo>
                  <a:lnTo>
                    <a:pt x="1198639" y="720057"/>
                  </a:lnTo>
                  <a:lnTo>
                    <a:pt x="1168991" y="709468"/>
                  </a:lnTo>
                  <a:lnTo>
                    <a:pt x="1145696" y="690408"/>
                  </a:lnTo>
                  <a:lnTo>
                    <a:pt x="1130871" y="660758"/>
                  </a:lnTo>
                  <a:lnTo>
                    <a:pt x="1135107" y="656522"/>
                  </a:lnTo>
                  <a:lnTo>
                    <a:pt x="1135107" y="654405"/>
                  </a:lnTo>
                  <a:lnTo>
                    <a:pt x="1139342" y="654405"/>
                  </a:lnTo>
                  <a:lnTo>
                    <a:pt x="1139342" y="650169"/>
                  </a:lnTo>
                  <a:lnTo>
                    <a:pt x="1139342" y="641698"/>
                  </a:lnTo>
                  <a:lnTo>
                    <a:pt x="1124518" y="639580"/>
                  </a:lnTo>
                  <a:lnTo>
                    <a:pt x="1109694" y="635345"/>
                  </a:lnTo>
                  <a:lnTo>
                    <a:pt x="1099105" y="626873"/>
                  </a:lnTo>
                  <a:lnTo>
                    <a:pt x="1090634" y="616284"/>
                  </a:lnTo>
                  <a:lnTo>
                    <a:pt x="1084281" y="601460"/>
                  </a:lnTo>
                  <a:lnTo>
                    <a:pt x="1103341" y="565457"/>
                  </a:lnTo>
                  <a:lnTo>
                    <a:pt x="1118165" y="516747"/>
                  </a:lnTo>
                  <a:lnTo>
                    <a:pt x="1124518" y="463802"/>
                  </a:lnTo>
                  <a:lnTo>
                    <a:pt x="1130871" y="412974"/>
                  </a:lnTo>
                  <a:lnTo>
                    <a:pt x="1190168" y="406621"/>
                  </a:lnTo>
                  <a:close/>
                  <a:moveTo>
                    <a:pt x="847095" y="398149"/>
                  </a:moveTo>
                  <a:lnTo>
                    <a:pt x="880978" y="398149"/>
                  </a:lnTo>
                  <a:lnTo>
                    <a:pt x="900038" y="472273"/>
                  </a:lnTo>
                  <a:lnTo>
                    <a:pt x="914862" y="552750"/>
                  </a:lnTo>
                  <a:lnTo>
                    <a:pt x="906391" y="552750"/>
                  </a:lnTo>
                  <a:lnTo>
                    <a:pt x="895803" y="567575"/>
                  </a:lnTo>
                  <a:lnTo>
                    <a:pt x="872508" y="561221"/>
                  </a:lnTo>
                  <a:lnTo>
                    <a:pt x="866154" y="567575"/>
                  </a:lnTo>
                  <a:lnTo>
                    <a:pt x="866154" y="576046"/>
                  </a:lnTo>
                  <a:lnTo>
                    <a:pt x="866154" y="582399"/>
                  </a:lnTo>
                  <a:lnTo>
                    <a:pt x="866154" y="586635"/>
                  </a:lnTo>
                  <a:lnTo>
                    <a:pt x="861919" y="590870"/>
                  </a:lnTo>
                  <a:lnTo>
                    <a:pt x="857683" y="597224"/>
                  </a:lnTo>
                  <a:lnTo>
                    <a:pt x="847095" y="601460"/>
                  </a:lnTo>
                  <a:lnTo>
                    <a:pt x="836506" y="595106"/>
                  </a:lnTo>
                  <a:lnTo>
                    <a:pt x="821682" y="582399"/>
                  </a:lnTo>
                  <a:lnTo>
                    <a:pt x="806858" y="576046"/>
                  </a:lnTo>
                  <a:lnTo>
                    <a:pt x="806858" y="552750"/>
                  </a:lnTo>
                  <a:lnTo>
                    <a:pt x="758150" y="546396"/>
                  </a:lnTo>
                  <a:lnTo>
                    <a:pt x="766621" y="478626"/>
                  </a:lnTo>
                  <a:lnTo>
                    <a:pt x="781445" y="472273"/>
                  </a:lnTo>
                  <a:lnTo>
                    <a:pt x="796269" y="461684"/>
                  </a:lnTo>
                  <a:lnTo>
                    <a:pt x="806858" y="446859"/>
                  </a:lnTo>
                  <a:lnTo>
                    <a:pt x="796269" y="442623"/>
                  </a:lnTo>
                  <a:lnTo>
                    <a:pt x="787798" y="438388"/>
                  </a:lnTo>
                  <a:lnTo>
                    <a:pt x="781445" y="436270"/>
                  </a:lnTo>
                  <a:lnTo>
                    <a:pt x="772974" y="427799"/>
                  </a:lnTo>
                  <a:lnTo>
                    <a:pt x="768738" y="421445"/>
                  </a:lnTo>
                  <a:lnTo>
                    <a:pt x="766621" y="406621"/>
                  </a:lnTo>
                  <a:lnTo>
                    <a:pt x="806858" y="402385"/>
                  </a:lnTo>
                  <a:lnTo>
                    <a:pt x="847095" y="398149"/>
                  </a:lnTo>
                  <a:close/>
                  <a:moveTo>
                    <a:pt x="7753034" y="364264"/>
                  </a:moveTo>
                  <a:lnTo>
                    <a:pt x="7778447" y="376971"/>
                  </a:lnTo>
                  <a:lnTo>
                    <a:pt x="7778447" y="391796"/>
                  </a:lnTo>
                  <a:lnTo>
                    <a:pt x="7744563" y="391796"/>
                  </a:lnTo>
                  <a:lnTo>
                    <a:pt x="7753034" y="364264"/>
                  </a:lnTo>
                  <a:close/>
                  <a:moveTo>
                    <a:pt x="927569" y="364264"/>
                  </a:moveTo>
                  <a:lnTo>
                    <a:pt x="955099" y="368500"/>
                  </a:lnTo>
                  <a:lnTo>
                    <a:pt x="984748" y="372736"/>
                  </a:lnTo>
                  <a:lnTo>
                    <a:pt x="1010160" y="376971"/>
                  </a:lnTo>
                  <a:lnTo>
                    <a:pt x="1029220" y="383325"/>
                  </a:lnTo>
                  <a:lnTo>
                    <a:pt x="1031338" y="391796"/>
                  </a:lnTo>
                  <a:lnTo>
                    <a:pt x="1031338" y="402385"/>
                  </a:lnTo>
                  <a:lnTo>
                    <a:pt x="1035573" y="417210"/>
                  </a:lnTo>
                  <a:lnTo>
                    <a:pt x="1035573" y="432034"/>
                  </a:lnTo>
                  <a:lnTo>
                    <a:pt x="1031338" y="438388"/>
                  </a:lnTo>
                  <a:lnTo>
                    <a:pt x="1029220" y="446859"/>
                  </a:lnTo>
                  <a:lnTo>
                    <a:pt x="1024985" y="457448"/>
                  </a:lnTo>
                  <a:lnTo>
                    <a:pt x="1016514" y="463802"/>
                  </a:lnTo>
                  <a:lnTo>
                    <a:pt x="1010160" y="468037"/>
                  </a:lnTo>
                  <a:lnTo>
                    <a:pt x="1001689" y="472273"/>
                  </a:lnTo>
                  <a:lnTo>
                    <a:pt x="999572" y="476508"/>
                  </a:lnTo>
                  <a:lnTo>
                    <a:pt x="991101" y="478626"/>
                  </a:lnTo>
                  <a:lnTo>
                    <a:pt x="986865" y="487098"/>
                  </a:lnTo>
                  <a:lnTo>
                    <a:pt x="991101" y="506158"/>
                  </a:lnTo>
                  <a:lnTo>
                    <a:pt x="986865" y="527336"/>
                  </a:lnTo>
                  <a:lnTo>
                    <a:pt x="984748" y="542161"/>
                  </a:lnTo>
                  <a:lnTo>
                    <a:pt x="976277" y="552750"/>
                  </a:lnTo>
                  <a:lnTo>
                    <a:pt x="969923" y="556985"/>
                  </a:lnTo>
                  <a:lnTo>
                    <a:pt x="961452" y="561221"/>
                  </a:lnTo>
                  <a:lnTo>
                    <a:pt x="950864" y="561221"/>
                  </a:lnTo>
                  <a:lnTo>
                    <a:pt x="936040" y="561221"/>
                  </a:lnTo>
                  <a:lnTo>
                    <a:pt x="927569" y="537925"/>
                  </a:lnTo>
                  <a:lnTo>
                    <a:pt x="936040" y="516747"/>
                  </a:lnTo>
                  <a:lnTo>
                    <a:pt x="936040" y="491333"/>
                  </a:lnTo>
                  <a:lnTo>
                    <a:pt x="927569" y="461684"/>
                  </a:lnTo>
                  <a:lnTo>
                    <a:pt x="925451" y="427799"/>
                  </a:lnTo>
                  <a:lnTo>
                    <a:pt x="921215" y="398149"/>
                  </a:lnTo>
                  <a:lnTo>
                    <a:pt x="927569" y="364264"/>
                  </a:lnTo>
                  <a:close/>
                  <a:moveTo>
                    <a:pt x="127064" y="362146"/>
                  </a:moveTo>
                  <a:lnTo>
                    <a:pt x="156713" y="364264"/>
                  </a:lnTo>
                  <a:lnTo>
                    <a:pt x="156713" y="391796"/>
                  </a:lnTo>
                  <a:lnTo>
                    <a:pt x="192714" y="391796"/>
                  </a:lnTo>
                  <a:lnTo>
                    <a:pt x="222362" y="391796"/>
                  </a:lnTo>
                  <a:lnTo>
                    <a:pt x="256246" y="391796"/>
                  </a:lnTo>
                  <a:lnTo>
                    <a:pt x="262599" y="406621"/>
                  </a:lnTo>
                  <a:lnTo>
                    <a:pt x="271070" y="423563"/>
                  </a:lnTo>
                  <a:lnTo>
                    <a:pt x="277424" y="442623"/>
                  </a:lnTo>
                  <a:lnTo>
                    <a:pt x="285894" y="457448"/>
                  </a:lnTo>
                  <a:lnTo>
                    <a:pt x="285894" y="463802"/>
                  </a:lnTo>
                  <a:lnTo>
                    <a:pt x="262599" y="491333"/>
                  </a:lnTo>
                  <a:lnTo>
                    <a:pt x="232951" y="501922"/>
                  </a:lnTo>
                  <a:lnTo>
                    <a:pt x="203303" y="512511"/>
                  </a:lnTo>
                  <a:lnTo>
                    <a:pt x="186361" y="546396"/>
                  </a:lnTo>
                  <a:lnTo>
                    <a:pt x="171537" y="576046"/>
                  </a:lnTo>
                  <a:lnTo>
                    <a:pt x="167301" y="609931"/>
                  </a:lnTo>
                  <a:lnTo>
                    <a:pt x="173654" y="641698"/>
                  </a:lnTo>
                  <a:lnTo>
                    <a:pt x="141888" y="645934"/>
                  </a:lnTo>
                  <a:lnTo>
                    <a:pt x="112240" y="656523"/>
                  </a:lnTo>
                  <a:lnTo>
                    <a:pt x="74121" y="667112"/>
                  </a:lnTo>
                  <a:lnTo>
                    <a:pt x="72003" y="660758"/>
                  </a:lnTo>
                  <a:lnTo>
                    <a:pt x="67768" y="654405"/>
                  </a:lnTo>
                  <a:lnTo>
                    <a:pt x="63532" y="650169"/>
                  </a:lnTo>
                  <a:lnTo>
                    <a:pt x="63532" y="641698"/>
                  </a:lnTo>
                  <a:lnTo>
                    <a:pt x="59297" y="635345"/>
                  </a:lnTo>
                  <a:lnTo>
                    <a:pt x="63532" y="631110"/>
                  </a:lnTo>
                  <a:lnTo>
                    <a:pt x="63532" y="626873"/>
                  </a:lnTo>
                  <a:lnTo>
                    <a:pt x="63532" y="624756"/>
                  </a:lnTo>
                  <a:lnTo>
                    <a:pt x="67768" y="616284"/>
                  </a:lnTo>
                  <a:lnTo>
                    <a:pt x="67768" y="609931"/>
                  </a:lnTo>
                  <a:lnTo>
                    <a:pt x="42355" y="609931"/>
                  </a:lnTo>
                  <a:lnTo>
                    <a:pt x="42355" y="597224"/>
                  </a:lnTo>
                  <a:lnTo>
                    <a:pt x="42355" y="595106"/>
                  </a:lnTo>
                  <a:lnTo>
                    <a:pt x="38119" y="590870"/>
                  </a:lnTo>
                  <a:lnTo>
                    <a:pt x="38119" y="586635"/>
                  </a:lnTo>
                  <a:lnTo>
                    <a:pt x="33884" y="582400"/>
                  </a:lnTo>
                  <a:lnTo>
                    <a:pt x="27531" y="576047"/>
                  </a:lnTo>
                  <a:lnTo>
                    <a:pt x="23295" y="576047"/>
                  </a:lnTo>
                  <a:lnTo>
                    <a:pt x="19060" y="576047"/>
                  </a:lnTo>
                  <a:lnTo>
                    <a:pt x="19060" y="576046"/>
                  </a:lnTo>
                  <a:lnTo>
                    <a:pt x="14824" y="576046"/>
                  </a:lnTo>
                  <a:lnTo>
                    <a:pt x="12706" y="576046"/>
                  </a:lnTo>
                  <a:lnTo>
                    <a:pt x="0" y="576046"/>
                  </a:lnTo>
                  <a:lnTo>
                    <a:pt x="0" y="552750"/>
                  </a:lnTo>
                  <a:lnTo>
                    <a:pt x="27531" y="523100"/>
                  </a:lnTo>
                  <a:lnTo>
                    <a:pt x="44472" y="482862"/>
                  </a:lnTo>
                  <a:lnTo>
                    <a:pt x="59297" y="438388"/>
                  </a:lnTo>
                  <a:lnTo>
                    <a:pt x="48708" y="432034"/>
                  </a:lnTo>
                  <a:lnTo>
                    <a:pt x="44472" y="421445"/>
                  </a:lnTo>
                  <a:lnTo>
                    <a:pt x="42355" y="412974"/>
                  </a:lnTo>
                  <a:lnTo>
                    <a:pt x="38119" y="398149"/>
                  </a:lnTo>
                  <a:lnTo>
                    <a:pt x="33884" y="383325"/>
                  </a:lnTo>
                  <a:lnTo>
                    <a:pt x="63532" y="376971"/>
                  </a:lnTo>
                  <a:lnTo>
                    <a:pt x="86827" y="372736"/>
                  </a:lnTo>
                  <a:lnTo>
                    <a:pt x="103769" y="364264"/>
                  </a:lnTo>
                  <a:lnTo>
                    <a:pt x="127064" y="362146"/>
                  </a:lnTo>
                  <a:close/>
                  <a:moveTo>
                    <a:pt x="3295198" y="275316"/>
                  </a:moveTo>
                  <a:lnTo>
                    <a:pt x="3326964" y="275316"/>
                  </a:lnTo>
                  <a:lnTo>
                    <a:pt x="3326964" y="283787"/>
                  </a:lnTo>
                  <a:lnTo>
                    <a:pt x="3320611" y="283787"/>
                  </a:lnTo>
                  <a:lnTo>
                    <a:pt x="3312140" y="288023"/>
                  </a:lnTo>
                  <a:lnTo>
                    <a:pt x="3310022" y="288023"/>
                  </a:lnTo>
                  <a:lnTo>
                    <a:pt x="3305787" y="288023"/>
                  </a:lnTo>
                  <a:lnTo>
                    <a:pt x="3301551" y="283787"/>
                  </a:lnTo>
                  <a:lnTo>
                    <a:pt x="3295198" y="275316"/>
                  </a:lnTo>
                  <a:close/>
                  <a:moveTo>
                    <a:pt x="961452" y="275316"/>
                  </a:moveTo>
                  <a:lnTo>
                    <a:pt x="969923" y="324026"/>
                  </a:lnTo>
                  <a:lnTo>
                    <a:pt x="957217" y="332497"/>
                  </a:lnTo>
                  <a:lnTo>
                    <a:pt x="950864" y="334615"/>
                  </a:lnTo>
                  <a:lnTo>
                    <a:pt x="942393" y="338850"/>
                  </a:lnTo>
                  <a:lnTo>
                    <a:pt x="931804" y="347322"/>
                  </a:lnTo>
                  <a:lnTo>
                    <a:pt x="921215" y="349440"/>
                  </a:lnTo>
                  <a:lnTo>
                    <a:pt x="916980" y="347322"/>
                  </a:lnTo>
                  <a:lnTo>
                    <a:pt x="914862" y="347322"/>
                  </a:lnTo>
                  <a:lnTo>
                    <a:pt x="910627" y="343087"/>
                  </a:lnTo>
                  <a:lnTo>
                    <a:pt x="906391" y="343087"/>
                  </a:lnTo>
                  <a:lnTo>
                    <a:pt x="895803" y="343087"/>
                  </a:lnTo>
                  <a:lnTo>
                    <a:pt x="895803" y="334615"/>
                  </a:lnTo>
                  <a:lnTo>
                    <a:pt x="895803" y="332497"/>
                  </a:lnTo>
                  <a:lnTo>
                    <a:pt x="891567" y="332497"/>
                  </a:lnTo>
                  <a:lnTo>
                    <a:pt x="891567" y="328261"/>
                  </a:lnTo>
                  <a:lnTo>
                    <a:pt x="887332" y="324026"/>
                  </a:lnTo>
                  <a:lnTo>
                    <a:pt x="887332" y="309201"/>
                  </a:lnTo>
                  <a:lnTo>
                    <a:pt x="906391" y="298612"/>
                  </a:lnTo>
                  <a:lnTo>
                    <a:pt x="921215" y="288023"/>
                  </a:lnTo>
                  <a:lnTo>
                    <a:pt x="936040" y="279552"/>
                  </a:lnTo>
                  <a:lnTo>
                    <a:pt x="961452" y="275316"/>
                  </a:lnTo>
                  <a:close/>
                  <a:moveTo>
                    <a:pt x="230833" y="268963"/>
                  </a:moveTo>
                  <a:lnTo>
                    <a:pt x="237187" y="268963"/>
                  </a:lnTo>
                  <a:lnTo>
                    <a:pt x="245657" y="273198"/>
                  </a:lnTo>
                  <a:lnTo>
                    <a:pt x="247775" y="273198"/>
                  </a:lnTo>
                  <a:lnTo>
                    <a:pt x="252011" y="275316"/>
                  </a:lnTo>
                  <a:lnTo>
                    <a:pt x="256246" y="283787"/>
                  </a:lnTo>
                  <a:lnTo>
                    <a:pt x="230833" y="283787"/>
                  </a:lnTo>
                  <a:lnTo>
                    <a:pt x="230833" y="268963"/>
                  </a:lnTo>
                  <a:close/>
                  <a:moveTo>
                    <a:pt x="7928806" y="243549"/>
                  </a:moveTo>
                  <a:lnTo>
                    <a:pt x="7962690" y="247784"/>
                  </a:lnTo>
                  <a:lnTo>
                    <a:pt x="7996574" y="254138"/>
                  </a:lnTo>
                  <a:lnTo>
                    <a:pt x="8026222" y="264727"/>
                  </a:lnTo>
                  <a:lnTo>
                    <a:pt x="8047399" y="283787"/>
                  </a:lnTo>
                  <a:lnTo>
                    <a:pt x="8062224" y="309201"/>
                  </a:lnTo>
                  <a:lnTo>
                    <a:pt x="8070694" y="343086"/>
                  </a:lnTo>
                  <a:lnTo>
                    <a:pt x="8021987" y="334615"/>
                  </a:lnTo>
                  <a:lnTo>
                    <a:pt x="7977514" y="319790"/>
                  </a:lnTo>
                  <a:lnTo>
                    <a:pt x="7943630" y="298612"/>
                  </a:lnTo>
                  <a:lnTo>
                    <a:pt x="7922453" y="268963"/>
                  </a:lnTo>
                  <a:lnTo>
                    <a:pt x="7926688" y="264728"/>
                  </a:lnTo>
                  <a:lnTo>
                    <a:pt x="7926688" y="260491"/>
                  </a:lnTo>
                  <a:lnTo>
                    <a:pt x="7928806" y="258373"/>
                  </a:lnTo>
                  <a:lnTo>
                    <a:pt x="7928806" y="249902"/>
                  </a:lnTo>
                  <a:lnTo>
                    <a:pt x="7928806" y="243549"/>
                  </a:lnTo>
                  <a:close/>
                  <a:moveTo>
                    <a:pt x="813211" y="220253"/>
                  </a:moveTo>
                  <a:lnTo>
                    <a:pt x="825917" y="220253"/>
                  </a:lnTo>
                  <a:lnTo>
                    <a:pt x="828035" y="220253"/>
                  </a:lnTo>
                  <a:lnTo>
                    <a:pt x="832271" y="224489"/>
                  </a:lnTo>
                  <a:lnTo>
                    <a:pt x="836506" y="224489"/>
                  </a:lnTo>
                  <a:lnTo>
                    <a:pt x="840741" y="228724"/>
                  </a:lnTo>
                  <a:lnTo>
                    <a:pt x="842859" y="235078"/>
                  </a:lnTo>
                  <a:lnTo>
                    <a:pt x="847095" y="239314"/>
                  </a:lnTo>
                  <a:lnTo>
                    <a:pt x="847095" y="249902"/>
                  </a:lnTo>
                  <a:lnTo>
                    <a:pt x="847095" y="260491"/>
                  </a:lnTo>
                  <a:lnTo>
                    <a:pt x="840741" y="283787"/>
                  </a:lnTo>
                  <a:lnTo>
                    <a:pt x="836506" y="317672"/>
                  </a:lnTo>
                  <a:lnTo>
                    <a:pt x="832271" y="343086"/>
                  </a:lnTo>
                  <a:lnTo>
                    <a:pt x="821682" y="347322"/>
                  </a:lnTo>
                  <a:lnTo>
                    <a:pt x="813211" y="349440"/>
                  </a:lnTo>
                  <a:lnTo>
                    <a:pt x="806858" y="357911"/>
                  </a:lnTo>
                  <a:lnTo>
                    <a:pt x="798387" y="357911"/>
                  </a:lnTo>
                  <a:lnTo>
                    <a:pt x="798387" y="353675"/>
                  </a:lnTo>
                  <a:lnTo>
                    <a:pt x="796269" y="353675"/>
                  </a:lnTo>
                  <a:lnTo>
                    <a:pt x="792034" y="349440"/>
                  </a:lnTo>
                  <a:lnTo>
                    <a:pt x="783563" y="343086"/>
                  </a:lnTo>
                  <a:lnTo>
                    <a:pt x="781445" y="334615"/>
                  </a:lnTo>
                  <a:lnTo>
                    <a:pt x="781445" y="324026"/>
                  </a:lnTo>
                  <a:lnTo>
                    <a:pt x="781445" y="317672"/>
                  </a:lnTo>
                  <a:lnTo>
                    <a:pt x="772974" y="309201"/>
                  </a:lnTo>
                  <a:lnTo>
                    <a:pt x="758150" y="298612"/>
                  </a:lnTo>
                  <a:lnTo>
                    <a:pt x="739090" y="294376"/>
                  </a:lnTo>
                  <a:lnTo>
                    <a:pt x="722148" y="298612"/>
                  </a:lnTo>
                  <a:lnTo>
                    <a:pt x="703089" y="294376"/>
                  </a:lnTo>
                  <a:lnTo>
                    <a:pt x="684029" y="283787"/>
                  </a:lnTo>
                  <a:lnTo>
                    <a:pt x="669205" y="260491"/>
                  </a:lnTo>
                  <a:lnTo>
                    <a:pt x="677676" y="260491"/>
                  </a:lnTo>
                  <a:lnTo>
                    <a:pt x="681911" y="254138"/>
                  </a:lnTo>
                  <a:lnTo>
                    <a:pt x="684029" y="249902"/>
                  </a:lnTo>
                  <a:lnTo>
                    <a:pt x="684029" y="247784"/>
                  </a:lnTo>
                  <a:lnTo>
                    <a:pt x="688264" y="247784"/>
                  </a:lnTo>
                  <a:lnTo>
                    <a:pt x="692500" y="247784"/>
                  </a:lnTo>
                  <a:lnTo>
                    <a:pt x="698853" y="247784"/>
                  </a:lnTo>
                  <a:lnTo>
                    <a:pt x="711560" y="243549"/>
                  </a:lnTo>
                  <a:lnTo>
                    <a:pt x="732737" y="249902"/>
                  </a:lnTo>
                  <a:lnTo>
                    <a:pt x="758150" y="247784"/>
                  </a:lnTo>
                  <a:lnTo>
                    <a:pt x="787798" y="243549"/>
                  </a:lnTo>
                  <a:lnTo>
                    <a:pt x="813211" y="243549"/>
                  </a:lnTo>
                  <a:lnTo>
                    <a:pt x="813211" y="220253"/>
                  </a:lnTo>
                  <a:close/>
                  <a:moveTo>
                    <a:pt x="540023" y="213899"/>
                  </a:moveTo>
                  <a:lnTo>
                    <a:pt x="544258" y="220253"/>
                  </a:lnTo>
                  <a:lnTo>
                    <a:pt x="548494" y="224489"/>
                  </a:lnTo>
                  <a:lnTo>
                    <a:pt x="550612" y="232960"/>
                  </a:lnTo>
                  <a:lnTo>
                    <a:pt x="550612" y="239313"/>
                  </a:lnTo>
                  <a:lnTo>
                    <a:pt x="554847" y="247784"/>
                  </a:lnTo>
                  <a:lnTo>
                    <a:pt x="554847" y="260491"/>
                  </a:lnTo>
                  <a:lnTo>
                    <a:pt x="548494" y="260491"/>
                  </a:lnTo>
                  <a:lnTo>
                    <a:pt x="548494" y="268963"/>
                  </a:lnTo>
                  <a:lnTo>
                    <a:pt x="554847" y="268963"/>
                  </a:lnTo>
                  <a:lnTo>
                    <a:pt x="565436" y="273198"/>
                  </a:lnTo>
                  <a:lnTo>
                    <a:pt x="578142" y="275316"/>
                  </a:lnTo>
                  <a:lnTo>
                    <a:pt x="588731" y="275316"/>
                  </a:lnTo>
                  <a:lnTo>
                    <a:pt x="603555" y="275316"/>
                  </a:lnTo>
                  <a:lnTo>
                    <a:pt x="609908" y="268963"/>
                  </a:lnTo>
                  <a:lnTo>
                    <a:pt x="614144" y="264727"/>
                  </a:lnTo>
                  <a:lnTo>
                    <a:pt x="618379" y="264727"/>
                  </a:lnTo>
                  <a:lnTo>
                    <a:pt x="622615" y="264727"/>
                  </a:lnTo>
                  <a:lnTo>
                    <a:pt x="628968" y="268963"/>
                  </a:lnTo>
                  <a:lnTo>
                    <a:pt x="633203" y="273198"/>
                  </a:lnTo>
                  <a:lnTo>
                    <a:pt x="633203" y="275316"/>
                  </a:lnTo>
                  <a:lnTo>
                    <a:pt x="633203" y="279552"/>
                  </a:lnTo>
                  <a:lnTo>
                    <a:pt x="637439" y="283788"/>
                  </a:lnTo>
                  <a:lnTo>
                    <a:pt x="637439" y="290141"/>
                  </a:lnTo>
                  <a:lnTo>
                    <a:pt x="633203" y="298612"/>
                  </a:lnTo>
                  <a:lnTo>
                    <a:pt x="633203" y="302848"/>
                  </a:lnTo>
                  <a:lnTo>
                    <a:pt x="633203" y="304965"/>
                  </a:lnTo>
                  <a:lnTo>
                    <a:pt x="633203" y="309201"/>
                  </a:lnTo>
                  <a:lnTo>
                    <a:pt x="628968" y="317672"/>
                  </a:lnTo>
                  <a:lnTo>
                    <a:pt x="607790" y="328261"/>
                  </a:lnTo>
                  <a:lnTo>
                    <a:pt x="580260" y="328261"/>
                  </a:lnTo>
                  <a:lnTo>
                    <a:pt x="550612" y="328261"/>
                  </a:lnTo>
                  <a:lnTo>
                    <a:pt x="520963" y="334615"/>
                  </a:lnTo>
                  <a:lnTo>
                    <a:pt x="499786" y="349440"/>
                  </a:lnTo>
                  <a:lnTo>
                    <a:pt x="474373" y="368500"/>
                  </a:lnTo>
                  <a:lnTo>
                    <a:pt x="451078" y="387560"/>
                  </a:lnTo>
                  <a:lnTo>
                    <a:pt x="419312" y="398149"/>
                  </a:lnTo>
                  <a:lnTo>
                    <a:pt x="415076" y="391796"/>
                  </a:lnTo>
                  <a:lnTo>
                    <a:pt x="410841" y="383325"/>
                  </a:lnTo>
                  <a:lnTo>
                    <a:pt x="410841" y="376971"/>
                  </a:lnTo>
                  <a:lnTo>
                    <a:pt x="406605" y="364264"/>
                  </a:lnTo>
                  <a:lnTo>
                    <a:pt x="419312" y="357911"/>
                  </a:lnTo>
                  <a:lnTo>
                    <a:pt x="429901" y="349440"/>
                  </a:lnTo>
                  <a:lnTo>
                    <a:pt x="436254" y="338850"/>
                  </a:lnTo>
                  <a:lnTo>
                    <a:pt x="444725" y="328261"/>
                  </a:lnTo>
                  <a:lnTo>
                    <a:pt x="448960" y="317672"/>
                  </a:lnTo>
                  <a:lnTo>
                    <a:pt x="406605" y="317672"/>
                  </a:lnTo>
                  <a:lnTo>
                    <a:pt x="381193" y="328261"/>
                  </a:lnTo>
                  <a:lnTo>
                    <a:pt x="351544" y="332497"/>
                  </a:lnTo>
                  <a:lnTo>
                    <a:pt x="317661" y="328261"/>
                  </a:lnTo>
                  <a:lnTo>
                    <a:pt x="296483" y="317672"/>
                  </a:lnTo>
                  <a:lnTo>
                    <a:pt x="285894" y="317672"/>
                  </a:lnTo>
                  <a:lnTo>
                    <a:pt x="285894" y="309201"/>
                  </a:lnTo>
                  <a:lnTo>
                    <a:pt x="296483" y="304965"/>
                  </a:lnTo>
                  <a:lnTo>
                    <a:pt x="304954" y="302848"/>
                  </a:lnTo>
                  <a:lnTo>
                    <a:pt x="307072" y="298612"/>
                  </a:lnTo>
                  <a:lnTo>
                    <a:pt x="315543" y="294376"/>
                  </a:lnTo>
                  <a:lnTo>
                    <a:pt x="317661" y="283787"/>
                  </a:lnTo>
                  <a:lnTo>
                    <a:pt x="311307" y="283787"/>
                  </a:lnTo>
                  <a:lnTo>
                    <a:pt x="311307" y="275316"/>
                  </a:lnTo>
                  <a:lnTo>
                    <a:pt x="321896" y="275316"/>
                  </a:lnTo>
                  <a:lnTo>
                    <a:pt x="330367" y="273198"/>
                  </a:lnTo>
                  <a:lnTo>
                    <a:pt x="336720" y="273198"/>
                  </a:lnTo>
                  <a:lnTo>
                    <a:pt x="345191" y="268963"/>
                  </a:lnTo>
                  <a:lnTo>
                    <a:pt x="340956" y="264728"/>
                  </a:lnTo>
                  <a:lnTo>
                    <a:pt x="336720" y="260492"/>
                  </a:lnTo>
                  <a:lnTo>
                    <a:pt x="332485" y="258373"/>
                  </a:lnTo>
                  <a:lnTo>
                    <a:pt x="332485" y="254138"/>
                  </a:lnTo>
                  <a:lnTo>
                    <a:pt x="330367" y="249902"/>
                  </a:lnTo>
                  <a:lnTo>
                    <a:pt x="326131" y="243549"/>
                  </a:lnTo>
                  <a:lnTo>
                    <a:pt x="332485" y="243549"/>
                  </a:lnTo>
                  <a:lnTo>
                    <a:pt x="336720" y="239314"/>
                  </a:lnTo>
                  <a:lnTo>
                    <a:pt x="336720" y="239313"/>
                  </a:lnTo>
                  <a:lnTo>
                    <a:pt x="340956" y="239313"/>
                  </a:lnTo>
                  <a:lnTo>
                    <a:pt x="345191" y="235078"/>
                  </a:lnTo>
                  <a:lnTo>
                    <a:pt x="385428" y="247784"/>
                  </a:lnTo>
                  <a:lnTo>
                    <a:pt x="419312" y="260491"/>
                  </a:lnTo>
                  <a:lnTo>
                    <a:pt x="448960" y="275316"/>
                  </a:lnTo>
                  <a:lnTo>
                    <a:pt x="480726" y="288023"/>
                  </a:lnTo>
                  <a:lnTo>
                    <a:pt x="520963" y="290141"/>
                  </a:lnTo>
                  <a:lnTo>
                    <a:pt x="514610" y="273198"/>
                  </a:lnTo>
                  <a:lnTo>
                    <a:pt x="508257" y="258373"/>
                  </a:lnTo>
                  <a:lnTo>
                    <a:pt x="504021" y="247784"/>
                  </a:lnTo>
                  <a:lnTo>
                    <a:pt x="499786" y="220253"/>
                  </a:lnTo>
                  <a:lnTo>
                    <a:pt x="508257" y="218135"/>
                  </a:lnTo>
                  <a:lnTo>
                    <a:pt x="514610" y="213899"/>
                  </a:lnTo>
                  <a:lnTo>
                    <a:pt x="525199" y="213899"/>
                  </a:lnTo>
                  <a:lnTo>
                    <a:pt x="540023" y="213899"/>
                  </a:lnTo>
                  <a:close/>
                  <a:moveTo>
                    <a:pt x="1571361" y="169425"/>
                  </a:moveTo>
                  <a:lnTo>
                    <a:pt x="1596773" y="180014"/>
                  </a:lnTo>
                  <a:lnTo>
                    <a:pt x="1596773" y="188486"/>
                  </a:lnTo>
                  <a:lnTo>
                    <a:pt x="1586185" y="188486"/>
                  </a:lnTo>
                  <a:lnTo>
                    <a:pt x="1579832" y="188486"/>
                  </a:lnTo>
                  <a:lnTo>
                    <a:pt x="1575596" y="188486"/>
                  </a:lnTo>
                  <a:lnTo>
                    <a:pt x="1571361" y="184251"/>
                  </a:lnTo>
                  <a:lnTo>
                    <a:pt x="1571361" y="184250"/>
                  </a:lnTo>
                  <a:lnTo>
                    <a:pt x="1571361" y="180014"/>
                  </a:lnTo>
                  <a:lnTo>
                    <a:pt x="1571361" y="169425"/>
                  </a:lnTo>
                  <a:close/>
                  <a:moveTo>
                    <a:pt x="296483" y="169425"/>
                  </a:moveTo>
                  <a:lnTo>
                    <a:pt x="296483" y="184250"/>
                  </a:lnTo>
                  <a:lnTo>
                    <a:pt x="296483" y="194839"/>
                  </a:lnTo>
                  <a:lnTo>
                    <a:pt x="300719" y="205428"/>
                  </a:lnTo>
                  <a:lnTo>
                    <a:pt x="296483" y="213899"/>
                  </a:lnTo>
                  <a:lnTo>
                    <a:pt x="296483" y="220253"/>
                  </a:lnTo>
                  <a:lnTo>
                    <a:pt x="285894" y="228724"/>
                  </a:lnTo>
                  <a:lnTo>
                    <a:pt x="275306" y="235078"/>
                  </a:lnTo>
                  <a:lnTo>
                    <a:pt x="262599" y="243549"/>
                  </a:lnTo>
                  <a:lnTo>
                    <a:pt x="256246" y="254138"/>
                  </a:lnTo>
                  <a:lnTo>
                    <a:pt x="241422" y="247784"/>
                  </a:lnTo>
                  <a:lnTo>
                    <a:pt x="232951" y="243549"/>
                  </a:lnTo>
                  <a:lnTo>
                    <a:pt x="226598" y="239313"/>
                  </a:lnTo>
                  <a:lnTo>
                    <a:pt x="222362" y="235077"/>
                  </a:lnTo>
                  <a:lnTo>
                    <a:pt x="216009" y="228724"/>
                  </a:lnTo>
                  <a:lnTo>
                    <a:pt x="211774" y="264727"/>
                  </a:lnTo>
                  <a:lnTo>
                    <a:pt x="201185" y="283787"/>
                  </a:lnTo>
                  <a:lnTo>
                    <a:pt x="173654" y="290141"/>
                  </a:lnTo>
                  <a:lnTo>
                    <a:pt x="152477" y="290141"/>
                  </a:lnTo>
                  <a:lnTo>
                    <a:pt x="129182" y="290141"/>
                  </a:lnTo>
                  <a:lnTo>
                    <a:pt x="101651" y="290141"/>
                  </a:lnTo>
                  <a:lnTo>
                    <a:pt x="101651" y="260491"/>
                  </a:lnTo>
                  <a:lnTo>
                    <a:pt x="141888" y="232960"/>
                  </a:lnTo>
                  <a:lnTo>
                    <a:pt x="186361" y="205428"/>
                  </a:lnTo>
                  <a:lnTo>
                    <a:pt x="237187" y="184250"/>
                  </a:lnTo>
                  <a:lnTo>
                    <a:pt x="296483" y="169425"/>
                  </a:lnTo>
                  <a:close/>
                  <a:moveTo>
                    <a:pt x="7774211" y="169425"/>
                  </a:moveTo>
                  <a:lnTo>
                    <a:pt x="7793271" y="169425"/>
                  </a:lnTo>
                  <a:lnTo>
                    <a:pt x="7799624" y="188486"/>
                  </a:lnTo>
                  <a:lnTo>
                    <a:pt x="7799624" y="209664"/>
                  </a:lnTo>
                  <a:lnTo>
                    <a:pt x="7799624" y="235078"/>
                  </a:lnTo>
                  <a:lnTo>
                    <a:pt x="7833508" y="224488"/>
                  </a:lnTo>
                  <a:lnTo>
                    <a:pt x="7858921" y="209664"/>
                  </a:lnTo>
                  <a:lnTo>
                    <a:pt x="7888569" y="194839"/>
                  </a:lnTo>
                  <a:lnTo>
                    <a:pt x="7888569" y="309201"/>
                  </a:lnTo>
                  <a:lnTo>
                    <a:pt x="7888569" y="313437"/>
                  </a:lnTo>
                  <a:lnTo>
                    <a:pt x="7884334" y="313437"/>
                  </a:lnTo>
                  <a:lnTo>
                    <a:pt x="7882216" y="317672"/>
                  </a:lnTo>
                  <a:lnTo>
                    <a:pt x="7854685" y="317672"/>
                  </a:lnTo>
                  <a:lnTo>
                    <a:pt x="7818684" y="319790"/>
                  </a:lnTo>
                  <a:lnTo>
                    <a:pt x="7782682" y="324026"/>
                  </a:lnTo>
                  <a:lnTo>
                    <a:pt x="7753034" y="328261"/>
                  </a:lnTo>
                  <a:lnTo>
                    <a:pt x="7729739" y="332497"/>
                  </a:lnTo>
                  <a:lnTo>
                    <a:pt x="7719150" y="334615"/>
                  </a:lnTo>
                  <a:lnTo>
                    <a:pt x="7693737" y="313437"/>
                  </a:lnTo>
                  <a:lnTo>
                    <a:pt x="7674678" y="283787"/>
                  </a:lnTo>
                  <a:lnTo>
                    <a:pt x="7664089" y="243549"/>
                  </a:lnTo>
                  <a:lnTo>
                    <a:pt x="7666207" y="232960"/>
                  </a:lnTo>
                  <a:lnTo>
                    <a:pt x="7670442" y="224488"/>
                  </a:lnTo>
                  <a:lnTo>
                    <a:pt x="7674678" y="218135"/>
                  </a:lnTo>
                  <a:lnTo>
                    <a:pt x="7678913" y="209664"/>
                  </a:lnTo>
                  <a:lnTo>
                    <a:pt x="7681031" y="203310"/>
                  </a:lnTo>
                  <a:lnTo>
                    <a:pt x="7695855" y="194839"/>
                  </a:lnTo>
                  <a:lnTo>
                    <a:pt x="7714915" y="184250"/>
                  </a:lnTo>
                  <a:lnTo>
                    <a:pt x="7744563" y="173661"/>
                  </a:lnTo>
                  <a:lnTo>
                    <a:pt x="7774211" y="169425"/>
                  </a:lnTo>
                  <a:close/>
                  <a:moveTo>
                    <a:pt x="969923" y="154601"/>
                  </a:moveTo>
                  <a:lnTo>
                    <a:pt x="976277" y="175779"/>
                  </a:lnTo>
                  <a:lnTo>
                    <a:pt x="991101" y="184250"/>
                  </a:lnTo>
                  <a:lnTo>
                    <a:pt x="1014396" y="184250"/>
                  </a:lnTo>
                  <a:lnTo>
                    <a:pt x="1050397" y="180014"/>
                  </a:lnTo>
                  <a:lnTo>
                    <a:pt x="1050397" y="188486"/>
                  </a:lnTo>
                  <a:lnTo>
                    <a:pt x="1054633" y="199075"/>
                  </a:lnTo>
                  <a:lnTo>
                    <a:pt x="1058868" y="209664"/>
                  </a:lnTo>
                  <a:lnTo>
                    <a:pt x="1058868" y="218135"/>
                  </a:lnTo>
                  <a:lnTo>
                    <a:pt x="1058868" y="228724"/>
                  </a:lnTo>
                  <a:lnTo>
                    <a:pt x="1058868" y="235078"/>
                  </a:lnTo>
                  <a:lnTo>
                    <a:pt x="1099105" y="258373"/>
                  </a:lnTo>
                  <a:lnTo>
                    <a:pt x="1145696" y="268963"/>
                  </a:lnTo>
                  <a:lnTo>
                    <a:pt x="1198639" y="268963"/>
                  </a:lnTo>
                  <a:lnTo>
                    <a:pt x="1249465" y="268963"/>
                  </a:lnTo>
                  <a:lnTo>
                    <a:pt x="1306644" y="264727"/>
                  </a:lnTo>
                  <a:lnTo>
                    <a:pt x="1353234" y="268963"/>
                  </a:lnTo>
                  <a:lnTo>
                    <a:pt x="1353234" y="279552"/>
                  </a:lnTo>
                  <a:lnTo>
                    <a:pt x="1357469" y="290141"/>
                  </a:lnTo>
                  <a:lnTo>
                    <a:pt x="1361705" y="298612"/>
                  </a:lnTo>
                  <a:lnTo>
                    <a:pt x="1361705" y="302848"/>
                  </a:lnTo>
                  <a:lnTo>
                    <a:pt x="1361705" y="309201"/>
                  </a:lnTo>
                  <a:lnTo>
                    <a:pt x="1361705" y="317672"/>
                  </a:lnTo>
                  <a:lnTo>
                    <a:pt x="1353234" y="343086"/>
                  </a:lnTo>
                  <a:lnTo>
                    <a:pt x="1332056" y="343086"/>
                  </a:lnTo>
                  <a:lnTo>
                    <a:pt x="1306644" y="338850"/>
                  </a:lnTo>
                  <a:lnTo>
                    <a:pt x="1287584" y="334615"/>
                  </a:lnTo>
                  <a:lnTo>
                    <a:pt x="1279113" y="334615"/>
                  </a:lnTo>
                  <a:lnTo>
                    <a:pt x="1272760" y="338850"/>
                  </a:lnTo>
                  <a:lnTo>
                    <a:pt x="1268524" y="347322"/>
                  </a:lnTo>
                  <a:lnTo>
                    <a:pt x="1264289" y="349440"/>
                  </a:lnTo>
                  <a:lnTo>
                    <a:pt x="1257936" y="349440"/>
                  </a:lnTo>
                  <a:lnTo>
                    <a:pt x="1253700" y="353676"/>
                  </a:lnTo>
                  <a:lnTo>
                    <a:pt x="1243111" y="357911"/>
                  </a:lnTo>
                  <a:lnTo>
                    <a:pt x="1232523" y="357911"/>
                  </a:lnTo>
                  <a:lnTo>
                    <a:pt x="1219816" y="362146"/>
                  </a:lnTo>
                  <a:lnTo>
                    <a:pt x="1213463" y="364264"/>
                  </a:lnTo>
                  <a:lnTo>
                    <a:pt x="1202874" y="364264"/>
                  </a:lnTo>
                  <a:lnTo>
                    <a:pt x="1190168" y="364264"/>
                  </a:lnTo>
                  <a:lnTo>
                    <a:pt x="1183815" y="353675"/>
                  </a:lnTo>
                  <a:lnTo>
                    <a:pt x="1179579" y="343086"/>
                  </a:lnTo>
                  <a:lnTo>
                    <a:pt x="1173226" y="334615"/>
                  </a:lnTo>
                  <a:lnTo>
                    <a:pt x="1173226" y="343086"/>
                  </a:lnTo>
                  <a:lnTo>
                    <a:pt x="1164755" y="349440"/>
                  </a:lnTo>
                  <a:lnTo>
                    <a:pt x="1160520" y="357911"/>
                  </a:lnTo>
                  <a:lnTo>
                    <a:pt x="1158402" y="364264"/>
                  </a:lnTo>
                  <a:lnTo>
                    <a:pt x="1139342" y="364264"/>
                  </a:lnTo>
                  <a:lnTo>
                    <a:pt x="1130871" y="353675"/>
                  </a:lnTo>
                  <a:lnTo>
                    <a:pt x="1124518" y="338850"/>
                  </a:lnTo>
                  <a:lnTo>
                    <a:pt x="1118165" y="324026"/>
                  </a:lnTo>
                  <a:lnTo>
                    <a:pt x="1113929" y="334615"/>
                  </a:lnTo>
                  <a:lnTo>
                    <a:pt x="1109694" y="343086"/>
                  </a:lnTo>
                  <a:lnTo>
                    <a:pt x="1105459" y="347321"/>
                  </a:lnTo>
                  <a:lnTo>
                    <a:pt x="1105459" y="347322"/>
                  </a:lnTo>
                  <a:lnTo>
                    <a:pt x="1099105" y="347322"/>
                  </a:lnTo>
                  <a:lnTo>
                    <a:pt x="1090634" y="343086"/>
                  </a:lnTo>
                  <a:lnTo>
                    <a:pt x="1084281" y="338850"/>
                  </a:lnTo>
                  <a:lnTo>
                    <a:pt x="1080046" y="334615"/>
                  </a:lnTo>
                  <a:lnTo>
                    <a:pt x="1080046" y="332497"/>
                  </a:lnTo>
                  <a:lnTo>
                    <a:pt x="1080046" y="328261"/>
                  </a:lnTo>
                  <a:lnTo>
                    <a:pt x="1080046" y="324026"/>
                  </a:lnTo>
                  <a:lnTo>
                    <a:pt x="1080046" y="319790"/>
                  </a:lnTo>
                  <a:lnTo>
                    <a:pt x="1075810" y="317672"/>
                  </a:lnTo>
                  <a:lnTo>
                    <a:pt x="1073692" y="317672"/>
                  </a:lnTo>
                  <a:lnTo>
                    <a:pt x="1069457" y="319790"/>
                  </a:lnTo>
                  <a:lnTo>
                    <a:pt x="1060986" y="319790"/>
                  </a:lnTo>
                  <a:lnTo>
                    <a:pt x="1050397" y="324026"/>
                  </a:lnTo>
                  <a:lnTo>
                    <a:pt x="1044044" y="324026"/>
                  </a:lnTo>
                  <a:lnTo>
                    <a:pt x="1031338" y="328261"/>
                  </a:lnTo>
                  <a:lnTo>
                    <a:pt x="1029220" y="324026"/>
                  </a:lnTo>
                  <a:lnTo>
                    <a:pt x="1024985" y="324026"/>
                  </a:lnTo>
                  <a:lnTo>
                    <a:pt x="1016514" y="319790"/>
                  </a:lnTo>
                  <a:lnTo>
                    <a:pt x="1014396" y="317672"/>
                  </a:lnTo>
                  <a:lnTo>
                    <a:pt x="1005925" y="313437"/>
                  </a:lnTo>
                  <a:lnTo>
                    <a:pt x="1001689" y="309201"/>
                  </a:lnTo>
                  <a:lnTo>
                    <a:pt x="1005925" y="288023"/>
                  </a:lnTo>
                  <a:lnTo>
                    <a:pt x="1001689" y="273198"/>
                  </a:lnTo>
                  <a:lnTo>
                    <a:pt x="995336" y="260491"/>
                  </a:lnTo>
                  <a:lnTo>
                    <a:pt x="986865" y="243549"/>
                  </a:lnTo>
                  <a:lnTo>
                    <a:pt x="986865" y="220253"/>
                  </a:lnTo>
                  <a:lnTo>
                    <a:pt x="950864" y="218135"/>
                  </a:lnTo>
                  <a:lnTo>
                    <a:pt x="916980" y="205428"/>
                  </a:lnTo>
                  <a:lnTo>
                    <a:pt x="887332" y="194839"/>
                  </a:lnTo>
                  <a:lnTo>
                    <a:pt x="885214" y="190603"/>
                  </a:lnTo>
                  <a:lnTo>
                    <a:pt x="885214" y="188486"/>
                  </a:lnTo>
                  <a:lnTo>
                    <a:pt x="885214" y="184250"/>
                  </a:lnTo>
                  <a:lnTo>
                    <a:pt x="880978" y="180014"/>
                  </a:lnTo>
                  <a:lnTo>
                    <a:pt x="880978" y="169425"/>
                  </a:lnTo>
                  <a:lnTo>
                    <a:pt x="895803" y="165190"/>
                  </a:lnTo>
                  <a:lnTo>
                    <a:pt x="914862" y="165190"/>
                  </a:lnTo>
                  <a:lnTo>
                    <a:pt x="936040" y="160954"/>
                  </a:lnTo>
                  <a:lnTo>
                    <a:pt x="942393" y="158836"/>
                  </a:lnTo>
                  <a:lnTo>
                    <a:pt x="950864" y="158836"/>
                  </a:lnTo>
                  <a:lnTo>
                    <a:pt x="957217" y="154601"/>
                  </a:lnTo>
                  <a:lnTo>
                    <a:pt x="969923" y="154601"/>
                  </a:lnTo>
                  <a:close/>
                  <a:moveTo>
                    <a:pt x="798387" y="154601"/>
                  </a:moveTo>
                  <a:lnTo>
                    <a:pt x="866154" y="154601"/>
                  </a:lnTo>
                  <a:lnTo>
                    <a:pt x="866154" y="160954"/>
                  </a:lnTo>
                  <a:lnTo>
                    <a:pt x="870390" y="169425"/>
                  </a:lnTo>
                  <a:lnTo>
                    <a:pt x="870390" y="175779"/>
                  </a:lnTo>
                  <a:lnTo>
                    <a:pt x="872508" y="188486"/>
                  </a:lnTo>
                  <a:lnTo>
                    <a:pt x="855566" y="188486"/>
                  </a:lnTo>
                  <a:lnTo>
                    <a:pt x="847095" y="188486"/>
                  </a:lnTo>
                  <a:lnTo>
                    <a:pt x="840741" y="188486"/>
                  </a:lnTo>
                  <a:lnTo>
                    <a:pt x="825917" y="184250"/>
                  </a:lnTo>
                  <a:lnTo>
                    <a:pt x="813211" y="184250"/>
                  </a:lnTo>
                  <a:lnTo>
                    <a:pt x="798387" y="180014"/>
                  </a:lnTo>
                  <a:lnTo>
                    <a:pt x="798387" y="154601"/>
                  </a:lnTo>
                  <a:close/>
                  <a:moveTo>
                    <a:pt x="637439" y="146129"/>
                  </a:moveTo>
                  <a:lnTo>
                    <a:pt x="652263" y="154601"/>
                  </a:lnTo>
                  <a:lnTo>
                    <a:pt x="667087" y="160954"/>
                  </a:lnTo>
                  <a:lnTo>
                    <a:pt x="673440" y="173661"/>
                  </a:lnTo>
                  <a:lnTo>
                    <a:pt x="681911" y="188486"/>
                  </a:lnTo>
                  <a:lnTo>
                    <a:pt x="684029" y="203310"/>
                  </a:lnTo>
                  <a:lnTo>
                    <a:pt x="662852" y="203310"/>
                  </a:lnTo>
                  <a:lnTo>
                    <a:pt x="662852" y="194839"/>
                  </a:lnTo>
                  <a:lnTo>
                    <a:pt x="652263" y="188486"/>
                  </a:lnTo>
                  <a:lnTo>
                    <a:pt x="648027" y="180014"/>
                  </a:lnTo>
                  <a:lnTo>
                    <a:pt x="643792" y="173661"/>
                  </a:lnTo>
                  <a:lnTo>
                    <a:pt x="639556" y="160954"/>
                  </a:lnTo>
                  <a:lnTo>
                    <a:pt x="637439" y="146129"/>
                  </a:lnTo>
                  <a:close/>
                  <a:moveTo>
                    <a:pt x="1035573" y="129187"/>
                  </a:moveTo>
                  <a:lnTo>
                    <a:pt x="1069457" y="129187"/>
                  </a:lnTo>
                  <a:lnTo>
                    <a:pt x="1069457" y="146129"/>
                  </a:lnTo>
                  <a:lnTo>
                    <a:pt x="1035573" y="146129"/>
                  </a:lnTo>
                  <a:lnTo>
                    <a:pt x="1035573" y="129187"/>
                  </a:lnTo>
                  <a:close/>
                  <a:moveTo>
                    <a:pt x="406605" y="129187"/>
                  </a:moveTo>
                  <a:lnTo>
                    <a:pt x="425665" y="131305"/>
                  </a:lnTo>
                  <a:lnTo>
                    <a:pt x="440489" y="131305"/>
                  </a:lnTo>
                  <a:lnTo>
                    <a:pt x="455313" y="135540"/>
                  </a:lnTo>
                  <a:lnTo>
                    <a:pt x="465902" y="139776"/>
                  </a:lnTo>
                  <a:lnTo>
                    <a:pt x="459549" y="150365"/>
                  </a:lnTo>
                  <a:lnTo>
                    <a:pt x="451078" y="160954"/>
                  </a:lnTo>
                  <a:lnTo>
                    <a:pt x="444725" y="169425"/>
                  </a:lnTo>
                  <a:lnTo>
                    <a:pt x="434136" y="180014"/>
                  </a:lnTo>
                  <a:lnTo>
                    <a:pt x="421430" y="188486"/>
                  </a:lnTo>
                  <a:lnTo>
                    <a:pt x="410841" y="190603"/>
                  </a:lnTo>
                  <a:lnTo>
                    <a:pt x="404488" y="190603"/>
                  </a:lnTo>
                  <a:lnTo>
                    <a:pt x="391781" y="188486"/>
                  </a:lnTo>
                  <a:lnTo>
                    <a:pt x="385428" y="180014"/>
                  </a:lnTo>
                  <a:lnTo>
                    <a:pt x="381193" y="173661"/>
                  </a:lnTo>
                  <a:lnTo>
                    <a:pt x="376957" y="165190"/>
                  </a:lnTo>
                  <a:lnTo>
                    <a:pt x="376957" y="154601"/>
                  </a:lnTo>
                  <a:lnTo>
                    <a:pt x="391781" y="144011"/>
                  </a:lnTo>
                  <a:lnTo>
                    <a:pt x="406605" y="129187"/>
                  </a:lnTo>
                  <a:close/>
                  <a:moveTo>
                    <a:pt x="921215" y="114362"/>
                  </a:moveTo>
                  <a:lnTo>
                    <a:pt x="931804" y="114362"/>
                  </a:lnTo>
                  <a:lnTo>
                    <a:pt x="940275" y="114362"/>
                  </a:lnTo>
                  <a:lnTo>
                    <a:pt x="946628" y="114362"/>
                  </a:lnTo>
                  <a:lnTo>
                    <a:pt x="950864" y="114362"/>
                  </a:lnTo>
                  <a:lnTo>
                    <a:pt x="957217" y="114362"/>
                  </a:lnTo>
                  <a:lnTo>
                    <a:pt x="965688" y="114362"/>
                  </a:lnTo>
                  <a:lnTo>
                    <a:pt x="976277" y="114362"/>
                  </a:lnTo>
                  <a:lnTo>
                    <a:pt x="976277" y="129187"/>
                  </a:lnTo>
                  <a:lnTo>
                    <a:pt x="927569" y="139776"/>
                  </a:lnTo>
                  <a:lnTo>
                    <a:pt x="921215" y="114362"/>
                  </a:lnTo>
                  <a:close/>
                  <a:moveTo>
                    <a:pt x="465902" y="91066"/>
                  </a:moveTo>
                  <a:lnTo>
                    <a:pt x="480726" y="95302"/>
                  </a:lnTo>
                  <a:lnTo>
                    <a:pt x="495550" y="99537"/>
                  </a:lnTo>
                  <a:lnTo>
                    <a:pt x="508257" y="105891"/>
                  </a:lnTo>
                  <a:lnTo>
                    <a:pt x="499786" y="105891"/>
                  </a:lnTo>
                  <a:lnTo>
                    <a:pt x="480726" y="114362"/>
                  </a:lnTo>
                  <a:lnTo>
                    <a:pt x="459549" y="114362"/>
                  </a:lnTo>
                  <a:lnTo>
                    <a:pt x="434136" y="114362"/>
                  </a:lnTo>
                  <a:lnTo>
                    <a:pt x="434136" y="105891"/>
                  </a:lnTo>
                  <a:lnTo>
                    <a:pt x="440489" y="105891"/>
                  </a:lnTo>
                  <a:lnTo>
                    <a:pt x="448960" y="99537"/>
                  </a:lnTo>
                  <a:lnTo>
                    <a:pt x="459549" y="95302"/>
                  </a:lnTo>
                  <a:lnTo>
                    <a:pt x="465902" y="91066"/>
                  </a:lnTo>
                  <a:close/>
                  <a:moveTo>
                    <a:pt x="5656475" y="86830"/>
                  </a:moveTo>
                  <a:lnTo>
                    <a:pt x="5692476" y="91066"/>
                  </a:lnTo>
                  <a:lnTo>
                    <a:pt x="5700947" y="99537"/>
                  </a:lnTo>
                  <a:lnTo>
                    <a:pt x="5705183" y="105891"/>
                  </a:lnTo>
                  <a:lnTo>
                    <a:pt x="5711536" y="114362"/>
                  </a:lnTo>
                  <a:lnTo>
                    <a:pt x="5707300" y="120715"/>
                  </a:lnTo>
                  <a:lnTo>
                    <a:pt x="5707300" y="124951"/>
                  </a:lnTo>
                  <a:lnTo>
                    <a:pt x="5705183" y="129187"/>
                  </a:lnTo>
                  <a:lnTo>
                    <a:pt x="5681887" y="158836"/>
                  </a:lnTo>
                  <a:lnTo>
                    <a:pt x="5652239" y="180014"/>
                  </a:lnTo>
                  <a:lnTo>
                    <a:pt x="5618355" y="199075"/>
                  </a:lnTo>
                  <a:lnTo>
                    <a:pt x="5578118" y="213899"/>
                  </a:lnTo>
                  <a:lnTo>
                    <a:pt x="5542117" y="228724"/>
                  </a:lnTo>
                  <a:lnTo>
                    <a:pt x="5508233" y="243549"/>
                  </a:lnTo>
                  <a:lnTo>
                    <a:pt x="5472232" y="273198"/>
                  </a:lnTo>
                  <a:lnTo>
                    <a:pt x="5429877" y="317672"/>
                  </a:lnTo>
                  <a:lnTo>
                    <a:pt x="5387522" y="368500"/>
                  </a:lnTo>
                  <a:lnTo>
                    <a:pt x="5345167" y="427799"/>
                  </a:lnTo>
                  <a:lnTo>
                    <a:pt x="5313401" y="487098"/>
                  </a:lnTo>
                  <a:lnTo>
                    <a:pt x="5290106" y="546396"/>
                  </a:lnTo>
                  <a:lnTo>
                    <a:pt x="5279518" y="601460"/>
                  </a:lnTo>
                  <a:lnTo>
                    <a:pt x="5283753" y="620520"/>
                  </a:lnTo>
                  <a:lnTo>
                    <a:pt x="5298577" y="641698"/>
                  </a:lnTo>
                  <a:lnTo>
                    <a:pt x="5315519" y="664994"/>
                  </a:lnTo>
                  <a:lnTo>
                    <a:pt x="5338814" y="681937"/>
                  </a:lnTo>
                  <a:lnTo>
                    <a:pt x="5338814" y="690408"/>
                  </a:lnTo>
                  <a:lnTo>
                    <a:pt x="5328225" y="690408"/>
                  </a:lnTo>
                  <a:lnTo>
                    <a:pt x="5319755" y="709468"/>
                  </a:lnTo>
                  <a:lnTo>
                    <a:pt x="5290106" y="696761"/>
                  </a:lnTo>
                  <a:lnTo>
                    <a:pt x="5256222" y="690408"/>
                  </a:lnTo>
                  <a:lnTo>
                    <a:pt x="5245634" y="660758"/>
                  </a:lnTo>
                  <a:lnTo>
                    <a:pt x="5226574" y="635345"/>
                  </a:lnTo>
                  <a:lnTo>
                    <a:pt x="5209632" y="616284"/>
                  </a:lnTo>
                  <a:lnTo>
                    <a:pt x="5190573" y="597225"/>
                  </a:lnTo>
                  <a:lnTo>
                    <a:pt x="5175748" y="567575"/>
                  </a:lnTo>
                  <a:lnTo>
                    <a:pt x="5196926" y="552750"/>
                  </a:lnTo>
                  <a:lnTo>
                    <a:pt x="5209632" y="546396"/>
                  </a:lnTo>
                  <a:lnTo>
                    <a:pt x="5209632" y="535807"/>
                  </a:lnTo>
                  <a:lnTo>
                    <a:pt x="5205397" y="527336"/>
                  </a:lnTo>
                  <a:lnTo>
                    <a:pt x="5201161" y="512511"/>
                  </a:lnTo>
                  <a:lnTo>
                    <a:pt x="5205397" y="497687"/>
                  </a:lnTo>
                  <a:lnTo>
                    <a:pt x="5215985" y="478626"/>
                  </a:lnTo>
                  <a:lnTo>
                    <a:pt x="5230810" y="468037"/>
                  </a:lnTo>
                  <a:lnTo>
                    <a:pt x="5245634" y="453213"/>
                  </a:lnTo>
                  <a:lnTo>
                    <a:pt x="5256222" y="432034"/>
                  </a:lnTo>
                  <a:lnTo>
                    <a:pt x="5249869" y="427799"/>
                  </a:lnTo>
                  <a:lnTo>
                    <a:pt x="5241398" y="423563"/>
                  </a:lnTo>
                  <a:lnTo>
                    <a:pt x="5241398" y="421445"/>
                  </a:lnTo>
                  <a:lnTo>
                    <a:pt x="5239281" y="421445"/>
                  </a:lnTo>
                  <a:lnTo>
                    <a:pt x="5239281" y="417210"/>
                  </a:lnTo>
                  <a:lnTo>
                    <a:pt x="5239281" y="412974"/>
                  </a:lnTo>
                  <a:lnTo>
                    <a:pt x="5256222" y="393914"/>
                  </a:lnTo>
                  <a:lnTo>
                    <a:pt x="5275282" y="376971"/>
                  </a:lnTo>
                  <a:lnTo>
                    <a:pt x="5285871" y="349440"/>
                  </a:lnTo>
                  <a:lnTo>
                    <a:pt x="5290106" y="343086"/>
                  </a:lnTo>
                  <a:lnTo>
                    <a:pt x="5285871" y="332497"/>
                  </a:lnTo>
                  <a:lnTo>
                    <a:pt x="5285871" y="324026"/>
                  </a:lnTo>
                  <a:lnTo>
                    <a:pt x="5283753" y="319790"/>
                  </a:lnTo>
                  <a:lnTo>
                    <a:pt x="5283753" y="309201"/>
                  </a:lnTo>
                  <a:lnTo>
                    <a:pt x="5283753" y="302848"/>
                  </a:lnTo>
                  <a:lnTo>
                    <a:pt x="5285871" y="290141"/>
                  </a:lnTo>
                  <a:lnTo>
                    <a:pt x="5315519" y="258373"/>
                  </a:lnTo>
                  <a:lnTo>
                    <a:pt x="5353638" y="224488"/>
                  </a:lnTo>
                  <a:lnTo>
                    <a:pt x="5400229" y="190603"/>
                  </a:lnTo>
                  <a:lnTo>
                    <a:pt x="5448936" y="165190"/>
                  </a:lnTo>
                  <a:lnTo>
                    <a:pt x="5489173" y="146129"/>
                  </a:lnTo>
                  <a:lnTo>
                    <a:pt x="5556941" y="146129"/>
                  </a:lnTo>
                  <a:lnTo>
                    <a:pt x="5578118" y="135540"/>
                  </a:lnTo>
                  <a:lnTo>
                    <a:pt x="5592943" y="124951"/>
                  </a:lnTo>
                  <a:lnTo>
                    <a:pt x="5603531" y="110126"/>
                  </a:lnTo>
                  <a:lnTo>
                    <a:pt x="5616238" y="101655"/>
                  </a:lnTo>
                  <a:lnTo>
                    <a:pt x="5631062" y="95302"/>
                  </a:lnTo>
                  <a:lnTo>
                    <a:pt x="5656475" y="86830"/>
                  </a:lnTo>
                  <a:close/>
                  <a:moveTo>
                    <a:pt x="847095" y="31767"/>
                  </a:moveTo>
                  <a:lnTo>
                    <a:pt x="880978" y="31767"/>
                  </a:lnTo>
                  <a:lnTo>
                    <a:pt x="891567" y="46592"/>
                  </a:lnTo>
                  <a:lnTo>
                    <a:pt x="906391" y="61416"/>
                  </a:lnTo>
                  <a:lnTo>
                    <a:pt x="921215" y="72006"/>
                  </a:lnTo>
                  <a:lnTo>
                    <a:pt x="914862" y="80477"/>
                  </a:lnTo>
                  <a:lnTo>
                    <a:pt x="910627" y="84712"/>
                  </a:lnTo>
                  <a:lnTo>
                    <a:pt x="906391" y="86830"/>
                  </a:lnTo>
                  <a:lnTo>
                    <a:pt x="902156" y="95302"/>
                  </a:lnTo>
                  <a:lnTo>
                    <a:pt x="900038" y="101655"/>
                  </a:lnTo>
                  <a:lnTo>
                    <a:pt x="895803" y="114362"/>
                  </a:lnTo>
                  <a:lnTo>
                    <a:pt x="885214" y="114362"/>
                  </a:lnTo>
                  <a:lnTo>
                    <a:pt x="870390" y="114362"/>
                  </a:lnTo>
                  <a:lnTo>
                    <a:pt x="861919" y="110126"/>
                  </a:lnTo>
                  <a:lnTo>
                    <a:pt x="851330" y="110126"/>
                  </a:lnTo>
                  <a:lnTo>
                    <a:pt x="840741" y="105891"/>
                  </a:lnTo>
                  <a:lnTo>
                    <a:pt x="840741" y="91066"/>
                  </a:lnTo>
                  <a:lnTo>
                    <a:pt x="842859" y="80477"/>
                  </a:lnTo>
                  <a:lnTo>
                    <a:pt x="847095" y="65652"/>
                  </a:lnTo>
                  <a:lnTo>
                    <a:pt x="847095" y="50828"/>
                  </a:lnTo>
                  <a:lnTo>
                    <a:pt x="847095" y="31767"/>
                  </a:lnTo>
                  <a:close/>
                  <a:moveTo>
                    <a:pt x="6702637" y="0"/>
                  </a:moveTo>
                  <a:lnTo>
                    <a:pt x="6742874" y="0"/>
                  </a:lnTo>
                  <a:lnTo>
                    <a:pt x="6751345" y="10589"/>
                  </a:lnTo>
                  <a:lnTo>
                    <a:pt x="6753462" y="14825"/>
                  </a:lnTo>
                  <a:lnTo>
                    <a:pt x="6757698" y="21178"/>
                  </a:lnTo>
                  <a:lnTo>
                    <a:pt x="6766169" y="29649"/>
                  </a:lnTo>
                  <a:lnTo>
                    <a:pt x="6768286" y="40238"/>
                  </a:lnTo>
                  <a:lnTo>
                    <a:pt x="6757698" y="44474"/>
                  </a:lnTo>
                  <a:lnTo>
                    <a:pt x="6753462" y="46592"/>
                  </a:lnTo>
                  <a:lnTo>
                    <a:pt x="6747109" y="50828"/>
                  </a:lnTo>
                  <a:lnTo>
                    <a:pt x="6742874" y="57181"/>
                  </a:lnTo>
                  <a:lnTo>
                    <a:pt x="6738638" y="61417"/>
                  </a:lnTo>
                  <a:lnTo>
                    <a:pt x="6736520" y="72006"/>
                  </a:lnTo>
                  <a:lnTo>
                    <a:pt x="6766169" y="80477"/>
                  </a:lnTo>
                  <a:lnTo>
                    <a:pt x="6780993" y="86830"/>
                  </a:lnTo>
                  <a:lnTo>
                    <a:pt x="6795817" y="101654"/>
                  </a:lnTo>
                  <a:lnTo>
                    <a:pt x="6810641" y="120715"/>
                  </a:lnTo>
                  <a:lnTo>
                    <a:pt x="6836054" y="110126"/>
                  </a:lnTo>
                  <a:lnTo>
                    <a:pt x="6861467" y="105891"/>
                  </a:lnTo>
                  <a:lnTo>
                    <a:pt x="6891115" y="101655"/>
                  </a:lnTo>
                  <a:lnTo>
                    <a:pt x="6924999" y="91066"/>
                  </a:lnTo>
                  <a:lnTo>
                    <a:pt x="6927117" y="86830"/>
                  </a:lnTo>
                  <a:lnTo>
                    <a:pt x="6931352" y="91065"/>
                  </a:lnTo>
                  <a:lnTo>
                    <a:pt x="6931352" y="95302"/>
                  </a:lnTo>
                  <a:lnTo>
                    <a:pt x="6931352" y="99537"/>
                  </a:lnTo>
                  <a:lnTo>
                    <a:pt x="6961000" y="114362"/>
                  </a:lnTo>
                  <a:lnTo>
                    <a:pt x="6984296" y="131305"/>
                  </a:lnTo>
                  <a:lnTo>
                    <a:pt x="7001237" y="154601"/>
                  </a:lnTo>
                  <a:lnTo>
                    <a:pt x="7020297" y="180014"/>
                  </a:lnTo>
                  <a:lnTo>
                    <a:pt x="7020297" y="228724"/>
                  </a:lnTo>
                  <a:lnTo>
                    <a:pt x="6994884" y="247784"/>
                  </a:lnTo>
                  <a:lnTo>
                    <a:pt x="6984296" y="264727"/>
                  </a:lnTo>
                  <a:lnTo>
                    <a:pt x="6975825" y="283787"/>
                  </a:lnTo>
                  <a:lnTo>
                    <a:pt x="6965236" y="302848"/>
                  </a:lnTo>
                  <a:lnTo>
                    <a:pt x="6935588" y="319790"/>
                  </a:lnTo>
                  <a:lnTo>
                    <a:pt x="6901704" y="338850"/>
                  </a:lnTo>
                  <a:lnTo>
                    <a:pt x="6867820" y="362146"/>
                  </a:lnTo>
                  <a:lnTo>
                    <a:pt x="6842407" y="391796"/>
                  </a:lnTo>
                  <a:lnTo>
                    <a:pt x="6850878" y="391796"/>
                  </a:lnTo>
                  <a:lnTo>
                    <a:pt x="6876291" y="376971"/>
                  </a:lnTo>
                  <a:lnTo>
                    <a:pt x="6905939" y="372736"/>
                  </a:lnTo>
                  <a:lnTo>
                    <a:pt x="6939823" y="376971"/>
                  </a:lnTo>
                  <a:lnTo>
                    <a:pt x="6939823" y="383325"/>
                  </a:lnTo>
                  <a:lnTo>
                    <a:pt x="6935588" y="391796"/>
                  </a:lnTo>
                  <a:lnTo>
                    <a:pt x="6935588" y="393914"/>
                  </a:lnTo>
                  <a:lnTo>
                    <a:pt x="6935588" y="398149"/>
                  </a:lnTo>
                  <a:lnTo>
                    <a:pt x="6935588" y="402385"/>
                  </a:lnTo>
                  <a:lnTo>
                    <a:pt x="6939823" y="402385"/>
                  </a:lnTo>
                  <a:lnTo>
                    <a:pt x="6946176" y="406621"/>
                  </a:lnTo>
                  <a:lnTo>
                    <a:pt x="6956765" y="393914"/>
                  </a:lnTo>
                  <a:lnTo>
                    <a:pt x="6971589" y="383325"/>
                  </a:lnTo>
                  <a:lnTo>
                    <a:pt x="6986413" y="372736"/>
                  </a:lnTo>
                  <a:lnTo>
                    <a:pt x="7005473" y="364264"/>
                  </a:lnTo>
                  <a:lnTo>
                    <a:pt x="7005473" y="376971"/>
                  </a:lnTo>
                  <a:lnTo>
                    <a:pt x="6999120" y="387560"/>
                  </a:lnTo>
                  <a:lnTo>
                    <a:pt x="6994884" y="398149"/>
                  </a:lnTo>
                  <a:lnTo>
                    <a:pt x="6990649" y="412974"/>
                  </a:lnTo>
                  <a:lnTo>
                    <a:pt x="6986413" y="432034"/>
                  </a:lnTo>
                  <a:lnTo>
                    <a:pt x="6990649" y="436270"/>
                  </a:lnTo>
                  <a:lnTo>
                    <a:pt x="6994884" y="436270"/>
                  </a:lnTo>
                  <a:lnTo>
                    <a:pt x="6994884" y="438388"/>
                  </a:lnTo>
                  <a:lnTo>
                    <a:pt x="7013944" y="438388"/>
                  </a:lnTo>
                  <a:lnTo>
                    <a:pt x="7013944" y="412974"/>
                  </a:lnTo>
                  <a:lnTo>
                    <a:pt x="7049945" y="408738"/>
                  </a:lnTo>
                  <a:lnTo>
                    <a:pt x="7083829" y="408738"/>
                  </a:lnTo>
                  <a:lnTo>
                    <a:pt x="7109242" y="412974"/>
                  </a:lnTo>
                  <a:lnTo>
                    <a:pt x="7134655" y="432034"/>
                  </a:lnTo>
                  <a:lnTo>
                    <a:pt x="7134655" y="436270"/>
                  </a:lnTo>
                  <a:lnTo>
                    <a:pt x="7134655" y="446859"/>
                  </a:lnTo>
                  <a:lnTo>
                    <a:pt x="7138890" y="457448"/>
                  </a:lnTo>
                  <a:lnTo>
                    <a:pt x="7138890" y="468037"/>
                  </a:lnTo>
                  <a:lnTo>
                    <a:pt x="7143126" y="478626"/>
                  </a:lnTo>
                  <a:lnTo>
                    <a:pt x="7249013" y="487098"/>
                  </a:lnTo>
                  <a:lnTo>
                    <a:pt x="7257484" y="463802"/>
                  </a:lnTo>
                  <a:lnTo>
                    <a:pt x="7257484" y="457448"/>
                  </a:lnTo>
                  <a:lnTo>
                    <a:pt x="7257484" y="453213"/>
                  </a:lnTo>
                  <a:lnTo>
                    <a:pt x="7257484" y="446859"/>
                  </a:lnTo>
                  <a:lnTo>
                    <a:pt x="7257484" y="436270"/>
                  </a:lnTo>
                  <a:lnTo>
                    <a:pt x="7257484" y="423563"/>
                  </a:lnTo>
                  <a:lnTo>
                    <a:pt x="7263837" y="421445"/>
                  </a:lnTo>
                  <a:lnTo>
                    <a:pt x="7268072" y="421445"/>
                  </a:lnTo>
                  <a:lnTo>
                    <a:pt x="7268072" y="417210"/>
                  </a:lnTo>
                  <a:lnTo>
                    <a:pt x="7272308" y="412974"/>
                  </a:lnTo>
                  <a:lnTo>
                    <a:pt x="7293485" y="423563"/>
                  </a:lnTo>
                  <a:lnTo>
                    <a:pt x="7316780" y="436270"/>
                  </a:lnTo>
                  <a:lnTo>
                    <a:pt x="7337958" y="446859"/>
                  </a:lnTo>
                  <a:lnTo>
                    <a:pt x="7361253" y="427799"/>
                  </a:lnTo>
                  <a:lnTo>
                    <a:pt x="7386666" y="417210"/>
                  </a:lnTo>
                  <a:lnTo>
                    <a:pt x="7426903" y="412974"/>
                  </a:lnTo>
                  <a:lnTo>
                    <a:pt x="7426903" y="423563"/>
                  </a:lnTo>
                  <a:lnTo>
                    <a:pt x="7433256" y="423563"/>
                  </a:lnTo>
                  <a:lnTo>
                    <a:pt x="7452315" y="497687"/>
                  </a:lnTo>
                  <a:lnTo>
                    <a:pt x="7426903" y="523099"/>
                  </a:lnTo>
                  <a:lnTo>
                    <a:pt x="7412078" y="561221"/>
                  </a:lnTo>
                  <a:lnTo>
                    <a:pt x="7416314" y="567575"/>
                  </a:lnTo>
                  <a:lnTo>
                    <a:pt x="7420549" y="576046"/>
                  </a:lnTo>
                  <a:lnTo>
                    <a:pt x="7420549" y="582399"/>
                  </a:lnTo>
                  <a:lnTo>
                    <a:pt x="7422667" y="590871"/>
                  </a:lnTo>
                  <a:lnTo>
                    <a:pt x="7426903" y="601460"/>
                  </a:lnTo>
                  <a:lnTo>
                    <a:pt x="7445962" y="620519"/>
                  </a:lnTo>
                  <a:lnTo>
                    <a:pt x="7471375" y="635345"/>
                  </a:lnTo>
                  <a:lnTo>
                    <a:pt x="7492552" y="650169"/>
                  </a:lnTo>
                  <a:lnTo>
                    <a:pt x="7496788" y="645933"/>
                  </a:lnTo>
                  <a:lnTo>
                    <a:pt x="7496788" y="645934"/>
                  </a:lnTo>
                  <a:lnTo>
                    <a:pt x="7501023" y="641699"/>
                  </a:lnTo>
                  <a:lnTo>
                    <a:pt x="7511612" y="624756"/>
                  </a:lnTo>
                  <a:lnTo>
                    <a:pt x="7520083" y="601460"/>
                  </a:lnTo>
                  <a:lnTo>
                    <a:pt x="7526436" y="580281"/>
                  </a:lnTo>
                  <a:lnTo>
                    <a:pt x="7541260" y="561221"/>
                  </a:lnTo>
                  <a:lnTo>
                    <a:pt x="7541260" y="580281"/>
                  </a:lnTo>
                  <a:lnTo>
                    <a:pt x="7545496" y="595106"/>
                  </a:lnTo>
                  <a:lnTo>
                    <a:pt x="7551849" y="605695"/>
                  </a:lnTo>
                  <a:lnTo>
                    <a:pt x="7564555" y="612049"/>
                  </a:lnTo>
                  <a:lnTo>
                    <a:pt x="7579380" y="616284"/>
                  </a:lnTo>
                  <a:lnTo>
                    <a:pt x="7596321" y="620520"/>
                  </a:lnTo>
                  <a:lnTo>
                    <a:pt x="7623852" y="576046"/>
                  </a:lnTo>
                  <a:lnTo>
                    <a:pt x="7634441" y="586635"/>
                  </a:lnTo>
                  <a:lnTo>
                    <a:pt x="7645029" y="595106"/>
                  </a:lnTo>
                  <a:lnTo>
                    <a:pt x="7651383" y="605695"/>
                  </a:lnTo>
                  <a:lnTo>
                    <a:pt x="7664089" y="612049"/>
                  </a:lnTo>
                  <a:lnTo>
                    <a:pt x="7678913" y="620520"/>
                  </a:lnTo>
                  <a:lnTo>
                    <a:pt x="7685266" y="612049"/>
                  </a:lnTo>
                  <a:lnTo>
                    <a:pt x="7693737" y="605695"/>
                  </a:lnTo>
                  <a:lnTo>
                    <a:pt x="7700091" y="605695"/>
                  </a:lnTo>
                  <a:lnTo>
                    <a:pt x="7704326" y="605695"/>
                  </a:lnTo>
                  <a:lnTo>
                    <a:pt x="7714915" y="605695"/>
                  </a:lnTo>
                  <a:lnTo>
                    <a:pt x="7723386" y="609931"/>
                  </a:lnTo>
                  <a:lnTo>
                    <a:pt x="7738210" y="609931"/>
                  </a:lnTo>
                  <a:lnTo>
                    <a:pt x="7733974" y="571810"/>
                  </a:lnTo>
                  <a:lnTo>
                    <a:pt x="7725503" y="546396"/>
                  </a:lnTo>
                  <a:lnTo>
                    <a:pt x="7719150" y="512511"/>
                  </a:lnTo>
                  <a:lnTo>
                    <a:pt x="7744563" y="506158"/>
                  </a:lnTo>
                  <a:lnTo>
                    <a:pt x="7767858" y="497687"/>
                  </a:lnTo>
                  <a:lnTo>
                    <a:pt x="7803860" y="497687"/>
                  </a:lnTo>
                  <a:lnTo>
                    <a:pt x="7844097" y="501922"/>
                  </a:lnTo>
                  <a:lnTo>
                    <a:pt x="7884334" y="512511"/>
                  </a:lnTo>
                  <a:lnTo>
                    <a:pt x="7922453" y="523100"/>
                  </a:lnTo>
                  <a:lnTo>
                    <a:pt x="7956337" y="535807"/>
                  </a:lnTo>
                  <a:lnTo>
                    <a:pt x="7971161" y="546396"/>
                  </a:lnTo>
                  <a:lnTo>
                    <a:pt x="7977514" y="552749"/>
                  </a:lnTo>
                  <a:lnTo>
                    <a:pt x="7981750" y="565457"/>
                  </a:lnTo>
                  <a:lnTo>
                    <a:pt x="7981750" y="571810"/>
                  </a:lnTo>
                  <a:lnTo>
                    <a:pt x="7985985" y="576045"/>
                  </a:lnTo>
                  <a:lnTo>
                    <a:pt x="7985985" y="582399"/>
                  </a:lnTo>
                  <a:lnTo>
                    <a:pt x="7992338" y="586635"/>
                  </a:lnTo>
                  <a:lnTo>
                    <a:pt x="8000809" y="590871"/>
                  </a:lnTo>
                  <a:lnTo>
                    <a:pt x="8011398" y="595106"/>
                  </a:lnTo>
                  <a:lnTo>
                    <a:pt x="8032575" y="586635"/>
                  </a:lnTo>
                  <a:lnTo>
                    <a:pt x="8057988" y="586635"/>
                  </a:lnTo>
                  <a:lnTo>
                    <a:pt x="8085519" y="586635"/>
                  </a:lnTo>
                  <a:lnTo>
                    <a:pt x="8096107" y="609931"/>
                  </a:lnTo>
                  <a:lnTo>
                    <a:pt x="8110931" y="631109"/>
                  </a:lnTo>
                  <a:lnTo>
                    <a:pt x="8132109" y="650169"/>
                  </a:lnTo>
                  <a:lnTo>
                    <a:pt x="8159639" y="660758"/>
                  </a:lnTo>
                  <a:lnTo>
                    <a:pt x="8185052" y="650169"/>
                  </a:lnTo>
                  <a:lnTo>
                    <a:pt x="8221054" y="650169"/>
                  </a:lnTo>
                  <a:lnTo>
                    <a:pt x="8254938" y="654405"/>
                  </a:lnTo>
                  <a:lnTo>
                    <a:pt x="8288821" y="660758"/>
                  </a:lnTo>
                  <a:lnTo>
                    <a:pt x="8314234" y="667112"/>
                  </a:lnTo>
                  <a:lnTo>
                    <a:pt x="8324823" y="700997"/>
                  </a:lnTo>
                  <a:lnTo>
                    <a:pt x="8329058" y="730646"/>
                  </a:lnTo>
                  <a:lnTo>
                    <a:pt x="8335412" y="756060"/>
                  </a:lnTo>
                  <a:lnTo>
                    <a:pt x="8343882" y="760296"/>
                  </a:lnTo>
                  <a:lnTo>
                    <a:pt x="8348118" y="768767"/>
                  </a:lnTo>
                  <a:lnTo>
                    <a:pt x="8354471" y="770885"/>
                  </a:lnTo>
                  <a:lnTo>
                    <a:pt x="8424356" y="764531"/>
                  </a:lnTo>
                  <a:lnTo>
                    <a:pt x="8494242" y="764531"/>
                  </a:lnTo>
                  <a:lnTo>
                    <a:pt x="8566245" y="764531"/>
                  </a:lnTo>
                  <a:lnTo>
                    <a:pt x="8572598" y="779356"/>
                  </a:lnTo>
                  <a:lnTo>
                    <a:pt x="8583187" y="789945"/>
                  </a:lnTo>
                  <a:lnTo>
                    <a:pt x="8595893" y="804770"/>
                  </a:lnTo>
                  <a:lnTo>
                    <a:pt x="8606482" y="813241"/>
                  </a:lnTo>
                  <a:lnTo>
                    <a:pt x="8621306" y="823830"/>
                  </a:lnTo>
                  <a:lnTo>
                    <a:pt x="8621306" y="813241"/>
                  </a:lnTo>
                  <a:lnTo>
                    <a:pt x="8625541" y="809006"/>
                  </a:lnTo>
                  <a:lnTo>
                    <a:pt x="8627659" y="800534"/>
                  </a:lnTo>
                  <a:lnTo>
                    <a:pt x="8627659" y="794181"/>
                  </a:lnTo>
                  <a:lnTo>
                    <a:pt x="8631895" y="783592"/>
                  </a:lnTo>
                  <a:lnTo>
                    <a:pt x="8625541" y="770885"/>
                  </a:lnTo>
                  <a:lnTo>
                    <a:pt x="8621306" y="764531"/>
                  </a:lnTo>
                  <a:lnTo>
                    <a:pt x="8617071" y="760296"/>
                  </a:lnTo>
                  <a:lnTo>
                    <a:pt x="8617071" y="753942"/>
                  </a:lnTo>
                  <a:lnTo>
                    <a:pt x="8621306" y="745471"/>
                  </a:lnTo>
                  <a:lnTo>
                    <a:pt x="8621306" y="734882"/>
                  </a:lnTo>
                  <a:lnTo>
                    <a:pt x="8621306" y="724293"/>
                  </a:lnTo>
                  <a:lnTo>
                    <a:pt x="8657308" y="730646"/>
                  </a:lnTo>
                  <a:lnTo>
                    <a:pt x="8682720" y="745471"/>
                  </a:lnTo>
                  <a:lnTo>
                    <a:pt x="8712369" y="756060"/>
                  </a:lnTo>
                  <a:lnTo>
                    <a:pt x="8725075" y="756060"/>
                  </a:lnTo>
                  <a:lnTo>
                    <a:pt x="8735664" y="756060"/>
                  </a:lnTo>
                  <a:lnTo>
                    <a:pt x="8746252" y="753942"/>
                  </a:lnTo>
                  <a:lnTo>
                    <a:pt x="8754723" y="745471"/>
                  </a:lnTo>
                  <a:lnTo>
                    <a:pt x="8761077" y="741235"/>
                  </a:lnTo>
                  <a:lnTo>
                    <a:pt x="8769548" y="739118"/>
                  </a:lnTo>
                  <a:lnTo>
                    <a:pt x="8890259" y="789945"/>
                  </a:lnTo>
                  <a:lnTo>
                    <a:pt x="8958026" y="859833"/>
                  </a:lnTo>
                  <a:lnTo>
                    <a:pt x="8968615" y="868304"/>
                  </a:lnTo>
                  <a:lnTo>
                    <a:pt x="8979203" y="868304"/>
                  </a:lnTo>
                  <a:lnTo>
                    <a:pt x="8989792" y="870422"/>
                  </a:lnTo>
                  <a:lnTo>
                    <a:pt x="9002499" y="870422"/>
                  </a:lnTo>
                  <a:lnTo>
                    <a:pt x="9013087" y="878893"/>
                  </a:lnTo>
                  <a:lnTo>
                    <a:pt x="9034265" y="897954"/>
                  </a:lnTo>
                  <a:lnTo>
                    <a:pt x="9049089" y="919132"/>
                  </a:lnTo>
                  <a:lnTo>
                    <a:pt x="9063913" y="938192"/>
                  </a:lnTo>
                  <a:lnTo>
                    <a:pt x="9082973" y="953017"/>
                  </a:lnTo>
                  <a:lnTo>
                    <a:pt x="9118974" y="959370"/>
                  </a:lnTo>
                  <a:lnTo>
                    <a:pt x="9123210" y="957253"/>
                  </a:lnTo>
                  <a:lnTo>
                    <a:pt x="9127445" y="957253"/>
                  </a:lnTo>
                  <a:lnTo>
                    <a:pt x="9131681" y="953017"/>
                  </a:lnTo>
                  <a:lnTo>
                    <a:pt x="9133798" y="953017"/>
                  </a:lnTo>
                  <a:lnTo>
                    <a:pt x="9142269" y="953017"/>
                  </a:lnTo>
                  <a:lnTo>
                    <a:pt x="9163447" y="978431"/>
                  </a:lnTo>
                  <a:lnTo>
                    <a:pt x="9186742" y="1003845"/>
                  </a:lnTo>
                  <a:lnTo>
                    <a:pt x="9205801" y="1031376"/>
                  </a:lnTo>
                  <a:lnTo>
                    <a:pt x="9216390" y="1067379"/>
                  </a:lnTo>
                  <a:lnTo>
                    <a:pt x="9142269" y="1067379"/>
                  </a:lnTo>
                  <a:lnTo>
                    <a:pt x="9138034" y="1073732"/>
                  </a:lnTo>
                  <a:lnTo>
                    <a:pt x="9131681" y="1082204"/>
                  </a:lnTo>
                  <a:lnTo>
                    <a:pt x="9127445" y="1086440"/>
                  </a:lnTo>
                  <a:lnTo>
                    <a:pt x="9123210" y="1097028"/>
                  </a:lnTo>
                  <a:lnTo>
                    <a:pt x="9118974" y="1107617"/>
                  </a:lnTo>
                  <a:lnTo>
                    <a:pt x="9127445" y="1111853"/>
                  </a:lnTo>
                  <a:lnTo>
                    <a:pt x="9131681" y="1116089"/>
                  </a:lnTo>
                  <a:lnTo>
                    <a:pt x="9133798" y="1118206"/>
                  </a:lnTo>
                  <a:lnTo>
                    <a:pt x="9138034" y="1126678"/>
                  </a:lnTo>
                  <a:lnTo>
                    <a:pt x="9138034" y="1130913"/>
                  </a:lnTo>
                  <a:lnTo>
                    <a:pt x="9133798" y="1137267"/>
                  </a:lnTo>
                  <a:lnTo>
                    <a:pt x="9127445" y="1147856"/>
                  </a:lnTo>
                  <a:lnTo>
                    <a:pt x="9123210" y="1152091"/>
                  </a:lnTo>
                  <a:lnTo>
                    <a:pt x="9116856" y="1156327"/>
                  </a:lnTo>
                  <a:lnTo>
                    <a:pt x="9108385" y="1156327"/>
                  </a:lnTo>
                  <a:lnTo>
                    <a:pt x="9102032" y="1156327"/>
                  </a:lnTo>
                  <a:lnTo>
                    <a:pt x="9087208" y="1156327"/>
                  </a:lnTo>
                  <a:lnTo>
                    <a:pt x="9072384" y="1133031"/>
                  </a:lnTo>
                  <a:lnTo>
                    <a:pt x="9049089" y="1122442"/>
                  </a:lnTo>
                  <a:lnTo>
                    <a:pt x="9019440" y="1116089"/>
                  </a:lnTo>
                  <a:lnTo>
                    <a:pt x="9019440" y="1088557"/>
                  </a:lnTo>
                  <a:lnTo>
                    <a:pt x="9013087" y="1086439"/>
                  </a:lnTo>
                  <a:lnTo>
                    <a:pt x="9004616" y="1082204"/>
                  </a:lnTo>
                  <a:lnTo>
                    <a:pt x="9002499" y="1077968"/>
                  </a:lnTo>
                  <a:lnTo>
                    <a:pt x="8994028" y="1073732"/>
                  </a:lnTo>
                  <a:lnTo>
                    <a:pt x="8979203" y="1073732"/>
                  </a:lnTo>
                  <a:lnTo>
                    <a:pt x="8974968" y="1073732"/>
                  </a:lnTo>
                  <a:lnTo>
                    <a:pt x="8972850" y="1077968"/>
                  </a:lnTo>
                  <a:lnTo>
                    <a:pt x="8968615" y="1077968"/>
                  </a:lnTo>
                  <a:lnTo>
                    <a:pt x="8964379" y="1077968"/>
                  </a:lnTo>
                  <a:lnTo>
                    <a:pt x="8958026" y="1082204"/>
                  </a:lnTo>
                  <a:lnTo>
                    <a:pt x="8949555" y="1067379"/>
                  </a:lnTo>
                  <a:lnTo>
                    <a:pt x="8938966" y="1052554"/>
                  </a:lnTo>
                  <a:lnTo>
                    <a:pt x="8930496" y="1041965"/>
                  </a:lnTo>
                  <a:lnTo>
                    <a:pt x="8930496" y="1067379"/>
                  </a:lnTo>
                  <a:lnTo>
                    <a:pt x="8924142" y="1097028"/>
                  </a:lnTo>
                  <a:lnTo>
                    <a:pt x="8915671" y="1122442"/>
                  </a:lnTo>
                  <a:lnTo>
                    <a:pt x="8898729" y="1137267"/>
                  </a:lnTo>
                  <a:lnTo>
                    <a:pt x="8890259" y="1141503"/>
                  </a:lnTo>
                  <a:lnTo>
                    <a:pt x="8883905" y="1141503"/>
                  </a:lnTo>
                  <a:lnTo>
                    <a:pt x="8879670" y="1141503"/>
                  </a:lnTo>
                  <a:lnTo>
                    <a:pt x="8875434" y="1141503"/>
                  </a:lnTo>
                  <a:lnTo>
                    <a:pt x="8871199" y="1137268"/>
                  </a:lnTo>
                  <a:lnTo>
                    <a:pt x="8869081" y="1137268"/>
                  </a:lnTo>
                  <a:lnTo>
                    <a:pt x="8864846" y="1137268"/>
                  </a:lnTo>
                  <a:lnTo>
                    <a:pt x="8860610" y="1141504"/>
                  </a:lnTo>
                  <a:lnTo>
                    <a:pt x="8856375" y="1145739"/>
                  </a:lnTo>
                  <a:lnTo>
                    <a:pt x="8850022" y="1156327"/>
                  </a:lnTo>
                  <a:lnTo>
                    <a:pt x="8871199" y="1181741"/>
                  </a:lnTo>
                  <a:lnTo>
                    <a:pt x="8894494" y="1226215"/>
                  </a:lnTo>
                  <a:lnTo>
                    <a:pt x="8905083" y="1277043"/>
                  </a:lnTo>
                  <a:lnTo>
                    <a:pt x="8898729" y="1277043"/>
                  </a:lnTo>
                  <a:lnTo>
                    <a:pt x="8894494" y="1281278"/>
                  </a:lnTo>
                  <a:lnTo>
                    <a:pt x="8886023" y="1281278"/>
                  </a:lnTo>
                  <a:lnTo>
                    <a:pt x="8875434" y="1285514"/>
                  </a:lnTo>
                  <a:lnTo>
                    <a:pt x="8860610" y="1274925"/>
                  </a:lnTo>
                  <a:lnTo>
                    <a:pt x="8850022" y="1266454"/>
                  </a:lnTo>
                  <a:lnTo>
                    <a:pt x="8835197" y="1264336"/>
                  </a:lnTo>
                  <a:lnTo>
                    <a:pt x="8816138" y="1260100"/>
                  </a:lnTo>
                  <a:lnTo>
                    <a:pt x="8805549" y="1289750"/>
                  </a:lnTo>
                  <a:lnTo>
                    <a:pt x="8784372" y="1304574"/>
                  </a:lnTo>
                  <a:lnTo>
                    <a:pt x="8756841" y="1315163"/>
                  </a:lnTo>
                  <a:lnTo>
                    <a:pt x="8727193" y="1325752"/>
                  </a:lnTo>
                  <a:lnTo>
                    <a:pt x="8725075" y="1355402"/>
                  </a:lnTo>
                  <a:lnTo>
                    <a:pt x="8716604" y="1378698"/>
                  </a:lnTo>
                  <a:lnTo>
                    <a:pt x="8701780" y="1399876"/>
                  </a:lnTo>
                  <a:lnTo>
                    <a:pt x="8672132" y="1404112"/>
                  </a:lnTo>
                  <a:lnTo>
                    <a:pt x="8650954" y="1410465"/>
                  </a:lnTo>
                  <a:lnTo>
                    <a:pt x="8636130" y="1418936"/>
                  </a:lnTo>
                  <a:lnTo>
                    <a:pt x="8621306" y="1423172"/>
                  </a:lnTo>
                  <a:lnTo>
                    <a:pt x="8610717" y="1414701"/>
                  </a:lnTo>
                  <a:lnTo>
                    <a:pt x="8598011" y="1404112"/>
                  </a:lnTo>
                  <a:lnTo>
                    <a:pt x="8591658" y="1393523"/>
                  </a:lnTo>
                  <a:lnTo>
                    <a:pt x="8576834" y="1395640"/>
                  </a:lnTo>
                  <a:lnTo>
                    <a:pt x="8557774" y="1399876"/>
                  </a:lnTo>
                  <a:lnTo>
                    <a:pt x="8542950" y="1408347"/>
                  </a:lnTo>
                  <a:lnTo>
                    <a:pt x="8532361" y="1414701"/>
                  </a:lnTo>
                  <a:lnTo>
                    <a:pt x="8532361" y="1429525"/>
                  </a:lnTo>
                  <a:lnTo>
                    <a:pt x="8521772" y="1433761"/>
                  </a:lnTo>
                  <a:lnTo>
                    <a:pt x="8502713" y="1433761"/>
                  </a:lnTo>
                  <a:lnTo>
                    <a:pt x="8477300" y="1433761"/>
                  </a:lnTo>
                  <a:lnTo>
                    <a:pt x="8454005" y="1437997"/>
                  </a:lnTo>
                  <a:lnTo>
                    <a:pt x="8443416" y="1440115"/>
                  </a:lnTo>
                  <a:lnTo>
                    <a:pt x="8424356" y="1484589"/>
                  </a:lnTo>
                  <a:lnTo>
                    <a:pt x="8422239" y="1533298"/>
                  </a:lnTo>
                  <a:lnTo>
                    <a:pt x="8422239" y="1588362"/>
                  </a:lnTo>
                  <a:lnTo>
                    <a:pt x="8428592" y="1637071"/>
                  </a:lnTo>
                  <a:lnTo>
                    <a:pt x="8418003" y="1637071"/>
                  </a:lnTo>
                  <a:lnTo>
                    <a:pt x="8413768" y="1637071"/>
                  </a:lnTo>
                  <a:lnTo>
                    <a:pt x="8409532" y="1637071"/>
                  </a:lnTo>
                  <a:lnTo>
                    <a:pt x="8407415" y="1641307"/>
                  </a:lnTo>
                  <a:lnTo>
                    <a:pt x="8403179" y="1643425"/>
                  </a:lnTo>
                  <a:lnTo>
                    <a:pt x="8398944" y="1656132"/>
                  </a:lnTo>
                  <a:lnTo>
                    <a:pt x="8394708" y="1666721"/>
                  </a:lnTo>
                  <a:lnTo>
                    <a:pt x="8394708" y="1681545"/>
                  </a:lnTo>
                  <a:lnTo>
                    <a:pt x="8394708" y="1698488"/>
                  </a:lnTo>
                  <a:lnTo>
                    <a:pt x="8369295" y="1698488"/>
                  </a:lnTo>
                  <a:lnTo>
                    <a:pt x="8354471" y="1721784"/>
                  </a:lnTo>
                  <a:lnTo>
                    <a:pt x="8343882" y="1736609"/>
                  </a:lnTo>
                  <a:lnTo>
                    <a:pt x="8339647" y="1751433"/>
                  </a:lnTo>
                  <a:lnTo>
                    <a:pt x="8335412" y="1781083"/>
                  </a:lnTo>
                  <a:lnTo>
                    <a:pt x="8329058" y="1781083"/>
                  </a:lnTo>
                  <a:lnTo>
                    <a:pt x="8320587" y="1781083"/>
                  </a:lnTo>
                  <a:lnTo>
                    <a:pt x="8318470" y="1781083"/>
                  </a:lnTo>
                  <a:lnTo>
                    <a:pt x="8314234" y="1781083"/>
                  </a:lnTo>
                  <a:lnTo>
                    <a:pt x="8305763" y="1781083"/>
                  </a:lnTo>
                  <a:lnTo>
                    <a:pt x="8290939" y="1810732"/>
                  </a:lnTo>
                  <a:lnTo>
                    <a:pt x="8280350" y="1846735"/>
                  </a:lnTo>
                  <a:lnTo>
                    <a:pt x="8254938" y="1846735"/>
                  </a:lnTo>
                  <a:lnTo>
                    <a:pt x="8246467" y="1886974"/>
                  </a:lnTo>
                  <a:lnTo>
                    <a:pt x="8233760" y="1886974"/>
                  </a:lnTo>
                  <a:lnTo>
                    <a:pt x="8233760" y="1876385"/>
                  </a:lnTo>
                  <a:lnTo>
                    <a:pt x="8204112" y="1836146"/>
                  </a:lnTo>
                  <a:lnTo>
                    <a:pt x="8185052" y="1787436"/>
                  </a:lnTo>
                  <a:lnTo>
                    <a:pt x="8180817" y="1732373"/>
                  </a:lnTo>
                  <a:lnTo>
                    <a:pt x="8185052" y="1666721"/>
                  </a:lnTo>
                  <a:lnTo>
                    <a:pt x="8195641" y="1658250"/>
                  </a:lnTo>
                  <a:lnTo>
                    <a:pt x="8204112" y="1651896"/>
                  </a:lnTo>
                  <a:lnTo>
                    <a:pt x="8214701" y="1643425"/>
                  </a:lnTo>
                  <a:lnTo>
                    <a:pt x="8218936" y="1632836"/>
                  </a:lnTo>
                  <a:lnTo>
                    <a:pt x="8225289" y="1618011"/>
                  </a:lnTo>
                  <a:lnTo>
                    <a:pt x="8214701" y="1598951"/>
                  </a:lnTo>
                  <a:lnTo>
                    <a:pt x="8210465" y="1573537"/>
                  </a:lnTo>
                  <a:lnTo>
                    <a:pt x="8225289" y="1543887"/>
                  </a:lnTo>
                  <a:lnTo>
                    <a:pt x="8240113" y="1533298"/>
                  </a:lnTo>
                  <a:lnTo>
                    <a:pt x="8259173" y="1524827"/>
                  </a:lnTo>
                  <a:lnTo>
                    <a:pt x="8280350" y="1518474"/>
                  </a:lnTo>
                  <a:lnTo>
                    <a:pt x="8295175" y="1503649"/>
                  </a:lnTo>
                  <a:lnTo>
                    <a:pt x="8324823" y="1459175"/>
                  </a:lnTo>
                  <a:lnTo>
                    <a:pt x="8354471" y="1414701"/>
                  </a:lnTo>
                  <a:lnTo>
                    <a:pt x="8377766" y="1395640"/>
                  </a:lnTo>
                  <a:lnTo>
                    <a:pt x="8403179" y="1378698"/>
                  </a:lnTo>
                  <a:lnTo>
                    <a:pt x="8428592" y="1359638"/>
                  </a:lnTo>
                  <a:lnTo>
                    <a:pt x="8439181" y="1334224"/>
                  </a:lnTo>
                  <a:lnTo>
                    <a:pt x="8447652" y="1304574"/>
                  </a:lnTo>
                  <a:lnTo>
                    <a:pt x="8458240" y="1277043"/>
                  </a:lnTo>
                  <a:lnTo>
                    <a:pt x="8458240" y="1274925"/>
                  </a:lnTo>
                  <a:lnTo>
                    <a:pt x="8454005" y="1274925"/>
                  </a:lnTo>
                  <a:lnTo>
                    <a:pt x="8454005" y="1270689"/>
                  </a:lnTo>
                  <a:lnTo>
                    <a:pt x="8449769" y="1266453"/>
                  </a:lnTo>
                  <a:lnTo>
                    <a:pt x="8443416" y="1270689"/>
                  </a:lnTo>
                  <a:lnTo>
                    <a:pt x="8439181" y="1274924"/>
                  </a:lnTo>
                  <a:lnTo>
                    <a:pt x="8439181" y="1274925"/>
                  </a:lnTo>
                  <a:lnTo>
                    <a:pt x="8437063" y="1277043"/>
                  </a:lnTo>
                  <a:lnTo>
                    <a:pt x="8418003" y="1304574"/>
                  </a:lnTo>
                  <a:lnTo>
                    <a:pt x="8398944" y="1334224"/>
                  </a:lnTo>
                  <a:lnTo>
                    <a:pt x="8379884" y="1359638"/>
                  </a:lnTo>
                  <a:lnTo>
                    <a:pt x="8354471" y="1378698"/>
                  </a:lnTo>
                  <a:lnTo>
                    <a:pt x="8320587" y="1393523"/>
                  </a:lnTo>
                  <a:lnTo>
                    <a:pt x="8318470" y="1380816"/>
                  </a:lnTo>
                  <a:lnTo>
                    <a:pt x="8318470" y="1378698"/>
                  </a:lnTo>
                  <a:lnTo>
                    <a:pt x="8314234" y="1370227"/>
                  </a:lnTo>
                  <a:lnTo>
                    <a:pt x="8314234" y="1359638"/>
                  </a:lnTo>
                  <a:lnTo>
                    <a:pt x="8318470" y="1355402"/>
                  </a:lnTo>
                  <a:lnTo>
                    <a:pt x="8318470" y="1351166"/>
                  </a:lnTo>
                  <a:lnTo>
                    <a:pt x="8318470" y="1349048"/>
                  </a:lnTo>
                  <a:lnTo>
                    <a:pt x="8320587" y="1340577"/>
                  </a:lnTo>
                  <a:lnTo>
                    <a:pt x="8320587" y="1334224"/>
                  </a:lnTo>
                  <a:lnTo>
                    <a:pt x="8309999" y="1325752"/>
                  </a:lnTo>
                  <a:lnTo>
                    <a:pt x="8299410" y="1321517"/>
                  </a:lnTo>
                  <a:lnTo>
                    <a:pt x="8290939" y="1319399"/>
                  </a:lnTo>
                  <a:lnTo>
                    <a:pt x="8280350" y="1315163"/>
                  </a:lnTo>
                  <a:lnTo>
                    <a:pt x="8273997" y="1319399"/>
                  </a:lnTo>
                  <a:lnTo>
                    <a:pt x="8254938" y="1329988"/>
                  </a:lnTo>
                  <a:lnTo>
                    <a:pt x="8229525" y="1351166"/>
                  </a:lnTo>
                  <a:lnTo>
                    <a:pt x="8206230" y="1378698"/>
                  </a:lnTo>
                  <a:lnTo>
                    <a:pt x="8185052" y="1404112"/>
                  </a:lnTo>
                  <a:lnTo>
                    <a:pt x="8174464" y="1423172"/>
                  </a:lnTo>
                  <a:lnTo>
                    <a:pt x="8174464" y="1429525"/>
                  </a:lnTo>
                  <a:lnTo>
                    <a:pt x="8174464" y="1437997"/>
                  </a:lnTo>
                  <a:lnTo>
                    <a:pt x="8176581" y="1444350"/>
                  </a:lnTo>
                  <a:lnTo>
                    <a:pt x="8180817" y="1454939"/>
                  </a:lnTo>
                  <a:lnTo>
                    <a:pt x="8185052" y="1463410"/>
                  </a:lnTo>
                  <a:lnTo>
                    <a:pt x="8185052" y="1469764"/>
                  </a:lnTo>
                  <a:lnTo>
                    <a:pt x="8161757" y="1480353"/>
                  </a:lnTo>
                  <a:lnTo>
                    <a:pt x="8136344" y="1484589"/>
                  </a:lnTo>
                  <a:lnTo>
                    <a:pt x="8102461" y="1488824"/>
                  </a:lnTo>
                  <a:lnTo>
                    <a:pt x="8070694" y="1488824"/>
                  </a:lnTo>
                  <a:lnTo>
                    <a:pt x="8070694" y="1448586"/>
                  </a:lnTo>
                  <a:lnTo>
                    <a:pt x="8036811" y="1454939"/>
                  </a:lnTo>
                  <a:lnTo>
                    <a:pt x="8007162" y="1467646"/>
                  </a:lnTo>
                  <a:lnTo>
                    <a:pt x="7981750" y="1463410"/>
                  </a:lnTo>
                  <a:lnTo>
                    <a:pt x="7962690" y="1440115"/>
                  </a:lnTo>
                  <a:lnTo>
                    <a:pt x="7888569" y="1429525"/>
                  </a:lnTo>
                  <a:lnTo>
                    <a:pt x="7863156" y="1454938"/>
                  </a:lnTo>
                  <a:lnTo>
                    <a:pt x="7833508" y="1474000"/>
                  </a:lnTo>
                  <a:lnTo>
                    <a:pt x="7808095" y="1495178"/>
                  </a:lnTo>
                  <a:lnTo>
                    <a:pt x="7793271" y="1522709"/>
                  </a:lnTo>
                  <a:lnTo>
                    <a:pt x="7778447" y="1548123"/>
                  </a:lnTo>
                  <a:lnTo>
                    <a:pt x="7763623" y="1573537"/>
                  </a:lnTo>
                  <a:lnTo>
                    <a:pt x="7744563" y="1592597"/>
                  </a:lnTo>
                  <a:lnTo>
                    <a:pt x="7685266" y="1611658"/>
                  </a:lnTo>
                  <a:lnTo>
                    <a:pt x="7670442" y="1626482"/>
                  </a:lnTo>
                  <a:lnTo>
                    <a:pt x="7659854" y="1643425"/>
                  </a:lnTo>
                  <a:lnTo>
                    <a:pt x="7649265" y="1658250"/>
                  </a:lnTo>
                  <a:lnTo>
                    <a:pt x="7623852" y="1677310"/>
                  </a:lnTo>
                  <a:lnTo>
                    <a:pt x="7623852" y="1698488"/>
                  </a:lnTo>
                  <a:lnTo>
                    <a:pt x="7655618" y="1698488"/>
                  </a:lnTo>
                  <a:lnTo>
                    <a:pt x="7659854" y="1711195"/>
                  </a:lnTo>
                  <a:lnTo>
                    <a:pt x="7664089" y="1717548"/>
                  </a:lnTo>
                  <a:lnTo>
                    <a:pt x="7666207" y="1726020"/>
                  </a:lnTo>
                  <a:lnTo>
                    <a:pt x="7674678" y="1732373"/>
                  </a:lnTo>
                  <a:lnTo>
                    <a:pt x="7681031" y="1736609"/>
                  </a:lnTo>
                  <a:lnTo>
                    <a:pt x="7695855" y="1740844"/>
                  </a:lnTo>
                  <a:lnTo>
                    <a:pt x="7704326" y="1732373"/>
                  </a:lnTo>
                  <a:lnTo>
                    <a:pt x="7710679" y="1728137"/>
                  </a:lnTo>
                  <a:lnTo>
                    <a:pt x="7723386" y="1726020"/>
                  </a:lnTo>
                  <a:lnTo>
                    <a:pt x="7733974" y="1726020"/>
                  </a:lnTo>
                  <a:lnTo>
                    <a:pt x="7753034" y="1726020"/>
                  </a:lnTo>
                  <a:lnTo>
                    <a:pt x="7767858" y="1742962"/>
                  </a:lnTo>
                  <a:lnTo>
                    <a:pt x="7778447" y="1757787"/>
                  </a:lnTo>
                  <a:lnTo>
                    <a:pt x="7784800" y="1776847"/>
                  </a:lnTo>
                  <a:lnTo>
                    <a:pt x="7793271" y="1806497"/>
                  </a:lnTo>
                  <a:lnTo>
                    <a:pt x="7797506" y="1825557"/>
                  </a:lnTo>
                  <a:lnTo>
                    <a:pt x="7793271" y="1836146"/>
                  </a:lnTo>
                  <a:lnTo>
                    <a:pt x="7782682" y="1846735"/>
                  </a:lnTo>
                  <a:lnTo>
                    <a:pt x="7778447" y="1865795"/>
                  </a:lnTo>
                  <a:lnTo>
                    <a:pt x="7778447" y="1886974"/>
                  </a:lnTo>
                  <a:lnTo>
                    <a:pt x="7784800" y="1906034"/>
                  </a:lnTo>
                  <a:lnTo>
                    <a:pt x="7793271" y="1925094"/>
                  </a:lnTo>
                  <a:lnTo>
                    <a:pt x="7799624" y="1950508"/>
                  </a:lnTo>
                  <a:lnTo>
                    <a:pt x="7778447" y="1973804"/>
                  </a:lnTo>
                  <a:lnTo>
                    <a:pt x="7763623" y="1999218"/>
                  </a:lnTo>
                  <a:lnTo>
                    <a:pt x="7753034" y="2024632"/>
                  </a:lnTo>
                  <a:lnTo>
                    <a:pt x="7738210" y="2058517"/>
                  </a:lnTo>
                  <a:lnTo>
                    <a:pt x="7729739" y="2064870"/>
                  </a:lnTo>
                  <a:lnTo>
                    <a:pt x="7710679" y="2088166"/>
                  </a:lnTo>
                  <a:lnTo>
                    <a:pt x="7689502" y="2113580"/>
                  </a:lnTo>
                  <a:lnTo>
                    <a:pt x="7666207" y="2143229"/>
                  </a:lnTo>
                  <a:lnTo>
                    <a:pt x="7640794" y="2168642"/>
                  </a:lnTo>
                  <a:lnTo>
                    <a:pt x="7619617" y="2194057"/>
                  </a:lnTo>
                  <a:lnTo>
                    <a:pt x="7604792" y="2213117"/>
                  </a:lnTo>
                  <a:lnTo>
                    <a:pt x="7596321" y="2221588"/>
                  </a:lnTo>
                  <a:lnTo>
                    <a:pt x="7570909" y="2227942"/>
                  </a:lnTo>
                  <a:lnTo>
                    <a:pt x="7545496" y="2223706"/>
                  </a:lnTo>
                  <a:lnTo>
                    <a:pt x="7522201" y="2223706"/>
                  </a:lnTo>
                  <a:lnTo>
                    <a:pt x="7501023" y="2227942"/>
                  </a:lnTo>
                  <a:lnTo>
                    <a:pt x="7481964" y="2247001"/>
                  </a:lnTo>
                  <a:lnTo>
                    <a:pt x="7467140" y="2268180"/>
                  </a:lnTo>
                  <a:lnTo>
                    <a:pt x="7456551" y="2291476"/>
                  </a:lnTo>
                  <a:lnTo>
                    <a:pt x="7441727" y="2312654"/>
                  </a:lnTo>
                  <a:lnTo>
                    <a:pt x="7420549" y="2327479"/>
                  </a:lnTo>
                  <a:lnTo>
                    <a:pt x="7416314" y="2327479"/>
                  </a:lnTo>
                  <a:lnTo>
                    <a:pt x="7412078" y="2331715"/>
                  </a:lnTo>
                  <a:lnTo>
                    <a:pt x="7407843" y="2331715"/>
                  </a:lnTo>
                  <a:lnTo>
                    <a:pt x="7401490" y="2331715"/>
                  </a:lnTo>
                  <a:lnTo>
                    <a:pt x="7393019" y="2335950"/>
                  </a:lnTo>
                  <a:lnTo>
                    <a:pt x="7401490" y="2357129"/>
                  </a:lnTo>
                  <a:lnTo>
                    <a:pt x="7416314" y="2380425"/>
                  </a:lnTo>
                  <a:lnTo>
                    <a:pt x="7426903" y="2405838"/>
                  </a:lnTo>
                  <a:lnTo>
                    <a:pt x="7441727" y="2431252"/>
                  </a:lnTo>
                  <a:lnTo>
                    <a:pt x="7448080" y="2454548"/>
                  </a:lnTo>
                  <a:lnTo>
                    <a:pt x="7452315" y="2479962"/>
                  </a:lnTo>
                  <a:lnTo>
                    <a:pt x="7445962" y="2496904"/>
                  </a:lnTo>
                  <a:lnTo>
                    <a:pt x="7431138" y="2511728"/>
                  </a:lnTo>
                  <a:lnTo>
                    <a:pt x="7401490" y="2524436"/>
                  </a:lnTo>
                  <a:lnTo>
                    <a:pt x="7352782" y="2530789"/>
                  </a:lnTo>
                  <a:lnTo>
                    <a:pt x="7352782" y="2511729"/>
                  </a:lnTo>
                  <a:lnTo>
                    <a:pt x="7348546" y="2494787"/>
                  </a:lnTo>
                  <a:lnTo>
                    <a:pt x="7348546" y="2469373"/>
                  </a:lnTo>
                  <a:lnTo>
                    <a:pt x="7352782" y="2439723"/>
                  </a:lnTo>
                  <a:lnTo>
                    <a:pt x="7352782" y="2416427"/>
                  </a:lnTo>
                  <a:lnTo>
                    <a:pt x="7342193" y="2416427"/>
                  </a:lnTo>
                  <a:lnTo>
                    <a:pt x="7333722" y="2416427"/>
                  </a:lnTo>
                  <a:lnTo>
                    <a:pt x="7327369" y="2416427"/>
                  </a:lnTo>
                  <a:lnTo>
                    <a:pt x="7323133" y="2416427"/>
                  </a:lnTo>
                  <a:lnTo>
                    <a:pt x="7318898" y="2412192"/>
                  </a:lnTo>
                  <a:lnTo>
                    <a:pt x="7312545" y="2410074"/>
                  </a:lnTo>
                  <a:lnTo>
                    <a:pt x="7304074" y="2397367"/>
                  </a:lnTo>
                  <a:lnTo>
                    <a:pt x="7312545" y="2386778"/>
                  </a:lnTo>
                  <a:lnTo>
                    <a:pt x="7318898" y="2376189"/>
                  </a:lnTo>
                  <a:lnTo>
                    <a:pt x="7323133" y="2365600"/>
                  </a:lnTo>
                  <a:lnTo>
                    <a:pt x="7331604" y="2350775"/>
                  </a:lnTo>
                  <a:lnTo>
                    <a:pt x="7312545" y="2350775"/>
                  </a:lnTo>
                  <a:lnTo>
                    <a:pt x="7289250" y="2346540"/>
                  </a:lnTo>
                  <a:lnTo>
                    <a:pt x="7263837" y="2352893"/>
                  </a:lnTo>
                  <a:lnTo>
                    <a:pt x="7234188" y="2365600"/>
                  </a:lnTo>
                  <a:lnTo>
                    <a:pt x="7208776" y="2376189"/>
                  </a:lnTo>
                  <a:lnTo>
                    <a:pt x="7208776" y="2367718"/>
                  </a:lnTo>
                  <a:lnTo>
                    <a:pt x="7213011" y="2357129"/>
                  </a:lnTo>
                  <a:lnTo>
                    <a:pt x="7217247" y="2350775"/>
                  </a:lnTo>
                  <a:lnTo>
                    <a:pt x="7219364" y="2338068"/>
                  </a:lnTo>
                  <a:lnTo>
                    <a:pt x="7223600" y="2331715"/>
                  </a:lnTo>
                  <a:lnTo>
                    <a:pt x="7229953" y="2316890"/>
                  </a:lnTo>
                  <a:lnTo>
                    <a:pt x="7223600" y="2316890"/>
                  </a:lnTo>
                  <a:lnTo>
                    <a:pt x="7217247" y="2312654"/>
                  </a:lnTo>
                  <a:lnTo>
                    <a:pt x="7208776" y="2312654"/>
                  </a:lnTo>
                  <a:lnTo>
                    <a:pt x="7198187" y="2308419"/>
                  </a:lnTo>
                  <a:lnTo>
                    <a:pt x="7174892" y="2331714"/>
                  </a:lnTo>
                  <a:lnTo>
                    <a:pt x="7149479" y="2350775"/>
                  </a:lnTo>
                  <a:lnTo>
                    <a:pt x="7124066" y="2371953"/>
                  </a:lnTo>
                  <a:lnTo>
                    <a:pt x="7109242" y="2397367"/>
                  </a:lnTo>
                  <a:lnTo>
                    <a:pt x="7124066" y="2405838"/>
                  </a:lnTo>
                  <a:lnTo>
                    <a:pt x="7134655" y="2412192"/>
                  </a:lnTo>
                  <a:lnTo>
                    <a:pt x="7143126" y="2420663"/>
                  </a:lnTo>
                  <a:lnTo>
                    <a:pt x="7149479" y="2427016"/>
                  </a:lnTo>
                  <a:lnTo>
                    <a:pt x="7157950" y="2439723"/>
                  </a:lnTo>
                  <a:lnTo>
                    <a:pt x="7179127" y="2427017"/>
                  </a:lnTo>
                  <a:lnTo>
                    <a:pt x="7198187" y="2420663"/>
                  </a:lnTo>
                  <a:lnTo>
                    <a:pt x="7217247" y="2420663"/>
                  </a:lnTo>
                  <a:lnTo>
                    <a:pt x="7238424" y="2431252"/>
                  </a:lnTo>
                  <a:lnTo>
                    <a:pt x="7249013" y="2431252"/>
                  </a:lnTo>
                  <a:lnTo>
                    <a:pt x="7249013" y="2456666"/>
                  </a:lnTo>
                  <a:lnTo>
                    <a:pt x="7208776" y="2456666"/>
                  </a:lnTo>
                  <a:lnTo>
                    <a:pt x="7193951" y="2475726"/>
                  </a:lnTo>
                  <a:lnTo>
                    <a:pt x="7179127" y="2490550"/>
                  </a:lnTo>
                  <a:lnTo>
                    <a:pt x="7168539" y="2505376"/>
                  </a:lnTo>
                  <a:lnTo>
                    <a:pt x="7157950" y="2530789"/>
                  </a:lnTo>
                  <a:lnTo>
                    <a:pt x="7187598" y="2549850"/>
                  </a:lnTo>
                  <a:lnTo>
                    <a:pt x="7204540" y="2579499"/>
                  </a:lnTo>
                  <a:lnTo>
                    <a:pt x="7219364" y="2619738"/>
                  </a:lnTo>
                  <a:lnTo>
                    <a:pt x="7227835" y="2659976"/>
                  </a:lnTo>
                  <a:lnTo>
                    <a:pt x="7229953" y="2704450"/>
                  </a:lnTo>
                  <a:lnTo>
                    <a:pt x="7229953" y="2742571"/>
                  </a:lnTo>
                  <a:lnTo>
                    <a:pt x="7204540" y="2759514"/>
                  </a:lnTo>
                  <a:lnTo>
                    <a:pt x="7189716" y="2789163"/>
                  </a:lnTo>
                  <a:lnTo>
                    <a:pt x="7174892" y="2816695"/>
                  </a:lnTo>
                  <a:lnTo>
                    <a:pt x="7157950" y="2846344"/>
                  </a:lnTo>
                  <a:lnTo>
                    <a:pt x="7119831" y="2886582"/>
                  </a:lnTo>
                  <a:lnTo>
                    <a:pt x="7071123" y="2916232"/>
                  </a:lnTo>
                  <a:lnTo>
                    <a:pt x="7020297" y="2937410"/>
                  </a:lnTo>
                  <a:lnTo>
                    <a:pt x="6961000" y="2956470"/>
                  </a:lnTo>
                  <a:lnTo>
                    <a:pt x="6905939" y="2967059"/>
                  </a:lnTo>
                  <a:lnTo>
                    <a:pt x="6905939" y="2981884"/>
                  </a:lnTo>
                  <a:lnTo>
                    <a:pt x="6905939" y="2990355"/>
                  </a:lnTo>
                  <a:lnTo>
                    <a:pt x="6905939" y="2996709"/>
                  </a:lnTo>
                  <a:lnTo>
                    <a:pt x="6905939" y="3000945"/>
                  </a:lnTo>
                  <a:lnTo>
                    <a:pt x="6910175" y="3005181"/>
                  </a:lnTo>
                  <a:lnTo>
                    <a:pt x="6910175" y="3015769"/>
                  </a:lnTo>
                  <a:lnTo>
                    <a:pt x="6912293" y="3026358"/>
                  </a:lnTo>
                  <a:lnTo>
                    <a:pt x="6905939" y="3034830"/>
                  </a:lnTo>
                  <a:lnTo>
                    <a:pt x="6897468" y="3041183"/>
                  </a:lnTo>
                  <a:lnTo>
                    <a:pt x="6895351" y="3045419"/>
                  </a:lnTo>
                  <a:lnTo>
                    <a:pt x="6886880" y="3051772"/>
                  </a:lnTo>
                  <a:lnTo>
                    <a:pt x="6872056" y="3060243"/>
                  </a:lnTo>
                  <a:lnTo>
                    <a:pt x="6867820" y="3060243"/>
                  </a:lnTo>
                  <a:lnTo>
                    <a:pt x="6865702" y="3064479"/>
                  </a:lnTo>
                  <a:lnTo>
                    <a:pt x="6861467" y="3064479"/>
                  </a:lnTo>
                  <a:lnTo>
                    <a:pt x="6857231" y="3064479"/>
                  </a:lnTo>
                  <a:lnTo>
                    <a:pt x="6850878" y="3066597"/>
                  </a:lnTo>
                  <a:lnTo>
                    <a:pt x="6846643" y="3056008"/>
                  </a:lnTo>
                  <a:lnTo>
                    <a:pt x="6842407" y="3045419"/>
                  </a:lnTo>
                  <a:lnTo>
                    <a:pt x="6842407" y="3034830"/>
                  </a:lnTo>
                  <a:lnTo>
                    <a:pt x="6842407" y="3015769"/>
                  </a:lnTo>
                  <a:lnTo>
                    <a:pt x="6850878" y="3011534"/>
                  </a:lnTo>
                  <a:lnTo>
                    <a:pt x="6857231" y="3011534"/>
                  </a:lnTo>
                  <a:lnTo>
                    <a:pt x="6865702" y="3007298"/>
                  </a:lnTo>
                  <a:lnTo>
                    <a:pt x="6867820" y="3000945"/>
                  </a:lnTo>
                  <a:lnTo>
                    <a:pt x="6872056" y="2992473"/>
                  </a:lnTo>
                  <a:lnTo>
                    <a:pt x="6867820" y="2986120"/>
                  </a:lnTo>
                  <a:lnTo>
                    <a:pt x="6861467" y="2975531"/>
                  </a:lnTo>
                  <a:lnTo>
                    <a:pt x="6857231" y="2967059"/>
                  </a:lnTo>
                  <a:lnTo>
                    <a:pt x="6850878" y="2962824"/>
                  </a:lnTo>
                  <a:lnTo>
                    <a:pt x="6846643" y="2962824"/>
                  </a:lnTo>
                  <a:lnTo>
                    <a:pt x="6836054" y="2960706"/>
                  </a:lnTo>
                  <a:lnTo>
                    <a:pt x="6823348" y="2960706"/>
                  </a:lnTo>
                  <a:lnTo>
                    <a:pt x="6810641" y="2977649"/>
                  </a:lnTo>
                  <a:lnTo>
                    <a:pt x="6795817" y="2990355"/>
                  </a:lnTo>
                  <a:lnTo>
                    <a:pt x="6783111" y="3000945"/>
                  </a:lnTo>
                  <a:lnTo>
                    <a:pt x="6772522" y="3020005"/>
                  </a:lnTo>
                  <a:lnTo>
                    <a:pt x="6768286" y="3049654"/>
                  </a:lnTo>
                  <a:lnTo>
                    <a:pt x="6802170" y="3081422"/>
                  </a:lnTo>
                  <a:lnTo>
                    <a:pt x="6827583" y="3115307"/>
                  </a:lnTo>
                  <a:lnTo>
                    <a:pt x="6850878" y="3151309"/>
                  </a:lnTo>
                  <a:lnTo>
                    <a:pt x="6861467" y="3200019"/>
                  </a:lnTo>
                  <a:lnTo>
                    <a:pt x="6865702" y="3259318"/>
                  </a:lnTo>
                  <a:lnTo>
                    <a:pt x="6742874" y="3358855"/>
                  </a:lnTo>
                  <a:lnTo>
                    <a:pt x="6728049" y="3358855"/>
                  </a:lnTo>
                  <a:lnTo>
                    <a:pt x="6717461" y="3318617"/>
                  </a:lnTo>
                  <a:lnTo>
                    <a:pt x="6694166" y="3288967"/>
                  </a:lnTo>
                  <a:lnTo>
                    <a:pt x="6664517" y="3263554"/>
                  </a:lnTo>
                  <a:lnTo>
                    <a:pt x="6632751" y="3238140"/>
                  </a:lnTo>
                  <a:lnTo>
                    <a:pt x="6598867" y="3210608"/>
                  </a:lnTo>
                  <a:lnTo>
                    <a:pt x="6584043" y="3269907"/>
                  </a:lnTo>
                  <a:lnTo>
                    <a:pt x="6564984" y="3318617"/>
                  </a:lnTo>
                  <a:lnTo>
                    <a:pt x="6584043" y="3329206"/>
                  </a:lnTo>
                  <a:lnTo>
                    <a:pt x="6592514" y="3344031"/>
                  </a:lnTo>
                  <a:lnTo>
                    <a:pt x="6594632" y="3363091"/>
                  </a:lnTo>
                  <a:lnTo>
                    <a:pt x="6607338" y="3384269"/>
                  </a:lnTo>
                  <a:lnTo>
                    <a:pt x="6609456" y="3388505"/>
                  </a:lnTo>
                  <a:lnTo>
                    <a:pt x="6617927" y="3388505"/>
                  </a:lnTo>
                  <a:lnTo>
                    <a:pt x="6624280" y="3388505"/>
                  </a:lnTo>
                  <a:lnTo>
                    <a:pt x="6632751" y="3388505"/>
                  </a:lnTo>
                  <a:lnTo>
                    <a:pt x="6639104" y="3392740"/>
                  </a:lnTo>
                  <a:lnTo>
                    <a:pt x="6668753" y="3422389"/>
                  </a:lnTo>
                  <a:lnTo>
                    <a:pt x="6692048" y="3466864"/>
                  </a:lnTo>
                  <a:lnTo>
                    <a:pt x="6706872" y="3517691"/>
                  </a:lnTo>
                  <a:lnTo>
                    <a:pt x="6708990" y="3570637"/>
                  </a:lnTo>
                  <a:lnTo>
                    <a:pt x="6687812" y="3570637"/>
                  </a:lnTo>
                  <a:lnTo>
                    <a:pt x="6664517" y="3551577"/>
                  </a:lnTo>
                  <a:lnTo>
                    <a:pt x="6643340" y="3540987"/>
                  </a:lnTo>
                  <a:lnTo>
                    <a:pt x="6639104" y="3536751"/>
                  </a:lnTo>
                  <a:lnTo>
                    <a:pt x="6620045" y="3521927"/>
                  </a:lnTo>
                  <a:lnTo>
                    <a:pt x="6607338" y="3492278"/>
                  </a:lnTo>
                  <a:lnTo>
                    <a:pt x="6598867" y="3458393"/>
                  </a:lnTo>
                  <a:lnTo>
                    <a:pt x="6588279" y="3428743"/>
                  </a:lnTo>
                  <a:lnTo>
                    <a:pt x="6577690" y="3399094"/>
                  </a:lnTo>
                  <a:lnTo>
                    <a:pt x="6558630" y="3373680"/>
                  </a:lnTo>
                  <a:lnTo>
                    <a:pt x="6558630" y="3367327"/>
                  </a:lnTo>
                  <a:lnTo>
                    <a:pt x="6539571" y="3373680"/>
                  </a:lnTo>
                  <a:lnTo>
                    <a:pt x="6539571" y="3367327"/>
                  </a:lnTo>
                  <a:lnTo>
                    <a:pt x="6533218" y="3337677"/>
                  </a:lnTo>
                  <a:lnTo>
                    <a:pt x="6533218" y="3299556"/>
                  </a:lnTo>
                  <a:lnTo>
                    <a:pt x="6533218" y="3259318"/>
                  </a:lnTo>
                  <a:lnTo>
                    <a:pt x="6533218" y="3214844"/>
                  </a:lnTo>
                  <a:lnTo>
                    <a:pt x="6528982" y="3174605"/>
                  </a:lnTo>
                  <a:lnTo>
                    <a:pt x="6514158" y="3140720"/>
                  </a:lnTo>
                  <a:lnTo>
                    <a:pt x="6490863" y="3115307"/>
                  </a:lnTo>
                  <a:lnTo>
                    <a:pt x="6484510" y="3121660"/>
                  </a:lnTo>
                  <a:lnTo>
                    <a:pt x="6473921" y="3130131"/>
                  </a:lnTo>
                  <a:lnTo>
                    <a:pt x="6465450" y="3134367"/>
                  </a:lnTo>
                  <a:lnTo>
                    <a:pt x="6450626" y="3136485"/>
                  </a:lnTo>
                  <a:lnTo>
                    <a:pt x="6435802" y="3136485"/>
                  </a:lnTo>
                  <a:lnTo>
                    <a:pt x="6431566" y="3136485"/>
                  </a:lnTo>
                  <a:lnTo>
                    <a:pt x="6431566" y="3134367"/>
                  </a:lnTo>
                  <a:lnTo>
                    <a:pt x="6429449" y="3134367"/>
                  </a:lnTo>
                  <a:lnTo>
                    <a:pt x="6425213" y="3130131"/>
                  </a:lnTo>
                  <a:lnTo>
                    <a:pt x="6425213" y="3085657"/>
                  </a:lnTo>
                  <a:lnTo>
                    <a:pt x="6414624" y="3049654"/>
                  </a:lnTo>
                  <a:lnTo>
                    <a:pt x="6399800" y="3020005"/>
                  </a:lnTo>
                  <a:lnTo>
                    <a:pt x="6376505" y="2992473"/>
                  </a:lnTo>
                  <a:lnTo>
                    <a:pt x="6359563" y="2962824"/>
                  </a:lnTo>
                  <a:lnTo>
                    <a:pt x="6336268" y="2926821"/>
                  </a:lnTo>
                  <a:lnTo>
                    <a:pt x="6329915" y="2933174"/>
                  </a:lnTo>
                  <a:lnTo>
                    <a:pt x="6325679" y="2937410"/>
                  </a:lnTo>
                  <a:lnTo>
                    <a:pt x="6321444" y="2945881"/>
                  </a:lnTo>
                  <a:lnTo>
                    <a:pt x="6317208" y="2947999"/>
                  </a:lnTo>
                  <a:lnTo>
                    <a:pt x="6315091" y="2952235"/>
                  </a:lnTo>
                  <a:lnTo>
                    <a:pt x="6281207" y="2956470"/>
                  </a:lnTo>
                  <a:lnTo>
                    <a:pt x="6251559" y="2952235"/>
                  </a:lnTo>
                  <a:lnTo>
                    <a:pt x="6221910" y="2952235"/>
                  </a:lnTo>
                  <a:lnTo>
                    <a:pt x="6213439" y="2981884"/>
                  </a:lnTo>
                  <a:lnTo>
                    <a:pt x="6202851" y="2996709"/>
                  </a:lnTo>
                  <a:lnTo>
                    <a:pt x="6196498" y="3000945"/>
                  </a:lnTo>
                  <a:lnTo>
                    <a:pt x="6181673" y="3000945"/>
                  </a:lnTo>
                  <a:lnTo>
                    <a:pt x="6166849" y="3005180"/>
                  </a:lnTo>
                  <a:lnTo>
                    <a:pt x="6152025" y="3015769"/>
                  </a:lnTo>
                  <a:lnTo>
                    <a:pt x="6126612" y="3081422"/>
                  </a:lnTo>
                  <a:lnTo>
                    <a:pt x="6092728" y="3081422"/>
                  </a:lnTo>
                  <a:lnTo>
                    <a:pt x="6073669" y="3096246"/>
                  </a:lnTo>
                  <a:lnTo>
                    <a:pt x="6054609" y="3115306"/>
                  </a:lnTo>
                  <a:lnTo>
                    <a:pt x="6029196" y="3130131"/>
                  </a:lnTo>
                  <a:lnTo>
                    <a:pt x="6022843" y="3204255"/>
                  </a:lnTo>
                  <a:lnTo>
                    <a:pt x="6003783" y="3267789"/>
                  </a:lnTo>
                  <a:lnTo>
                    <a:pt x="5978371" y="3318617"/>
                  </a:lnTo>
                  <a:lnTo>
                    <a:pt x="5938134" y="3367327"/>
                  </a:lnTo>
                  <a:lnTo>
                    <a:pt x="5933898" y="3367327"/>
                  </a:lnTo>
                  <a:lnTo>
                    <a:pt x="5929663" y="3363092"/>
                  </a:lnTo>
                  <a:lnTo>
                    <a:pt x="5925427" y="3363092"/>
                  </a:lnTo>
                  <a:lnTo>
                    <a:pt x="5925427" y="3363091"/>
                  </a:lnTo>
                  <a:lnTo>
                    <a:pt x="5923309" y="3358855"/>
                  </a:lnTo>
                  <a:lnTo>
                    <a:pt x="5900014" y="3333442"/>
                  </a:lnTo>
                  <a:lnTo>
                    <a:pt x="5878837" y="3293203"/>
                  </a:lnTo>
                  <a:lnTo>
                    <a:pt x="5866131" y="3259318"/>
                  </a:lnTo>
                  <a:lnTo>
                    <a:pt x="5864013" y="3252965"/>
                  </a:lnTo>
                  <a:lnTo>
                    <a:pt x="5866131" y="3244493"/>
                  </a:lnTo>
                  <a:lnTo>
                    <a:pt x="5870366" y="3238140"/>
                  </a:lnTo>
                  <a:lnTo>
                    <a:pt x="5874602" y="3233904"/>
                  </a:lnTo>
                  <a:lnTo>
                    <a:pt x="5874602" y="3229669"/>
                  </a:lnTo>
                  <a:lnTo>
                    <a:pt x="5836482" y="3174605"/>
                  </a:lnTo>
                  <a:lnTo>
                    <a:pt x="5811069" y="3115307"/>
                  </a:lnTo>
                  <a:lnTo>
                    <a:pt x="5794128" y="3051772"/>
                  </a:lnTo>
                  <a:lnTo>
                    <a:pt x="5785657" y="2975531"/>
                  </a:lnTo>
                  <a:lnTo>
                    <a:pt x="5760244" y="2977649"/>
                  </a:lnTo>
                  <a:lnTo>
                    <a:pt x="5741184" y="2977649"/>
                  </a:lnTo>
                  <a:lnTo>
                    <a:pt x="5720007" y="2975531"/>
                  </a:lnTo>
                  <a:lnTo>
                    <a:pt x="5711536" y="2967060"/>
                  </a:lnTo>
                  <a:lnTo>
                    <a:pt x="5700947" y="2960706"/>
                  </a:lnTo>
                  <a:lnTo>
                    <a:pt x="5692476" y="2952235"/>
                  </a:lnTo>
                  <a:lnTo>
                    <a:pt x="5686123" y="2945882"/>
                  </a:lnTo>
                  <a:lnTo>
                    <a:pt x="5692476" y="2918350"/>
                  </a:lnTo>
                  <a:lnTo>
                    <a:pt x="5677652" y="2897172"/>
                  </a:lnTo>
                  <a:lnTo>
                    <a:pt x="5652239" y="2878111"/>
                  </a:lnTo>
                  <a:lnTo>
                    <a:pt x="5626826" y="2861169"/>
                  </a:lnTo>
                  <a:lnTo>
                    <a:pt x="5603531" y="2837874"/>
                  </a:lnTo>
                  <a:lnTo>
                    <a:pt x="5542117" y="2846344"/>
                  </a:lnTo>
                  <a:lnTo>
                    <a:pt x="5478585" y="2846344"/>
                  </a:lnTo>
                  <a:lnTo>
                    <a:pt x="5415053" y="2842108"/>
                  </a:lnTo>
                  <a:lnTo>
                    <a:pt x="5353638" y="2837873"/>
                  </a:lnTo>
                  <a:lnTo>
                    <a:pt x="5343050" y="2816695"/>
                  </a:lnTo>
                  <a:lnTo>
                    <a:pt x="5328225" y="2789163"/>
                  </a:lnTo>
                  <a:lnTo>
                    <a:pt x="5304930" y="2797634"/>
                  </a:lnTo>
                  <a:lnTo>
                    <a:pt x="5290106" y="2801870"/>
                  </a:lnTo>
                  <a:lnTo>
                    <a:pt x="5271047" y="2803988"/>
                  </a:lnTo>
                  <a:lnTo>
                    <a:pt x="5245634" y="2803988"/>
                  </a:lnTo>
                  <a:lnTo>
                    <a:pt x="5224456" y="2789163"/>
                  </a:lnTo>
                  <a:lnTo>
                    <a:pt x="5201161" y="2778574"/>
                  </a:lnTo>
                  <a:lnTo>
                    <a:pt x="5175748" y="2763749"/>
                  </a:lnTo>
                  <a:lnTo>
                    <a:pt x="5156689" y="2748924"/>
                  </a:lnTo>
                  <a:lnTo>
                    <a:pt x="5150336" y="2727746"/>
                  </a:lnTo>
                  <a:lnTo>
                    <a:pt x="5139747" y="2708686"/>
                  </a:lnTo>
                  <a:lnTo>
                    <a:pt x="5116452" y="2689626"/>
                  </a:lnTo>
                  <a:lnTo>
                    <a:pt x="5112216" y="2689626"/>
                  </a:lnTo>
                  <a:lnTo>
                    <a:pt x="5110099" y="2689626"/>
                  </a:lnTo>
                  <a:lnTo>
                    <a:pt x="5105863" y="2689626"/>
                  </a:lnTo>
                  <a:lnTo>
                    <a:pt x="5097392" y="2689626"/>
                  </a:lnTo>
                  <a:lnTo>
                    <a:pt x="5082568" y="2689626"/>
                  </a:lnTo>
                  <a:lnTo>
                    <a:pt x="5091039" y="2719275"/>
                  </a:lnTo>
                  <a:lnTo>
                    <a:pt x="5101628" y="2753160"/>
                  </a:lnTo>
                  <a:lnTo>
                    <a:pt x="5120687" y="2787045"/>
                  </a:lnTo>
                  <a:lnTo>
                    <a:pt x="5135511" y="2816695"/>
                  </a:lnTo>
                  <a:lnTo>
                    <a:pt x="5150336" y="2837873"/>
                  </a:lnTo>
                  <a:lnTo>
                    <a:pt x="5154571" y="2827284"/>
                  </a:lnTo>
                  <a:lnTo>
                    <a:pt x="5156689" y="2823048"/>
                  </a:lnTo>
                  <a:lnTo>
                    <a:pt x="5156689" y="2818812"/>
                  </a:lnTo>
                  <a:lnTo>
                    <a:pt x="5160924" y="2818812"/>
                  </a:lnTo>
                  <a:lnTo>
                    <a:pt x="5165160" y="2818812"/>
                  </a:lnTo>
                  <a:lnTo>
                    <a:pt x="5175748" y="2823048"/>
                  </a:lnTo>
                  <a:lnTo>
                    <a:pt x="5179984" y="2833637"/>
                  </a:lnTo>
                  <a:lnTo>
                    <a:pt x="5184219" y="2846344"/>
                  </a:lnTo>
                  <a:lnTo>
                    <a:pt x="5184219" y="2856933"/>
                  </a:lnTo>
                  <a:lnTo>
                    <a:pt x="5186337" y="2867522"/>
                  </a:lnTo>
                  <a:lnTo>
                    <a:pt x="5190573" y="2878111"/>
                  </a:lnTo>
                  <a:lnTo>
                    <a:pt x="5205397" y="2875993"/>
                  </a:lnTo>
                  <a:lnTo>
                    <a:pt x="5224456" y="2871758"/>
                  </a:lnTo>
                  <a:lnTo>
                    <a:pt x="5245634" y="2871758"/>
                  </a:lnTo>
                  <a:lnTo>
                    <a:pt x="5279518" y="2833637"/>
                  </a:lnTo>
                  <a:lnTo>
                    <a:pt x="5319755" y="2803988"/>
                  </a:lnTo>
                  <a:lnTo>
                    <a:pt x="5323990" y="2842108"/>
                  </a:lnTo>
                  <a:lnTo>
                    <a:pt x="5328225" y="2871758"/>
                  </a:lnTo>
                  <a:lnTo>
                    <a:pt x="5383287" y="2901407"/>
                  </a:lnTo>
                  <a:lnTo>
                    <a:pt x="5427759" y="2937410"/>
                  </a:lnTo>
                  <a:lnTo>
                    <a:pt x="5412935" y="2956470"/>
                  </a:lnTo>
                  <a:lnTo>
                    <a:pt x="5400229" y="2975531"/>
                  </a:lnTo>
                  <a:lnTo>
                    <a:pt x="5387522" y="2990355"/>
                  </a:lnTo>
                  <a:lnTo>
                    <a:pt x="5359992" y="3000945"/>
                  </a:lnTo>
                  <a:lnTo>
                    <a:pt x="5359992" y="3041183"/>
                  </a:lnTo>
                  <a:lnTo>
                    <a:pt x="5323990" y="3064479"/>
                  </a:lnTo>
                  <a:lnTo>
                    <a:pt x="5285871" y="3089893"/>
                  </a:lnTo>
                  <a:lnTo>
                    <a:pt x="5285871" y="3106835"/>
                  </a:lnTo>
                  <a:lnTo>
                    <a:pt x="5239281" y="3106835"/>
                  </a:lnTo>
                  <a:lnTo>
                    <a:pt x="5211750" y="3121660"/>
                  </a:lnTo>
                  <a:lnTo>
                    <a:pt x="5190573" y="3144956"/>
                  </a:lnTo>
                  <a:lnTo>
                    <a:pt x="5165160" y="3164016"/>
                  </a:lnTo>
                  <a:lnTo>
                    <a:pt x="5131276" y="3178841"/>
                  </a:lnTo>
                  <a:lnTo>
                    <a:pt x="5097392" y="3185194"/>
                  </a:lnTo>
                  <a:lnTo>
                    <a:pt x="5061391" y="3195784"/>
                  </a:lnTo>
                  <a:lnTo>
                    <a:pt x="5031742" y="3208490"/>
                  </a:lnTo>
                  <a:lnTo>
                    <a:pt x="5006329" y="3223315"/>
                  </a:lnTo>
                  <a:lnTo>
                    <a:pt x="4980917" y="3229669"/>
                  </a:lnTo>
                  <a:lnTo>
                    <a:pt x="4961857" y="3229669"/>
                  </a:lnTo>
                  <a:lnTo>
                    <a:pt x="4953386" y="3225433"/>
                  </a:lnTo>
                  <a:lnTo>
                    <a:pt x="4951268" y="3225433"/>
                  </a:lnTo>
                  <a:lnTo>
                    <a:pt x="4947033" y="3223315"/>
                  </a:lnTo>
                  <a:lnTo>
                    <a:pt x="4942797" y="3219079"/>
                  </a:lnTo>
                  <a:lnTo>
                    <a:pt x="4938562" y="3210608"/>
                  </a:lnTo>
                  <a:lnTo>
                    <a:pt x="4927973" y="3189430"/>
                  </a:lnTo>
                  <a:lnTo>
                    <a:pt x="4923738" y="3166134"/>
                  </a:lnTo>
                  <a:lnTo>
                    <a:pt x="4923738" y="3144956"/>
                  </a:lnTo>
                  <a:lnTo>
                    <a:pt x="4921620" y="3121660"/>
                  </a:lnTo>
                  <a:lnTo>
                    <a:pt x="4902560" y="3085657"/>
                  </a:lnTo>
                  <a:lnTo>
                    <a:pt x="4877148" y="3051772"/>
                  </a:lnTo>
                  <a:lnTo>
                    <a:pt x="4849617" y="3022123"/>
                  </a:lnTo>
                  <a:lnTo>
                    <a:pt x="4824204" y="2992473"/>
                  </a:lnTo>
                  <a:lnTo>
                    <a:pt x="4817851" y="2971295"/>
                  </a:lnTo>
                  <a:lnTo>
                    <a:pt x="4813615" y="2945881"/>
                  </a:lnTo>
                  <a:lnTo>
                    <a:pt x="4809380" y="2918350"/>
                  </a:lnTo>
                  <a:lnTo>
                    <a:pt x="4798791" y="2897172"/>
                  </a:lnTo>
                  <a:lnTo>
                    <a:pt x="4758554" y="2871758"/>
                  </a:lnTo>
                  <a:lnTo>
                    <a:pt x="4747966" y="2846344"/>
                  </a:lnTo>
                  <a:lnTo>
                    <a:pt x="4735259" y="2818812"/>
                  </a:lnTo>
                  <a:lnTo>
                    <a:pt x="4724671" y="2793399"/>
                  </a:lnTo>
                  <a:lnTo>
                    <a:pt x="4709846" y="2772220"/>
                  </a:lnTo>
                  <a:lnTo>
                    <a:pt x="4688669" y="2757396"/>
                  </a:lnTo>
                  <a:lnTo>
                    <a:pt x="4675963" y="2753160"/>
                  </a:lnTo>
                  <a:lnTo>
                    <a:pt x="4673845" y="2744689"/>
                  </a:lnTo>
                  <a:lnTo>
                    <a:pt x="4665374" y="2742571"/>
                  </a:lnTo>
                  <a:lnTo>
                    <a:pt x="4659021" y="2738335"/>
                  </a:lnTo>
                  <a:lnTo>
                    <a:pt x="4650550" y="2734100"/>
                  </a:lnTo>
                  <a:lnTo>
                    <a:pt x="4644197" y="2727747"/>
                  </a:lnTo>
                  <a:lnTo>
                    <a:pt x="4635726" y="2715039"/>
                  </a:lnTo>
                  <a:lnTo>
                    <a:pt x="4629372" y="2700215"/>
                  </a:lnTo>
                  <a:lnTo>
                    <a:pt x="4620901" y="2700215"/>
                  </a:lnTo>
                  <a:lnTo>
                    <a:pt x="4620901" y="2715039"/>
                  </a:lnTo>
                  <a:lnTo>
                    <a:pt x="4646314" y="2748924"/>
                  </a:lnTo>
                  <a:lnTo>
                    <a:pt x="4669609" y="2787045"/>
                  </a:lnTo>
                  <a:lnTo>
                    <a:pt x="4684434" y="2831519"/>
                  </a:lnTo>
                  <a:lnTo>
                    <a:pt x="4699258" y="2871758"/>
                  </a:lnTo>
                  <a:lnTo>
                    <a:pt x="4718317" y="2911996"/>
                  </a:lnTo>
                  <a:lnTo>
                    <a:pt x="4724671" y="2918350"/>
                  </a:lnTo>
                  <a:lnTo>
                    <a:pt x="4735259" y="2926821"/>
                  </a:lnTo>
                  <a:lnTo>
                    <a:pt x="4743730" y="2933174"/>
                  </a:lnTo>
                  <a:lnTo>
                    <a:pt x="4754319" y="2941646"/>
                  </a:lnTo>
                  <a:lnTo>
                    <a:pt x="4758554" y="2952235"/>
                  </a:lnTo>
                  <a:lnTo>
                    <a:pt x="4758554" y="3026358"/>
                  </a:lnTo>
                  <a:lnTo>
                    <a:pt x="4764908" y="3034830"/>
                  </a:lnTo>
                  <a:lnTo>
                    <a:pt x="4773378" y="3045419"/>
                  </a:lnTo>
                  <a:lnTo>
                    <a:pt x="4783967" y="3051772"/>
                  </a:lnTo>
                  <a:lnTo>
                    <a:pt x="4794556" y="3060243"/>
                  </a:lnTo>
                  <a:lnTo>
                    <a:pt x="4798791" y="3066597"/>
                  </a:lnTo>
                  <a:lnTo>
                    <a:pt x="4805145" y="3089893"/>
                  </a:lnTo>
                  <a:lnTo>
                    <a:pt x="4809380" y="3106835"/>
                  </a:lnTo>
                  <a:lnTo>
                    <a:pt x="4817851" y="3130131"/>
                  </a:lnTo>
                  <a:lnTo>
                    <a:pt x="4839028" y="3155545"/>
                  </a:lnTo>
                  <a:lnTo>
                    <a:pt x="4872912" y="3178841"/>
                  </a:lnTo>
                  <a:lnTo>
                    <a:pt x="4908914" y="3200019"/>
                  </a:lnTo>
                  <a:lnTo>
                    <a:pt x="4938562" y="3223315"/>
                  </a:lnTo>
                  <a:lnTo>
                    <a:pt x="4947033" y="3233904"/>
                  </a:lnTo>
                  <a:lnTo>
                    <a:pt x="4947033" y="3248729"/>
                  </a:lnTo>
                  <a:lnTo>
                    <a:pt x="4947033" y="3259318"/>
                  </a:lnTo>
                  <a:lnTo>
                    <a:pt x="4951268" y="3269907"/>
                  </a:lnTo>
                  <a:lnTo>
                    <a:pt x="4961857" y="3282614"/>
                  </a:lnTo>
                  <a:lnTo>
                    <a:pt x="4993623" y="3284732"/>
                  </a:lnTo>
                  <a:lnTo>
                    <a:pt x="5031742" y="3267789"/>
                  </a:lnTo>
                  <a:lnTo>
                    <a:pt x="5082568" y="3255082"/>
                  </a:lnTo>
                  <a:lnTo>
                    <a:pt x="5131276" y="3244493"/>
                  </a:lnTo>
                  <a:lnTo>
                    <a:pt x="5175748" y="3238140"/>
                  </a:lnTo>
                  <a:lnTo>
                    <a:pt x="5175748" y="3244493"/>
                  </a:lnTo>
                  <a:lnTo>
                    <a:pt x="5165160" y="3263554"/>
                  </a:lnTo>
                  <a:lnTo>
                    <a:pt x="5165160" y="3284732"/>
                  </a:lnTo>
                  <a:lnTo>
                    <a:pt x="5156689" y="3310146"/>
                  </a:lnTo>
                  <a:lnTo>
                    <a:pt x="5141865" y="3348266"/>
                  </a:lnTo>
                  <a:lnTo>
                    <a:pt x="5120687" y="3392740"/>
                  </a:lnTo>
                  <a:lnTo>
                    <a:pt x="5095274" y="3437215"/>
                  </a:lnTo>
                  <a:lnTo>
                    <a:pt x="5067744" y="3473217"/>
                  </a:lnTo>
                  <a:lnTo>
                    <a:pt x="5027507" y="3513454"/>
                  </a:lnTo>
                  <a:lnTo>
                    <a:pt x="4983034" y="3551577"/>
                  </a:lnTo>
                  <a:lnTo>
                    <a:pt x="4936444" y="3587579"/>
                  </a:lnTo>
                  <a:lnTo>
                    <a:pt x="4891972" y="3629936"/>
                  </a:lnTo>
                  <a:lnTo>
                    <a:pt x="4853852" y="3674410"/>
                  </a:lnTo>
                  <a:lnTo>
                    <a:pt x="4824204" y="3725237"/>
                  </a:lnTo>
                  <a:lnTo>
                    <a:pt x="4813615" y="3773947"/>
                  </a:lnTo>
                  <a:lnTo>
                    <a:pt x="4819969" y="3818421"/>
                  </a:lnTo>
                  <a:lnTo>
                    <a:pt x="4834793" y="3862895"/>
                  </a:lnTo>
                  <a:lnTo>
                    <a:pt x="4849617" y="3903134"/>
                  </a:lnTo>
                  <a:lnTo>
                    <a:pt x="4864441" y="3947608"/>
                  </a:lnTo>
                  <a:lnTo>
                    <a:pt x="4877148" y="3992082"/>
                  </a:lnTo>
                  <a:lnTo>
                    <a:pt x="4872912" y="4036556"/>
                  </a:lnTo>
                  <a:lnTo>
                    <a:pt x="4849617" y="4083148"/>
                  </a:lnTo>
                  <a:lnTo>
                    <a:pt x="4817851" y="4106444"/>
                  </a:lnTo>
                  <a:lnTo>
                    <a:pt x="4779732" y="4123387"/>
                  </a:lnTo>
                  <a:lnTo>
                    <a:pt x="4743730" y="4142447"/>
                  </a:lnTo>
                  <a:lnTo>
                    <a:pt x="4714082" y="4167861"/>
                  </a:lnTo>
                  <a:lnTo>
                    <a:pt x="4695022" y="4205982"/>
                  </a:lnTo>
                  <a:lnTo>
                    <a:pt x="4714082" y="4227160"/>
                  </a:lnTo>
                  <a:lnTo>
                    <a:pt x="4728906" y="4261045"/>
                  </a:lnTo>
                  <a:lnTo>
                    <a:pt x="4735259" y="4301283"/>
                  </a:lnTo>
                  <a:lnTo>
                    <a:pt x="4724671" y="4309754"/>
                  </a:lnTo>
                  <a:lnTo>
                    <a:pt x="4718317" y="4316108"/>
                  </a:lnTo>
                  <a:lnTo>
                    <a:pt x="4714082" y="4320343"/>
                  </a:lnTo>
                  <a:lnTo>
                    <a:pt x="4705611" y="4326697"/>
                  </a:lnTo>
                  <a:lnTo>
                    <a:pt x="4703493" y="4335168"/>
                  </a:lnTo>
                  <a:lnTo>
                    <a:pt x="4695022" y="4341522"/>
                  </a:lnTo>
                  <a:lnTo>
                    <a:pt x="4654785" y="4349993"/>
                  </a:lnTo>
                  <a:lnTo>
                    <a:pt x="4644197" y="4375407"/>
                  </a:lnTo>
                  <a:lnTo>
                    <a:pt x="4639961" y="4405056"/>
                  </a:lnTo>
                  <a:lnTo>
                    <a:pt x="4635726" y="4434706"/>
                  </a:lnTo>
                  <a:lnTo>
                    <a:pt x="4629372" y="4464355"/>
                  </a:lnTo>
                  <a:lnTo>
                    <a:pt x="4580664" y="4504594"/>
                  </a:lnTo>
                  <a:lnTo>
                    <a:pt x="4565840" y="4538479"/>
                  </a:lnTo>
                  <a:lnTo>
                    <a:pt x="4546781" y="4572364"/>
                  </a:lnTo>
                  <a:lnTo>
                    <a:pt x="4510779" y="4604131"/>
                  </a:lnTo>
                  <a:lnTo>
                    <a:pt x="4466307" y="4631662"/>
                  </a:lnTo>
                  <a:lnTo>
                    <a:pt x="4411245" y="4646487"/>
                  </a:lnTo>
                  <a:lnTo>
                    <a:pt x="4356184" y="4661312"/>
                  </a:lnTo>
                  <a:lnTo>
                    <a:pt x="4299005" y="4671901"/>
                  </a:lnTo>
                  <a:lnTo>
                    <a:pt x="4248180" y="4682490"/>
                  </a:lnTo>
                  <a:lnTo>
                    <a:pt x="4237591" y="4676137"/>
                  </a:lnTo>
                  <a:lnTo>
                    <a:pt x="4229120" y="4667666"/>
                  </a:lnTo>
                  <a:lnTo>
                    <a:pt x="4222767" y="4663430"/>
                  </a:lnTo>
                  <a:lnTo>
                    <a:pt x="4214296" y="4652841"/>
                  </a:lnTo>
                  <a:lnTo>
                    <a:pt x="4207943" y="4646488"/>
                  </a:lnTo>
                  <a:lnTo>
                    <a:pt x="4203707" y="4627427"/>
                  </a:lnTo>
                  <a:lnTo>
                    <a:pt x="4203707" y="4604131"/>
                  </a:lnTo>
                  <a:lnTo>
                    <a:pt x="4203707" y="4578717"/>
                  </a:lnTo>
                  <a:lnTo>
                    <a:pt x="4199472" y="4553303"/>
                  </a:lnTo>
                  <a:lnTo>
                    <a:pt x="4178294" y="4517300"/>
                  </a:lnTo>
                  <a:lnTo>
                    <a:pt x="4148646" y="4483415"/>
                  </a:lnTo>
                  <a:lnTo>
                    <a:pt x="4118998" y="4445295"/>
                  </a:lnTo>
                  <a:lnTo>
                    <a:pt x="4099938" y="4409292"/>
                  </a:lnTo>
                  <a:lnTo>
                    <a:pt x="4108409" y="4383878"/>
                  </a:lnTo>
                  <a:lnTo>
                    <a:pt x="4108409" y="4379642"/>
                  </a:lnTo>
                  <a:lnTo>
                    <a:pt x="4099938" y="4371171"/>
                  </a:lnTo>
                  <a:lnTo>
                    <a:pt x="4093585" y="4369053"/>
                  </a:lnTo>
                  <a:lnTo>
                    <a:pt x="4089350" y="4360582"/>
                  </a:lnTo>
                  <a:lnTo>
                    <a:pt x="4085114" y="4360582"/>
                  </a:lnTo>
                  <a:lnTo>
                    <a:pt x="4080879" y="4349993"/>
                  </a:lnTo>
                  <a:lnTo>
                    <a:pt x="4085114" y="4339404"/>
                  </a:lnTo>
                  <a:lnTo>
                    <a:pt x="4085114" y="4330933"/>
                  </a:lnTo>
                  <a:lnTo>
                    <a:pt x="4089350" y="4324579"/>
                  </a:lnTo>
                  <a:lnTo>
                    <a:pt x="4093585" y="4316108"/>
                  </a:lnTo>
                  <a:lnTo>
                    <a:pt x="4078761" y="4309754"/>
                  </a:lnTo>
                  <a:lnTo>
                    <a:pt x="4078761" y="4301283"/>
                  </a:lnTo>
                  <a:lnTo>
                    <a:pt x="4078761" y="4294930"/>
                  </a:lnTo>
                  <a:lnTo>
                    <a:pt x="4080879" y="4284341"/>
                  </a:lnTo>
                  <a:lnTo>
                    <a:pt x="4085114" y="4275869"/>
                  </a:lnTo>
                  <a:lnTo>
                    <a:pt x="4085114" y="4265280"/>
                  </a:lnTo>
                  <a:lnTo>
                    <a:pt x="4085114" y="4254691"/>
                  </a:lnTo>
                  <a:lnTo>
                    <a:pt x="4070290" y="4225042"/>
                  </a:lnTo>
                  <a:lnTo>
                    <a:pt x="4049113" y="4191157"/>
                  </a:lnTo>
                  <a:lnTo>
                    <a:pt x="4025817" y="4161507"/>
                  </a:lnTo>
                  <a:lnTo>
                    <a:pt x="4010993" y="4131858"/>
                  </a:lnTo>
                  <a:lnTo>
                    <a:pt x="4006758" y="4095855"/>
                  </a:lnTo>
                  <a:lnTo>
                    <a:pt x="4015229" y="4053499"/>
                  </a:lnTo>
                  <a:lnTo>
                    <a:pt x="4030053" y="4017496"/>
                  </a:lnTo>
                  <a:lnTo>
                    <a:pt x="4051230" y="3977257"/>
                  </a:lnTo>
                  <a:lnTo>
                    <a:pt x="4066054" y="3943372"/>
                  </a:lnTo>
                  <a:lnTo>
                    <a:pt x="4078761" y="3913723"/>
                  </a:lnTo>
                  <a:lnTo>
                    <a:pt x="4063937" y="3884074"/>
                  </a:lnTo>
                  <a:lnTo>
                    <a:pt x="4059701" y="3858660"/>
                  </a:lnTo>
                  <a:lnTo>
                    <a:pt x="4059701" y="3833246"/>
                  </a:lnTo>
                  <a:lnTo>
                    <a:pt x="4051230" y="3799361"/>
                  </a:lnTo>
                  <a:lnTo>
                    <a:pt x="4030053" y="3754887"/>
                  </a:lnTo>
                  <a:lnTo>
                    <a:pt x="3996169" y="3710413"/>
                  </a:lnTo>
                  <a:lnTo>
                    <a:pt x="3964403" y="3670174"/>
                  </a:lnTo>
                  <a:lnTo>
                    <a:pt x="3930519" y="3636290"/>
                  </a:lnTo>
                  <a:lnTo>
                    <a:pt x="3941108" y="3591815"/>
                  </a:lnTo>
                  <a:lnTo>
                    <a:pt x="3951697" y="3551577"/>
                  </a:lnTo>
                  <a:lnTo>
                    <a:pt x="3964403" y="3507102"/>
                  </a:lnTo>
                  <a:lnTo>
                    <a:pt x="3951697" y="3500749"/>
                  </a:lnTo>
                  <a:lnTo>
                    <a:pt x="3945343" y="3496513"/>
                  </a:lnTo>
                  <a:lnTo>
                    <a:pt x="3936872" y="3488042"/>
                  </a:lnTo>
                  <a:lnTo>
                    <a:pt x="3930519" y="3485924"/>
                  </a:lnTo>
                  <a:lnTo>
                    <a:pt x="3919931" y="3485924"/>
                  </a:lnTo>
                  <a:lnTo>
                    <a:pt x="3905106" y="3481689"/>
                  </a:lnTo>
                  <a:lnTo>
                    <a:pt x="3896635" y="3488042"/>
                  </a:lnTo>
                  <a:lnTo>
                    <a:pt x="3892400" y="3492277"/>
                  </a:lnTo>
                  <a:lnTo>
                    <a:pt x="3881811" y="3496513"/>
                  </a:lnTo>
                  <a:lnTo>
                    <a:pt x="3871223" y="3496513"/>
                  </a:lnTo>
                  <a:lnTo>
                    <a:pt x="3856398" y="3496513"/>
                  </a:lnTo>
                  <a:lnTo>
                    <a:pt x="3816161" y="3432979"/>
                  </a:lnTo>
                  <a:lnTo>
                    <a:pt x="3788631" y="3428743"/>
                  </a:lnTo>
                  <a:lnTo>
                    <a:pt x="3763218" y="3426625"/>
                  </a:lnTo>
                  <a:lnTo>
                    <a:pt x="3733570" y="3422390"/>
                  </a:lnTo>
                  <a:lnTo>
                    <a:pt x="3697568" y="3437215"/>
                  </a:lnTo>
                  <a:lnTo>
                    <a:pt x="3659449" y="3452039"/>
                  </a:lnTo>
                  <a:lnTo>
                    <a:pt x="3629801" y="3462628"/>
                  </a:lnTo>
                  <a:lnTo>
                    <a:pt x="3557798" y="3447804"/>
                  </a:lnTo>
                  <a:lnTo>
                    <a:pt x="3549327" y="3473217"/>
                  </a:lnTo>
                  <a:lnTo>
                    <a:pt x="3523914" y="3473217"/>
                  </a:lnTo>
                  <a:lnTo>
                    <a:pt x="3500619" y="3466864"/>
                  </a:lnTo>
                  <a:lnTo>
                    <a:pt x="3483677" y="3462628"/>
                  </a:lnTo>
                  <a:lnTo>
                    <a:pt x="3475206" y="3466864"/>
                  </a:lnTo>
                  <a:lnTo>
                    <a:pt x="3468853" y="3473217"/>
                  </a:lnTo>
                  <a:lnTo>
                    <a:pt x="3456146" y="3477453"/>
                  </a:lnTo>
                  <a:lnTo>
                    <a:pt x="3441322" y="3481689"/>
                  </a:lnTo>
                  <a:lnTo>
                    <a:pt x="3420145" y="3456275"/>
                  </a:lnTo>
                  <a:lnTo>
                    <a:pt x="3390496" y="3441450"/>
                  </a:lnTo>
                  <a:lnTo>
                    <a:pt x="3360848" y="3426625"/>
                  </a:lnTo>
                  <a:lnTo>
                    <a:pt x="3331200" y="3411801"/>
                  </a:lnTo>
                  <a:lnTo>
                    <a:pt x="3305787" y="3392740"/>
                  </a:lnTo>
                  <a:lnTo>
                    <a:pt x="3286727" y="3344031"/>
                  </a:lnTo>
                  <a:lnTo>
                    <a:pt x="3265550" y="3318617"/>
                  </a:lnTo>
                  <a:lnTo>
                    <a:pt x="3231666" y="3293203"/>
                  </a:lnTo>
                  <a:lnTo>
                    <a:pt x="3202018" y="3267789"/>
                  </a:lnTo>
                  <a:lnTo>
                    <a:pt x="3182958" y="3244493"/>
                  </a:lnTo>
                  <a:lnTo>
                    <a:pt x="3182958" y="3195784"/>
                  </a:lnTo>
                  <a:lnTo>
                    <a:pt x="3176605" y="3174605"/>
                  </a:lnTo>
                  <a:lnTo>
                    <a:pt x="3178723" y="3140720"/>
                  </a:lnTo>
                  <a:lnTo>
                    <a:pt x="3187194" y="3111071"/>
                  </a:lnTo>
                  <a:lnTo>
                    <a:pt x="3193547" y="3085657"/>
                  </a:lnTo>
                  <a:lnTo>
                    <a:pt x="3197782" y="3066597"/>
                  </a:lnTo>
                  <a:lnTo>
                    <a:pt x="3197782" y="3036947"/>
                  </a:lnTo>
                  <a:lnTo>
                    <a:pt x="3191429" y="3020005"/>
                  </a:lnTo>
                  <a:lnTo>
                    <a:pt x="3178723" y="3000945"/>
                  </a:lnTo>
                  <a:lnTo>
                    <a:pt x="3172370" y="2986120"/>
                  </a:lnTo>
                  <a:lnTo>
                    <a:pt x="3172370" y="2962824"/>
                  </a:lnTo>
                  <a:lnTo>
                    <a:pt x="3178723" y="2933174"/>
                  </a:lnTo>
                  <a:lnTo>
                    <a:pt x="3193547" y="2901407"/>
                  </a:lnTo>
                  <a:lnTo>
                    <a:pt x="3208371" y="2863287"/>
                  </a:lnTo>
                  <a:lnTo>
                    <a:pt x="3223195" y="2831519"/>
                  </a:lnTo>
                  <a:lnTo>
                    <a:pt x="3238019" y="2803988"/>
                  </a:lnTo>
                  <a:lnTo>
                    <a:pt x="3246490" y="2789163"/>
                  </a:lnTo>
                  <a:lnTo>
                    <a:pt x="3271903" y="2767985"/>
                  </a:lnTo>
                  <a:lnTo>
                    <a:pt x="3301551" y="2748924"/>
                  </a:lnTo>
                  <a:lnTo>
                    <a:pt x="3331200" y="2734100"/>
                  </a:lnTo>
                  <a:lnTo>
                    <a:pt x="3360848" y="2715039"/>
                  </a:lnTo>
                  <a:lnTo>
                    <a:pt x="3367201" y="2698097"/>
                  </a:lnTo>
                  <a:lnTo>
                    <a:pt x="3367201" y="2674801"/>
                  </a:lnTo>
                  <a:lnTo>
                    <a:pt x="3365084" y="2649387"/>
                  </a:lnTo>
                  <a:lnTo>
                    <a:pt x="3367201" y="2628209"/>
                  </a:lnTo>
                  <a:lnTo>
                    <a:pt x="3386261" y="2598560"/>
                  </a:lnTo>
                  <a:lnTo>
                    <a:pt x="3411674" y="2575264"/>
                  </a:lnTo>
                  <a:lnTo>
                    <a:pt x="3439204" y="2554085"/>
                  </a:lnTo>
                  <a:lnTo>
                    <a:pt x="3464617" y="2530789"/>
                  </a:lnTo>
                  <a:lnTo>
                    <a:pt x="3485795" y="2505376"/>
                  </a:lnTo>
                  <a:lnTo>
                    <a:pt x="3498501" y="2471491"/>
                  </a:lnTo>
                  <a:lnTo>
                    <a:pt x="3498501" y="2469373"/>
                  </a:lnTo>
                  <a:lnTo>
                    <a:pt x="3494266" y="2469373"/>
                  </a:lnTo>
                  <a:lnTo>
                    <a:pt x="3494266" y="2465137"/>
                  </a:lnTo>
                  <a:lnTo>
                    <a:pt x="3494266" y="2460902"/>
                  </a:lnTo>
                  <a:lnTo>
                    <a:pt x="3490030" y="2456666"/>
                  </a:lnTo>
                  <a:lnTo>
                    <a:pt x="3483677" y="2454548"/>
                  </a:lnTo>
                  <a:lnTo>
                    <a:pt x="3475206" y="2450312"/>
                  </a:lnTo>
                  <a:lnTo>
                    <a:pt x="3468853" y="2450312"/>
                  </a:lnTo>
                  <a:lnTo>
                    <a:pt x="3456146" y="2446077"/>
                  </a:lnTo>
                  <a:lnTo>
                    <a:pt x="3449793" y="2454548"/>
                  </a:lnTo>
                  <a:lnTo>
                    <a:pt x="3441322" y="2454548"/>
                  </a:lnTo>
                  <a:lnTo>
                    <a:pt x="3430733" y="2456666"/>
                  </a:lnTo>
                  <a:lnTo>
                    <a:pt x="3415909" y="2456666"/>
                  </a:lnTo>
                  <a:lnTo>
                    <a:pt x="3415909" y="2446077"/>
                  </a:lnTo>
                  <a:lnTo>
                    <a:pt x="3409556" y="2446077"/>
                  </a:lnTo>
                  <a:lnTo>
                    <a:pt x="3409556" y="2416427"/>
                  </a:lnTo>
                  <a:lnTo>
                    <a:pt x="3405321" y="2376189"/>
                  </a:lnTo>
                  <a:lnTo>
                    <a:pt x="3401085" y="2327479"/>
                  </a:lnTo>
                  <a:lnTo>
                    <a:pt x="3401085" y="2280887"/>
                  </a:lnTo>
                  <a:lnTo>
                    <a:pt x="3401085" y="2238531"/>
                  </a:lnTo>
                  <a:lnTo>
                    <a:pt x="3409556" y="2213117"/>
                  </a:lnTo>
                  <a:lnTo>
                    <a:pt x="3411674" y="2202528"/>
                  </a:lnTo>
                  <a:lnTo>
                    <a:pt x="3415909" y="2194057"/>
                  </a:lnTo>
                  <a:lnTo>
                    <a:pt x="3420145" y="2191939"/>
                  </a:lnTo>
                  <a:lnTo>
                    <a:pt x="3424380" y="2191939"/>
                  </a:lnTo>
                  <a:lnTo>
                    <a:pt x="3430733" y="2191939"/>
                  </a:lnTo>
                  <a:lnTo>
                    <a:pt x="3439204" y="2187703"/>
                  </a:lnTo>
                  <a:lnTo>
                    <a:pt x="3449793" y="2187703"/>
                  </a:lnTo>
                  <a:lnTo>
                    <a:pt x="3479441" y="2198292"/>
                  </a:lnTo>
                  <a:lnTo>
                    <a:pt x="3513325" y="2206764"/>
                  </a:lnTo>
                  <a:lnTo>
                    <a:pt x="3549327" y="2206764"/>
                  </a:lnTo>
                  <a:lnTo>
                    <a:pt x="3585328" y="2198292"/>
                  </a:lnTo>
                  <a:lnTo>
                    <a:pt x="3612859" y="2187703"/>
                  </a:lnTo>
                  <a:lnTo>
                    <a:pt x="3614977" y="2183468"/>
                  </a:lnTo>
                  <a:lnTo>
                    <a:pt x="3614977" y="2179232"/>
                  </a:lnTo>
                  <a:lnTo>
                    <a:pt x="3619212" y="2179232"/>
                  </a:lnTo>
                  <a:lnTo>
                    <a:pt x="3619212" y="2177114"/>
                  </a:lnTo>
                  <a:lnTo>
                    <a:pt x="3619212" y="2172879"/>
                  </a:lnTo>
                  <a:lnTo>
                    <a:pt x="3627683" y="2143229"/>
                  </a:lnTo>
                  <a:lnTo>
                    <a:pt x="3627683" y="2109344"/>
                  </a:lnTo>
                  <a:lnTo>
                    <a:pt x="3623447" y="2077577"/>
                  </a:lnTo>
                  <a:lnTo>
                    <a:pt x="3619212" y="2039456"/>
                  </a:lnTo>
                  <a:lnTo>
                    <a:pt x="3593799" y="2033103"/>
                  </a:lnTo>
                  <a:lnTo>
                    <a:pt x="3568386" y="2024632"/>
                  </a:lnTo>
                  <a:lnTo>
                    <a:pt x="3542973" y="2009807"/>
                  </a:lnTo>
                  <a:lnTo>
                    <a:pt x="3523914" y="1990748"/>
                  </a:lnTo>
                  <a:lnTo>
                    <a:pt x="3530267" y="1988629"/>
                  </a:lnTo>
                  <a:lnTo>
                    <a:pt x="3538738" y="1984393"/>
                  </a:lnTo>
                  <a:lnTo>
                    <a:pt x="3542973" y="1980158"/>
                  </a:lnTo>
                  <a:lnTo>
                    <a:pt x="3549327" y="1980158"/>
                  </a:lnTo>
                  <a:lnTo>
                    <a:pt x="3557798" y="1975922"/>
                  </a:lnTo>
                  <a:lnTo>
                    <a:pt x="3570504" y="1975922"/>
                  </a:lnTo>
                  <a:lnTo>
                    <a:pt x="3578975" y="1973804"/>
                  </a:lnTo>
                  <a:lnTo>
                    <a:pt x="3589564" y="1969568"/>
                  </a:lnTo>
                  <a:lnTo>
                    <a:pt x="3600152" y="1969568"/>
                  </a:lnTo>
                  <a:lnTo>
                    <a:pt x="3612859" y="1969568"/>
                  </a:lnTo>
                  <a:lnTo>
                    <a:pt x="3612859" y="1929330"/>
                  </a:lnTo>
                  <a:lnTo>
                    <a:pt x="3623447" y="1929330"/>
                  </a:lnTo>
                  <a:lnTo>
                    <a:pt x="3634036" y="1931448"/>
                  </a:lnTo>
                  <a:lnTo>
                    <a:pt x="3638272" y="1935684"/>
                  </a:lnTo>
                  <a:lnTo>
                    <a:pt x="3644625" y="1935684"/>
                  </a:lnTo>
                  <a:lnTo>
                    <a:pt x="3653096" y="1939919"/>
                  </a:lnTo>
                  <a:lnTo>
                    <a:pt x="3659449" y="1944155"/>
                  </a:lnTo>
                  <a:lnTo>
                    <a:pt x="3667920" y="1935684"/>
                  </a:lnTo>
                  <a:lnTo>
                    <a:pt x="3678509" y="1931448"/>
                  </a:lnTo>
                  <a:lnTo>
                    <a:pt x="3686980" y="1929330"/>
                  </a:lnTo>
                  <a:lnTo>
                    <a:pt x="3697568" y="1925094"/>
                  </a:lnTo>
                  <a:lnTo>
                    <a:pt x="3701804" y="1920858"/>
                  </a:lnTo>
                  <a:lnTo>
                    <a:pt x="3703921" y="1914505"/>
                  </a:lnTo>
                  <a:lnTo>
                    <a:pt x="3703921" y="1906034"/>
                  </a:lnTo>
                  <a:lnTo>
                    <a:pt x="3703921" y="1899680"/>
                  </a:lnTo>
                  <a:lnTo>
                    <a:pt x="3703921" y="1891209"/>
                  </a:lnTo>
                  <a:lnTo>
                    <a:pt x="3708157" y="1884856"/>
                  </a:lnTo>
                  <a:lnTo>
                    <a:pt x="3712392" y="1876385"/>
                  </a:lnTo>
                  <a:lnTo>
                    <a:pt x="3782278" y="1855206"/>
                  </a:lnTo>
                  <a:lnTo>
                    <a:pt x="3797102" y="1831910"/>
                  </a:lnTo>
                  <a:lnTo>
                    <a:pt x="3801337" y="1810732"/>
                  </a:lnTo>
                  <a:lnTo>
                    <a:pt x="3811926" y="1787436"/>
                  </a:lnTo>
                  <a:lnTo>
                    <a:pt x="3833103" y="1772612"/>
                  </a:lnTo>
                  <a:lnTo>
                    <a:pt x="3860634" y="1762022"/>
                  </a:lnTo>
                  <a:lnTo>
                    <a:pt x="3892400" y="1751433"/>
                  </a:lnTo>
                  <a:lnTo>
                    <a:pt x="3922048" y="1740844"/>
                  </a:lnTo>
                  <a:lnTo>
                    <a:pt x="3926284" y="1736608"/>
                  </a:lnTo>
                  <a:lnTo>
                    <a:pt x="3926284" y="1736609"/>
                  </a:lnTo>
                  <a:lnTo>
                    <a:pt x="3926284" y="1732373"/>
                  </a:lnTo>
                  <a:lnTo>
                    <a:pt x="3926284" y="1728137"/>
                  </a:lnTo>
                  <a:lnTo>
                    <a:pt x="3930519" y="1726020"/>
                  </a:lnTo>
                  <a:lnTo>
                    <a:pt x="3915695" y="1687899"/>
                  </a:lnTo>
                  <a:lnTo>
                    <a:pt x="3907224" y="1643425"/>
                  </a:lnTo>
                  <a:lnTo>
                    <a:pt x="3907224" y="1603186"/>
                  </a:lnTo>
                  <a:lnTo>
                    <a:pt x="3905106" y="1569301"/>
                  </a:lnTo>
                  <a:lnTo>
                    <a:pt x="3936872" y="1567183"/>
                  </a:lnTo>
                  <a:lnTo>
                    <a:pt x="3960168" y="1558712"/>
                  </a:lnTo>
                  <a:lnTo>
                    <a:pt x="3985580" y="1552359"/>
                  </a:lnTo>
                  <a:lnTo>
                    <a:pt x="3985580" y="1569301"/>
                  </a:lnTo>
                  <a:lnTo>
                    <a:pt x="3981345" y="1584126"/>
                  </a:lnTo>
                  <a:lnTo>
                    <a:pt x="3977109" y="1611658"/>
                  </a:lnTo>
                  <a:lnTo>
                    <a:pt x="3974992" y="1647660"/>
                  </a:lnTo>
                  <a:lnTo>
                    <a:pt x="3970756" y="1681545"/>
                  </a:lnTo>
                  <a:lnTo>
                    <a:pt x="3970756" y="1706959"/>
                  </a:lnTo>
                  <a:lnTo>
                    <a:pt x="3981345" y="1713313"/>
                  </a:lnTo>
                  <a:lnTo>
                    <a:pt x="3989816" y="1717548"/>
                  </a:lnTo>
                  <a:lnTo>
                    <a:pt x="3991934" y="1721784"/>
                  </a:lnTo>
                  <a:lnTo>
                    <a:pt x="4000405" y="1726020"/>
                  </a:lnTo>
                  <a:lnTo>
                    <a:pt x="4010993" y="1732373"/>
                  </a:lnTo>
                  <a:lnTo>
                    <a:pt x="4034288" y="1721784"/>
                  </a:lnTo>
                  <a:lnTo>
                    <a:pt x="4049113" y="1721784"/>
                  </a:lnTo>
                  <a:lnTo>
                    <a:pt x="4059701" y="1728137"/>
                  </a:lnTo>
                  <a:lnTo>
                    <a:pt x="4074525" y="1740844"/>
                  </a:lnTo>
                  <a:lnTo>
                    <a:pt x="4093585" y="1740844"/>
                  </a:lnTo>
                  <a:lnTo>
                    <a:pt x="4114762" y="1732373"/>
                  </a:lnTo>
                  <a:lnTo>
                    <a:pt x="4133822" y="1721784"/>
                  </a:lnTo>
                  <a:lnTo>
                    <a:pt x="4144411" y="1711195"/>
                  </a:lnTo>
                  <a:lnTo>
                    <a:pt x="4159235" y="1702724"/>
                  </a:lnTo>
                  <a:lnTo>
                    <a:pt x="4178294" y="1696370"/>
                  </a:lnTo>
                  <a:lnTo>
                    <a:pt x="4207943" y="1698488"/>
                  </a:lnTo>
                  <a:lnTo>
                    <a:pt x="4248180" y="1706959"/>
                  </a:lnTo>
                  <a:lnTo>
                    <a:pt x="4252415" y="1696370"/>
                  </a:lnTo>
                  <a:lnTo>
                    <a:pt x="4254533" y="1692135"/>
                  </a:lnTo>
                  <a:lnTo>
                    <a:pt x="4263004" y="1683664"/>
                  </a:lnTo>
                  <a:lnTo>
                    <a:pt x="4269357" y="1681545"/>
                  </a:lnTo>
                  <a:lnTo>
                    <a:pt x="4277828" y="1681545"/>
                  </a:lnTo>
                  <a:lnTo>
                    <a:pt x="4288417" y="1677310"/>
                  </a:lnTo>
                  <a:lnTo>
                    <a:pt x="4288417" y="1613775"/>
                  </a:lnTo>
                  <a:lnTo>
                    <a:pt x="4296888" y="1562948"/>
                  </a:lnTo>
                  <a:lnTo>
                    <a:pt x="4303241" y="1554477"/>
                  </a:lnTo>
                  <a:lnTo>
                    <a:pt x="4311712" y="1552359"/>
                  </a:lnTo>
                  <a:lnTo>
                    <a:pt x="4318065" y="1543887"/>
                  </a:lnTo>
                  <a:lnTo>
                    <a:pt x="4326536" y="1539652"/>
                  </a:lnTo>
                  <a:lnTo>
                    <a:pt x="4337125" y="1537534"/>
                  </a:lnTo>
                  <a:lnTo>
                    <a:pt x="4337125" y="1543887"/>
                  </a:lnTo>
                  <a:lnTo>
                    <a:pt x="4343478" y="1552359"/>
                  </a:lnTo>
                  <a:lnTo>
                    <a:pt x="4347713" y="1558712"/>
                  </a:lnTo>
                  <a:lnTo>
                    <a:pt x="4351949" y="1567183"/>
                  </a:lnTo>
                  <a:lnTo>
                    <a:pt x="4356184" y="1569301"/>
                  </a:lnTo>
                  <a:lnTo>
                    <a:pt x="4366773" y="1573537"/>
                  </a:lnTo>
                  <a:lnTo>
                    <a:pt x="4377362" y="1577773"/>
                  </a:lnTo>
                  <a:lnTo>
                    <a:pt x="4373126" y="1543887"/>
                  </a:lnTo>
                  <a:lnTo>
                    <a:pt x="4371008" y="1522709"/>
                  </a:lnTo>
                  <a:lnTo>
                    <a:pt x="4362538" y="1507885"/>
                  </a:lnTo>
                  <a:lnTo>
                    <a:pt x="4358302" y="1488824"/>
                  </a:lnTo>
                  <a:lnTo>
                    <a:pt x="4351949" y="1454939"/>
                  </a:lnTo>
                  <a:lnTo>
                    <a:pt x="4371008" y="1452821"/>
                  </a:lnTo>
                  <a:lnTo>
                    <a:pt x="4383715" y="1444350"/>
                  </a:lnTo>
                  <a:lnTo>
                    <a:pt x="4396421" y="1437997"/>
                  </a:lnTo>
                  <a:lnTo>
                    <a:pt x="4411245" y="1429525"/>
                  </a:lnTo>
                  <a:lnTo>
                    <a:pt x="4436658" y="1429525"/>
                  </a:lnTo>
                  <a:lnTo>
                    <a:pt x="4462071" y="1433761"/>
                  </a:lnTo>
                  <a:lnTo>
                    <a:pt x="4481131" y="1437997"/>
                  </a:lnTo>
                  <a:lnTo>
                    <a:pt x="4500190" y="1429525"/>
                  </a:lnTo>
                  <a:lnTo>
                    <a:pt x="4515015" y="1408347"/>
                  </a:lnTo>
                  <a:lnTo>
                    <a:pt x="4502308" y="1404112"/>
                  </a:lnTo>
                  <a:lnTo>
                    <a:pt x="4491719" y="1399876"/>
                  </a:lnTo>
                  <a:lnTo>
                    <a:pt x="4485366" y="1395640"/>
                  </a:lnTo>
                  <a:lnTo>
                    <a:pt x="4472660" y="1393523"/>
                  </a:lnTo>
                  <a:lnTo>
                    <a:pt x="4457836" y="1393523"/>
                  </a:lnTo>
                  <a:lnTo>
                    <a:pt x="4421834" y="1410465"/>
                  </a:lnTo>
                  <a:lnTo>
                    <a:pt x="4381597" y="1423172"/>
                  </a:lnTo>
                  <a:lnTo>
                    <a:pt x="4337125" y="1429525"/>
                  </a:lnTo>
                  <a:lnTo>
                    <a:pt x="4328654" y="1410465"/>
                  </a:lnTo>
                  <a:lnTo>
                    <a:pt x="4318065" y="1395640"/>
                  </a:lnTo>
                  <a:lnTo>
                    <a:pt x="4307476" y="1380816"/>
                  </a:lnTo>
                  <a:lnTo>
                    <a:pt x="4299005" y="1363873"/>
                  </a:lnTo>
                  <a:lnTo>
                    <a:pt x="4296888" y="1334224"/>
                  </a:lnTo>
                  <a:lnTo>
                    <a:pt x="4299005" y="1310928"/>
                  </a:lnTo>
                  <a:lnTo>
                    <a:pt x="4296888" y="1285514"/>
                  </a:lnTo>
                  <a:lnTo>
                    <a:pt x="4292652" y="1255865"/>
                  </a:lnTo>
                  <a:lnTo>
                    <a:pt x="4296888" y="1230451"/>
                  </a:lnTo>
                  <a:lnTo>
                    <a:pt x="4313830" y="1192330"/>
                  </a:lnTo>
                  <a:lnTo>
                    <a:pt x="4343478" y="1166916"/>
                  </a:lnTo>
                  <a:lnTo>
                    <a:pt x="4373126" y="1137268"/>
                  </a:lnTo>
                  <a:lnTo>
                    <a:pt x="4398539" y="1107617"/>
                  </a:lnTo>
                  <a:lnTo>
                    <a:pt x="4417599" y="1073732"/>
                  </a:lnTo>
                  <a:lnTo>
                    <a:pt x="4407010" y="1063143"/>
                  </a:lnTo>
                  <a:lnTo>
                    <a:pt x="4396421" y="1052554"/>
                  </a:lnTo>
                  <a:lnTo>
                    <a:pt x="4383715" y="1041965"/>
                  </a:lnTo>
                  <a:lnTo>
                    <a:pt x="4356184" y="1046201"/>
                  </a:lnTo>
                  <a:lnTo>
                    <a:pt x="4322301" y="1048319"/>
                  </a:lnTo>
                  <a:lnTo>
                    <a:pt x="4311712" y="1101264"/>
                  </a:lnTo>
                  <a:lnTo>
                    <a:pt x="4292652" y="1141503"/>
                  </a:lnTo>
                  <a:lnTo>
                    <a:pt x="4267239" y="1175388"/>
                  </a:lnTo>
                  <a:lnTo>
                    <a:pt x="4237591" y="1207155"/>
                  </a:lnTo>
                  <a:lnTo>
                    <a:pt x="4210061" y="1245275"/>
                  </a:lnTo>
                  <a:lnTo>
                    <a:pt x="4193119" y="1289750"/>
                  </a:lnTo>
                  <a:lnTo>
                    <a:pt x="4180412" y="1340577"/>
                  </a:lnTo>
                  <a:lnTo>
                    <a:pt x="4203707" y="1359638"/>
                  </a:lnTo>
                  <a:lnTo>
                    <a:pt x="4224885" y="1380816"/>
                  </a:lnTo>
                  <a:lnTo>
                    <a:pt x="4239709" y="1408347"/>
                  </a:lnTo>
                  <a:lnTo>
                    <a:pt x="4248180" y="1440115"/>
                  </a:lnTo>
                  <a:lnTo>
                    <a:pt x="4237591" y="1444350"/>
                  </a:lnTo>
                  <a:lnTo>
                    <a:pt x="4233356" y="1448585"/>
                  </a:lnTo>
                  <a:lnTo>
                    <a:pt x="4229120" y="1452821"/>
                  </a:lnTo>
                  <a:lnTo>
                    <a:pt x="4229120" y="1454939"/>
                  </a:lnTo>
                  <a:lnTo>
                    <a:pt x="4224885" y="1459174"/>
                  </a:lnTo>
                  <a:lnTo>
                    <a:pt x="4224885" y="1467646"/>
                  </a:lnTo>
                  <a:lnTo>
                    <a:pt x="4222767" y="1469764"/>
                  </a:lnTo>
                  <a:lnTo>
                    <a:pt x="4174059" y="1488824"/>
                  </a:lnTo>
                  <a:lnTo>
                    <a:pt x="4167706" y="1533298"/>
                  </a:lnTo>
                  <a:lnTo>
                    <a:pt x="4152882" y="1567183"/>
                  </a:lnTo>
                  <a:lnTo>
                    <a:pt x="4138057" y="1592597"/>
                  </a:lnTo>
                  <a:lnTo>
                    <a:pt x="4114762" y="1613775"/>
                  </a:lnTo>
                  <a:lnTo>
                    <a:pt x="4095703" y="1637071"/>
                  </a:lnTo>
                  <a:lnTo>
                    <a:pt x="4078761" y="1666721"/>
                  </a:lnTo>
                  <a:lnTo>
                    <a:pt x="4066054" y="1666721"/>
                  </a:lnTo>
                  <a:lnTo>
                    <a:pt x="4066054" y="1658250"/>
                  </a:lnTo>
                  <a:lnTo>
                    <a:pt x="4036406" y="1618011"/>
                  </a:lnTo>
                  <a:lnTo>
                    <a:pt x="4019464" y="1573537"/>
                  </a:lnTo>
                  <a:lnTo>
                    <a:pt x="4006758" y="1524827"/>
                  </a:lnTo>
                  <a:lnTo>
                    <a:pt x="3985580" y="1469764"/>
                  </a:lnTo>
                  <a:lnTo>
                    <a:pt x="3955932" y="1484589"/>
                  </a:lnTo>
                  <a:lnTo>
                    <a:pt x="3936872" y="1503649"/>
                  </a:lnTo>
                  <a:lnTo>
                    <a:pt x="3915695" y="1518474"/>
                  </a:lnTo>
                  <a:lnTo>
                    <a:pt x="3892400" y="1529063"/>
                  </a:lnTo>
                  <a:lnTo>
                    <a:pt x="3856398" y="1537534"/>
                  </a:lnTo>
                  <a:lnTo>
                    <a:pt x="3852163" y="1533299"/>
                  </a:lnTo>
                  <a:lnTo>
                    <a:pt x="3847928" y="1533299"/>
                  </a:lnTo>
                  <a:lnTo>
                    <a:pt x="3845810" y="1533299"/>
                  </a:lnTo>
                  <a:lnTo>
                    <a:pt x="3841574" y="1529063"/>
                  </a:lnTo>
                  <a:lnTo>
                    <a:pt x="3833103" y="1529063"/>
                  </a:lnTo>
                  <a:lnTo>
                    <a:pt x="3830986" y="1484589"/>
                  </a:lnTo>
                  <a:lnTo>
                    <a:pt x="3826750" y="1448586"/>
                  </a:lnTo>
                  <a:lnTo>
                    <a:pt x="3818279" y="1418936"/>
                  </a:lnTo>
                  <a:lnTo>
                    <a:pt x="3811926" y="1385051"/>
                  </a:lnTo>
                  <a:lnTo>
                    <a:pt x="3807691" y="1340577"/>
                  </a:lnTo>
                  <a:lnTo>
                    <a:pt x="3826750" y="1321518"/>
                  </a:lnTo>
                  <a:lnTo>
                    <a:pt x="3833103" y="1304574"/>
                  </a:lnTo>
                  <a:lnTo>
                    <a:pt x="3837339" y="1281278"/>
                  </a:lnTo>
                  <a:lnTo>
                    <a:pt x="3847928" y="1251629"/>
                  </a:lnTo>
                  <a:lnTo>
                    <a:pt x="3856398" y="1245275"/>
                  </a:lnTo>
                  <a:lnTo>
                    <a:pt x="3866987" y="1234686"/>
                  </a:lnTo>
                  <a:lnTo>
                    <a:pt x="3877576" y="1221980"/>
                  </a:lnTo>
                  <a:lnTo>
                    <a:pt x="3890282" y="1211390"/>
                  </a:lnTo>
                  <a:lnTo>
                    <a:pt x="3896635" y="1215626"/>
                  </a:lnTo>
                  <a:lnTo>
                    <a:pt x="3900871" y="1219862"/>
                  </a:lnTo>
                  <a:lnTo>
                    <a:pt x="3905106" y="1221980"/>
                  </a:lnTo>
                  <a:lnTo>
                    <a:pt x="3907224" y="1226215"/>
                  </a:lnTo>
                  <a:lnTo>
                    <a:pt x="3915695" y="1219862"/>
                  </a:lnTo>
                  <a:lnTo>
                    <a:pt x="3919931" y="1211390"/>
                  </a:lnTo>
                  <a:lnTo>
                    <a:pt x="3922048" y="1205037"/>
                  </a:lnTo>
                  <a:lnTo>
                    <a:pt x="3926284" y="1192330"/>
                  </a:lnTo>
                  <a:lnTo>
                    <a:pt x="3930519" y="1185977"/>
                  </a:lnTo>
                  <a:lnTo>
                    <a:pt x="3955932" y="1171152"/>
                  </a:lnTo>
                  <a:lnTo>
                    <a:pt x="3977109" y="1162681"/>
                  </a:lnTo>
                  <a:lnTo>
                    <a:pt x="3996169" y="1145738"/>
                  </a:lnTo>
                  <a:lnTo>
                    <a:pt x="3989816" y="1141503"/>
                  </a:lnTo>
                  <a:lnTo>
                    <a:pt x="3985580" y="1141503"/>
                  </a:lnTo>
                  <a:lnTo>
                    <a:pt x="3981345" y="1141503"/>
                  </a:lnTo>
                  <a:lnTo>
                    <a:pt x="3981345" y="1137267"/>
                  </a:lnTo>
                  <a:lnTo>
                    <a:pt x="3981345" y="1130913"/>
                  </a:lnTo>
                  <a:lnTo>
                    <a:pt x="3977109" y="1122442"/>
                  </a:lnTo>
                  <a:lnTo>
                    <a:pt x="4004640" y="1088557"/>
                  </a:lnTo>
                  <a:lnTo>
                    <a:pt x="4030053" y="1048319"/>
                  </a:lnTo>
                  <a:lnTo>
                    <a:pt x="4051230" y="1001727"/>
                  </a:lnTo>
                  <a:lnTo>
                    <a:pt x="4074525" y="953017"/>
                  </a:lnTo>
                  <a:lnTo>
                    <a:pt x="4095703" y="904307"/>
                  </a:lnTo>
                  <a:lnTo>
                    <a:pt x="4123233" y="859833"/>
                  </a:lnTo>
                  <a:lnTo>
                    <a:pt x="4148646" y="830184"/>
                  </a:lnTo>
                  <a:lnTo>
                    <a:pt x="4180412" y="813241"/>
                  </a:lnTo>
                  <a:lnTo>
                    <a:pt x="4180412" y="783592"/>
                  </a:lnTo>
                  <a:lnTo>
                    <a:pt x="4214296" y="783592"/>
                  </a:lnTo>
                  <a:lnTo>
                    <a:pt x="4233356" y="749707"/>
                  </a:lnTo>
                  <a:lnTo>
                    <a:pt x="4263004" y="726411"/>
                  </a:lnTo>
                  <a:lnTo>
                    <a:pt x="4303241" y="715822"/>
                  </a:lnTo>
                  <a:lnTo>
                    <a:pt x="4307476" y="720057"/>
                  </a:lnTo>
                  <a:lnTo>
                    <a:pt x="4311712" y="720057"/>
                  </a:lnTo>
                  <a:lnTo>
                    <a:pt x="4313830" y="720057"/>
                  </a:lnTo>
                  <a:lnTo>
                    <a:pt x="4322301" y="724293"/>
                  </a:lnTo>
                  <a:lnTo>
                    <a:pt x="4322301" y="696761"/>
                  </a:lnTo>
                  <a:lnTo>
                    <a:pt x="4332889" y="696761"/>
                  </a:lnTo>
                  <a:lnTo>
                    <a:pt x="4341360" y="696761"/>
                  </a:lnTo>
                  <a:lnTo>
                    <a:pt x="4347713" y="696761"/>
                  </a:lnTo>
                  <a:lnTo>
                    <a:pt x="4351949" y="696761"/>
                  </a:lnTo>
                  <a:lnTo>
                    <a:pt x="4356184" y="700996"/>
                  </a:lnTo>
                  <a:lnTo>
                    <a:pt x="4358302" y="700996"/>
                  </a:lnTo>
                  <a:lnTo>
                    <a:pt x="4371008" y="709468"/>
                  </a:lnTo>
                  <a:lnTo>
                    <a:pt x="4383715" y="679819"/>
                  </a:lnTo>
                  <a:lnTo>
                    <a:pt x="4407010" y="660758"/>
                  </a:lnTo>
                  <a:lnTo>
                    <a:pt x="4432423" y="654405"/>
                  </a:lnTo>
                  <a:lnTo>
                    <a:pt x="4466307" y="645934"/>
                  </a:lnTo>
                  <a:lnTo>
                    <a:pt x="4500190" y="641698"/>
                  </a:lnTo>
                  <a:lnTo>
                    <a:pt x="4515015" y="656523"/>
                  </a:lnTo>
                  <a:lnTo>
                    <a:pt x="4531956" y="664994"/>
                  </a:lnTo>
                  <a:lnTo>
                    <a:pt x="4546781" y="667112"/>
                  </a:lnTo>
                  <a:lnTo>
                    <a:pt x="4561605" y="671348"/>
                  </a:lnTo>
                  <a:lnTo>
                    <a:pt x="4574311" y="686172"/>
                  </a:lnTo>
                  <a:lnTo>
                    <a:pt x="4580664" y="715822"/>
                  </a:lnTo>
                  <a:lnTo>
                    <a:pt x="4576429" y="720057"/>
                  </a:lnTo>
                  <a:lnTo>
                    <a:pt x="4574311" y="724293"/>
                  </a:lnTo>
                  <a:lnTo>
                    <a:pt x="4570076" y="724293"/>
                  </a:lnTo>
                  <a:lnTo>
                    <a:pt x="4570076" y="726411"/>
                  </a:lnTo>
                  <a:lnTo>
                    <a:pt x="4565840" y="730647"/>
                  </a:lnTo>
                  <a:lnTo>
                    <a:pt x="4565840" y="739118"/>
                  </a:lnTo>
                  <a:lnTo>
                    <a:pt x="4570076" y="745471"/>
                  </a:lnTo>
                  <a:lnTo>
                    <a:pt x="4574311" y="745471"/>
                  </a:lnTo>
                  <a:lnTo>
                    <a:pt x="4576429" y="749707"/>
                  </a:lnTo>
                  <a:lnTo>
                    <a:pt x="4580664" y="756060"/>
                  </a:lnTo>
                  <a:lnTo>
                    <a:pt x="4606077" y="745471"/>
                  </a:lnTo>
                  <a:lnTo>
                    <a:pt x="4620901" y="741235"/>
                  </a:lnTo>
                  <a:lnTo>
                    <a:pt x="4631490" y="741235"/>
                  </a:lnTo>
                  <a:lnTo>
                    <a:pt x="4635726" y="749707"/>
                  </a:lnTo>
                  <a:lnTo>
                    <a:pt x="4639961" y="760296"/>
                  </a:lnTo>
                  <a:lnTo>
                    <a:pt x="4650550" y="770885"/>
                  </a:lnTo>
                  <a:lnTo>
                    <a:pt x="4661138" y="783592"/>
                  </a:lnTo>
                  <a:lnTo>
                    <a:pt x="4728906" y="789945"/>
                  </a:lnTo>
                  <a:lnTo>
                    <a:pt x="4754319" y="804770"/>
                  </a:lnTo>
                  <a:lnTo>
                    <a:pt x="4783967" y="828066"/>
                  </a:lnTo>
                  <a:lnTo>
                    <a:pt x="4813615" y="857714"/>
                  </a:lnTo>
                  <a:lnTo>
                    <a:pt x="4839028" y="889482"/>
                  </a:lnTo>
                  <a:lnTo>
                    <a:pt x="4862323" y="923368"/>
                  </a:lnTo>
                  <a:lnTo>
                    <a:pt x="4868677" y="957253"/>
                  </a:lnTo>
                  <a:lnTo>
                    <a:pt x="4864441" y="989020"/>
                  </a:lnTo>
                  <a:lnTo>
                    <a:pt x="4839028" y="1016551"/>
                  </a:lnTo>
                  <a:lnTo>
                    <a:pt x="4805145" y="1033494"/>
                  </a:lnTo>
                  <a:lnTo>
                    <a:pt x="4769143" y="1033494"/>
                  </a:lnTo>
                  <a:lnTo>
                    <a:pt x="4735259" y="1018669"/>
                  </a:lnTo>
                  <a:lnTo>
                    <a:pt x="4705611" y="1003845"/>
                  </a:lnTo>
                  <a:lnTo>
                    <a:pt x="4675963" y="993255"/>
                  </a:lnTo>
                  <a:lnTo>
                    <a:pt x="4680198" y="1018669"/>
                  </a:lnTo>
                  <a:lnTo>
                    <a:pt x="4684434" y="1052554"/>
                  </a:lnTo>
                  <a:lnTo>
                    <a:pt x="4688669" y="1088557"/>
                  </a:lnTo>
                  <a:lnTo>
                    <a:pt x="4695022" y="1118207"/>
                  </a:lnTo>
                  <a:lnTo>
                    <a:pt x="4703493" y="1137267"/>
                  </a:lnTo>
                  <a:lnTo>
                    <a:pt x="4709846" y="1147856"/>
                  </a:lnTo>
                  <a:lnTo>
                    <a:pt x="4720435" y="1152092"/>
                  </a:lnTo>
                  <a:lnTo>
                    <a:pt x="4728906" y="1160563"/>
                  </a:lnTo>
                  <a:lnTo>
                    <a:pt x="4743730" y="1162681"/>
                  </a:lnTo>
                  <a:lnTo>
                    <a:pt x="4739495" y="1137267"/>
                  </a:lnTo>
                  <a:lnTo>
                    <a:pt x="4735259" y="1118207"/>
                  </a:lnTo>
                  <a:lnTo>
                    <a:pt x="4735259" y="1097028"/>
                  </a:lnTo>
                  <a:lnTo>
                    <a:pt x="4743730" y="1097028"/>
                  </a:lnTo>
                  <a:lnTo>
                    <a:pt x="4743730" y="1088557"/>
                  </a:lnTo>
                  <a:lnTo>
                    <a:pt x="4769143" y="1103382"/>
                  </a:lnTo>
                  <a:lnTo>
                    <a:pt x="4794556" y="1118207"/>
                  </a:lnTo>
                  <a:lnTo>
                    <a:pt x="4824204" y="1130913"/>
                  </a:lnTo>
                  <a:lnTo>
                    <a:pt x="4828440" y="1122442"/>
                  </a:lnTo>
                  <a:lnTo>
                    <a:pt x="4832675" y="1116089"/>
                  </a:lnTo>
                  <a:lnTo>
                    <a:pt x="4834793" y="1111853"/>
                  </a:lnTo>
                  <a:lnTo>
                    <a:pt x="4839028" y="1101264"/>
                  </a:lnTo>
                  <a:lnTo>
                    <a:pt x="4839028" y="1088557"/>
                  </a:lnTo>
                  <a:lnTo>
                    <a:pt x="4834793" y="1086439"/>
                  </a:lnTo>
                  <a:lnTo>
                    <a:pt x="4832675" y="1082204"/>
                  </a:lnTo>
                  <a:lnTo>
                    <a:pt x="4828440" y="1077969"/>
                  </a:lnTo>
                  <a:lnTo>
                    <a:pt x="4828440" y="1073732"/>
                  </a:lnTo>
                  <a:lnTo>
                    <a:pt x="4828440" y="1067379"/>
                  </a:lnTo>
                  <a:lnTo>
                    <a:pt x="4824204" y="1056790"/>
                  </a:lnTo>
                  <a:lnTo>
                    <a:pt x="4858088" y="1041965"/>
                  </a:lnTo>
                  <a:lnTo>
                    <a:pt x="4879265" y="1018669"/>
                  </a:lnTo>
                  <a:lnTo>
                    <a:pt x="4898325" y="993255"/>
                  </a:lnTo>
                  <a:lnTo>
                    <a:pt x="4908914" y="997491"/>
                  </a:lnTo>
                  <a:lnTo>
                    <a:pt x="4923738" y="1001727"/>
                  </a:lnTo>
                  <a:lnTo>
                    <a:pt x="4938562" y="1003845"/>
                  </a:lnTo>
                  <a:lnTo>
                    <a:pt x="4953386" y="1008080"/>
                  </a:lnTo>
                  <a:lnTo>
                    <a:pt x="4947033" y="927603"/>
                  </a:lnTo>
                  <a:lnTo>
                    <a:pt x="4932209" y="838655"/>
                  </a:lnTo>
                  <a:lnTo>
                    <a:pt x="4993623" y="838655"/>
                  </a:lnTo>
                  <a:lnTo>
                    <a:pt x="5008447" y="853479"/>
                  </a:lnTo>
                  <a:lnTo>
                    <a:pt x="5023271" y="874658"/>
                  </a:lnTo>
                  <a:lnTo>
                    <a:pt x="5035978" y="893718"/>
                  </a:lnTo>
                  <a:lnTo>
                    <a:pt x="5035978" y="912778"/>
                  </a:lnTo>
                  <a:lnTo>
                    <a:pt x="5027507" y="914896"/>
                  </a:lnTo>
                  <a:lnTo>
                    <a:pt x="5023271" y="914896"/>
                  </a:lnTo>
                  <a:lnTo>
                    <a:pt x="5016918" y="919132"/>
                  </a:lnTo>
                  <a:lnTo>
                    <a:pt x="5002094" y="919132"/>
                  </a:lnTo>
                  <a:lnTo>
                    <a:pt x="5002094" y="959370"/>
                  </a:lnTo>
                  <a:lnTo>
                    <a:pt x="5012683" y="963606"/>
                  </a:lnTo>
                  <a:lnTo>
                    <a:pt x="5016918" y="967841"/>
                  </a:lnTo>
                  <a:lnTo>
                    <a:pt x="5023271" y="972077"/>
                  </a:lnTo>
                  <a:lnTo>
                    <a:pt x="5031742" y="974195"/>
                  </a:lnTo>
                  <a:lnTo>
                    <a:pt x="5042331" y="974195"/>
                  </a:lnTo>
                  <a:lnTo>
                    <a:pt x="5046566" y="974195"/>
                  </a:lnTo>
                  <a:lnTo>
                    <a:pt x="5050802" y="972077"/>
                  </a:lnTo>
                  <a:lnTo>
                    <a:pt x="5052920" y="972077"/>
                  </a:lnTo>
                  <a:lnTo>
                    <a:pt x="5061391" y="967842"/>
                  </a:lnTo>
                  <a:lnTo>
                    <a:pt x="5065626" y="957253"/>
                  </a:lnTo>
                  <a:lnTo>
                    <a:pt x="5065626" y="948781"/>
                  </a:lnTo>
                  <a:lnTo>
                    <a:pt x="5065626" y="938192"/>
                  </a:lnTo>
                  <a:lnTo>
                    <a:pt x="5065626" y="929721"/>
                  </a:lnTo>
                  <a:lnTo>
                    <a:pt x="5061391" y="919132"/>
                  </a:lnTo>
                  <a:lnTo>
                    <a:pt x="5086803" y="885247"/>
                  </a:lnTo>
                  <a:lnTo>
                    <a:pt x="5116452" y="857715"/>
                  </a:lnTo>
                  <a:lnTo>
                    <a:pt x="5141865" y="823830"/>
                  </a:lnTo>
                  <a:lnTo>
                    <a:pt x="5154571" y="819595"/>
                  </a:lnTo>
                  <a:lnTo>
                    <a:pt x="5165160" y="819595"/>
                  </a:lnTo>
                  <a:lnTo>
                    <a:pt x="5169395" y="815360"/>
                  </a:lnTo>
                  <a:lnTo>
                    <a:pt x="5175748" y="819595"/>
                  </a:lnTo>
                  <a:lnTo>
                    <a:pt x="5184219" y="823830"/>
                  </a:lnTo>
                  <a:lnTo>
                    <a:pt x="5186337" y="830184"/>
                  </a:lnTo>
                  <a:lnTo>
                    <a:pt x="5190573" y="838655"/>
                  </a:lnTo>
                  <a:lnTo>
                    <a:pt x="5194808" y="842890"/>
                  </a:lnTo>
                  <a:lnTo>
                    <a:pt x="5196926" y="849244"/>
                  </a:lnTo>
                  <a:lnTo>
                    <a:pt x="5205397" y="853480"/>
                  </a:lnTo>
                  <a:lnTo>
                    <a:pt x="5205397" y="845008"/>
                  </a:lnTo>
                  <a:lnTo>
                    <a:pt x="5211750" y="838655"/>
                  </a:lnTo>
                  <a:lnTo>
                    <a:pt x="5215985" y="830184"/>
                  </a:lnTo>
                  <a:lnTo>
                    <a:pt x="5220221" y="823830"/>
                  </a:lnTo>
                  <a:lnTo>
                    <a:pt x="5220221" y="813241"/>
                  </a:lnTo>
                  <a:lnTo>
                    <a:pt x="5224456" y="798416"/>
                  </a:lnTo>
                  <a:lnTo>
                    <a:pt x="5256222" y="798416"/>
                  </a:lnTo>
                  <a:lnTo>
                    <a:pt x="5285871" y="804770"/>
                  </a:lnTo>
                  <a:lnTo>
                    <a:pt x="5313401" y="813241"/>
                  </a:lnTo>
                  <a:lnTo>
                    <a:pt x="5294342" y="828066"/>
                  </a:lnTo>
                  <a:lnTo>
                    <a:pt x="5275282" y="838655"/>
                  </a:lnTo>
                  <a:lnTo>
                    <a:pt x="5260458" y="849244"/>
                  </a:lnTo>
                  <a:lnTo>
                    <a:pt x="5245634" y="870422"/>
                  </a:lnTo>
                  <a:lnTo>
                    <a:pt x="5264693" y="870422"/>
                  </a:lnTo>
                  <a:lnTo>
                    <a:pt x="5275282" y="859833"/>
                  </a:lnTo>
                  <a:lnTo>
                    <a:pt x="5300695" y="849244"/>
                  </a:lnTo>
                  <a:lnTo>
                    <a:pt x="5328225" y="838655"/>
                  </a:lnTo>
                  <a:lnTo>
                    <a:pt x="5349403" y="830184"/>
                  </a:lnTo>
                  <a:lnTo>
                    <a:pt x="5372698" y="823830"/>
                  </a:lnTo>
                  <a:lnTo>
                    <a:pt x="5379051" y="823830"/>
                  </a:lnTo>
                  <a:lnTo>
                    <a:pt x="5383287" y="828066"/>
                  </a:lnTo>
                  <a:lnTo>
                    <a:pt x="5389640" y="834419"/>
                  </a:lnTo>
                  <a:lnTo>
                    <a:pt x="5393875" y="838654"/>
                  </a:lnTo>
                  <a:lnTo>
                    <a:pt x="5398111" y="842890"/>
                  </a:lnTo>
                  <a:lnTo>
                    <a:pt x="5404464" y="842890"/>
                  </a:lnTo>
                  <a:lnTo>
                    <a:pt x="5419288" y="845008"/>
                  </a:lnTo>
                  <a:lnTo>
                    <a:pt x="5423524" y="838655"/>
                  </a:lnTo>
                  <a:lnTo>
                    <a:pt x="5427759" y="830184"/>
                  </a:lnTo>
                  <a:lnTo>
                    <a:pt x="5429877" y="828066"/>
                  </a:lnTo>
                  <a:lnTo>
                    <a:pt x="5429877" y="819595"/>
                  </a:lnTo>
                  <a:lnTo>
                    <a:pt x="5434112" y="809006"/>
                  </a:lnTo>
                  <a:lnTo>
                    <a:pt x="5434112" y="798416"/>
                  </a:lnTo>
                  <a:lnTo>
                    <a:pt x="5427759" y="789945"/>
                  </a:lnTo>
                  <a:lnTo>
                    <a:pt x="5423524" y="783592"/>
                  </a:lnTo>
                  <a:lnTo>
                    <a:pt x="5419288" y="775120"/>
                  </a:lnTo>
                  <a:lnTo>
                    <a:pt x="5419288" y="764531"/>
                  </a:lnTo>
                  <a:lnTo>
                    <a:pt x="5419288" y="749707"/>
                  </a:lnTo>
                  <a:lnTo>
                    <a:pt x="5429877" y="741235"/>
                  </a:lnTo>
                  <a:lnTo>
                    <a:pt x="5438348" y="734882"/>
                  </a:lnTo>
                  <a:lnTo>
                    <a:pt x="5444701" y="730646"/>
                  </a:lnTo>
                  <a:lnTo>
                    <a:pt x="5459525" y="724293"/>
                  </a:lnTo>
                  <a:lnTo>
                    <a:pt x="5467996" y="726411"/>
                  </a:lnTo>
                  <a:lnTo>
                    <a:pt x="5478585" y="730646"/>
                  </a:lnTo>
                  <a:lnTo>
                    <a:pt x="5493409" y="730646"/>
                  </a:lnTo>
                  <a:lnTo>
                    <a:pt x="5508233" y="730646"/>
                  </a:lnTo>
                  <a:lnTo>
                    <a:pt x="5527293" y="753942"/>
                  </a:lnTo>
                  <a:lnTo>
                    <a:pt x="5552706" y="779355"/>
                  </a:lnTo>
                  <a:lnTo>
                    <a:pt x="5590825" y="804770"/>
                  </a:lnTo>
                  <a:lnTo>
                    <a:pt x="5622591" y="830184"/>
                  </a:lnTo>
                  <a:lnTo>
                    <a:pt x="5652239" y="845008"/>
                  </a:lnTo>
                  <a:lnTo>
                    <a:pt x="5671299" y="853480"/>
                  </a:lnTo>
                  <a:lnTo>
                    <a:pt x="5675534" y="849245"/>
                  </a:lnTo>
                  <a:lnTo>
                    <a:pt x="5675534" y="849244"/>
                  </a:lnTo>
                  <a:lnTo>
                    <a:pt x="5675534" y="845008"/>
                  </a:lnTo>
                  <a:lnTo>
                    <a:pt x="5677652" y="838655"/>
                  </a:lnTo>
                  <a:lnTo>
                    <a:pt x="5667063" y="828066"/>
                  </a:lnTo>
                  <a:lnTo>
                    <a:pt x="5660710" y="819595"/>
                  </a:lnTo>
                  <a:lnTo>
                    <a:pt x="5656475" y="809006"/>
                  </a:lnTo>
                  <a:lnTo>
                    <a:pt x="5648004" y="798416"/>
                  </a:lnTo>
                  <a:lnTo>
                    <a:pt x="5645886" y="783592"/>
                  </a:lnTo>
                  <a:lnTo>
                    <a:pt x="5612002" y="783592"/>
                  </a:lnTo>
                  <a:lnTo>
                    <a:pt x="5616238" y="739118"/>
                  </a:lnTo>
                  <a:lnTo>
                    <a:pt x="5607767" y="705233"/>
                  </a:lnTo>
                  <a:lnTo>
                    <a:pt x="5603531" y="675583"/>
                  </a:lnTo>
                  <a:lnTo>
                    <a:pt x="5597178" y="635345"/>
                  </a:lnTo>
                  <a:lnTo>
                    <a:pt x="5618355" y="620520"/>
                  </a:lnTo>
                  <a:lnTo>
                    <a:pt x="5633180" y="601460"/>
                  </a:lnTo>
                  <a:lnTo>
                    <a:pt x="5641650" y="580281"/>
                  </a:lnTo>
                  <a:lnTo>
                    <a:pt x="5648004" y="552750"/>
                  </a:lnTo>
                  <a:lnTo>
                    <a:pt x="5656475" y="531572"/>
                  </a:lnTo>
                  <a:lnTo>
                    <a:pt x="5667063" y="508276"/>
                  </a:lnTo>
                  <a:lnTo>
                    <a:pt x="5681887" y="491333"/>
                  </a:lnTo>
                  <a:lnTo>
                    <a:pt x="5700947" y="478626"/>
                  </a:lnTo>
                  <a:lnTo>
                    <a:pt x="5734831" y="476508"/>
                  </a:lnTo>
                  <a:lnTo>
                    <a:pt x="5775068" y="478626"/>
                  </a:lnTo>
                  <a:lnTo>
                    <a:pt x="5785657" y="497687"/>
                  </a:lnTo>
                  <a:lnTo>
                    <a:pt x="5800481" y="512511"/>
                  </a:lnTo>
                  <a:lnTo>
                    <a:pt x="5796245" y="542161"/>
                  </a:lnTo>
                  <a:lnTo>
                    <a:pt x="5789892" y="571810"/>
                  </a:lnTo>
                  <a:lnTo>
                    <a:pt x="5781421" y="597224"/>
                  </a:lnTo>
                  <a:lnTo>
                    <a:pt x="5779303" y="620520"/>
                  </a:lnTo>
                  <a:lnTo>
                    <a:pt x="5775068" y="635345"/>
                  </a:lnTo>
                  <a:lnTo>
                    <a:pt x="5781421" y="654405"/>
                  </a:lnTo>
                  <a:lnTo>
                    <a:pt x="5794128" y="679819"/>
                  </a:lnTo>
                  <a:lnTo>
                    <a:pt x="5800481" y="709468"/>
                  </a:lnTo>
                  <a:lnTo>
                    <a:pt x="5806834" y="730646"/>
                  </a:lnTo>
                  <a:lnTo>
                    <a:pt x="5806834" y="756060"/>
                  </a:lnTo>
                  <a:lnTo>
                    <a:pt x="5800481" y="779356"/>
                  </a:lnTo>
                  <a:lnTo>
                    <a:pt x="5794128" y="798416"/>
                  </a:lnTo>
                  <a:lnTo>
                    <a:pt x="5794128" y="813241"/>
                  </a:lnTo>
                  <a:lnTo>
                    <a:pt x="5796245" y="823830"/>
                  </a:lnTo>
                  <a:lnTo>
                    <a:pt x="5800481" y="830184"/>
                  </a:lnTo>
                  <a:lnTo>
                    <a:pt x="5806834" y="838655"/>
                  </a:lnTo>
                  <a:lnTo>
                    <a:pt x="5815305" y="845008"/>
                  </a:lnTo>
                  <a:lnTo>
                    <a:pt x="5819540" y="857715"/>
                  </a:lnTo>
                  <a:lnTo>
                    <a:pt x="5825894" y="870422"/>
                  </a:lnTo>
                  <a:lnTo>
                    <a:pt x="5815305" y="893718"/>
                  </a:lnTo>
                  <a:lnTo>
                    <a:pt x="5806834" y="919132"/>
                  </a:lnTo>
                  <a:lnTo>
                    <a:pt x="5806834" y="953017"/>
                  </a:lnTo>
                  <a:lnTo>
                    <a:pt x="5796245" y="959370"/>
                  </a:lnTo>
                  <a:lnTo>
                    <a:pt x="5789892" y="967842"/>
                  </a:lnTo>
                  <a:lnTo>
                    <a:pt x="5779303" y="972077"/>
                  </a:lnTo>
                  <a:lnTo>
                    <a:pt x="5766597" y="978431"/>
                  </a:lnTo>
                  <a:lnTo>
                    <a:pt x="5751773" y="982666"/>
                  </a:lnTo>
                  <a:lnTo>
                    <a:pt x="5751773" y="993255"/>
                  </a:lnTo>
                  <a:lnTo>
                    <a:pt x="5794128" y="993255"/>
                  </a:lnTo>
                  <a:lnTo>
                    <a:pt x="5796245" y="989020"/>
                  </a:lnTo>
                  <a:lnTo>
                    <a:pt x="5800481" y="986902"/>
                  </a:lnTo>
                  <a:lnTo>
                    <a:pt x="5806834" y="982666"/>
                  </a:lnTo>
                  <a:lnTo>
                    <a:pt x="5821658" y="957253"/>
                  </a:lnTo>
                  <a:lnTo>
                    <a:pt x="5836482" y="927603"/>
                  </a:lnTo>
                  <a:lnTo>
                    <a:pt x="5849189" y="904307"/>
                  </a:lnTo>
                  <a:lnTo>
                    <a:pt x="5855542" y="868304"/>
                  </a:lnTo>
                  <a:lnTo>
                    <a:pt x="5849189" y="834419"/>
                  </a:lnTo>
                  <a:lnTo>
                    <a:pt x="5844953" y="800534"/>
                  </a:lnTo>
                  <a:lnTo>
                    <a:pt x="5840718" y="770885"/>
                  </a:lnTo>
                  <a:lnTo>
                    <a:pt x="5880955" y="770885"/>
                  </a:lnTo>
                  <a:lnTo>
                    <a:pt x="5919074" y="770885"/>
                  </a:lnTo>
                  <a:lnTo>
                    <a:pt x="5955076" y="783592"/>
                  </a:lnTo>
                  <a:lnTo>
                    <a:pt x="5955076" y="770885"/>
                  </a:lnTo>
                  <a:lnTo>
                    <a:pt x="5919074" y="756060"/>
                  </a:lnTo>
                  <a:lnTo>
                    <a:pt x="5874602" y="739118"/>
                  </a:lnTo>
                  <a:lnTo>
                    <a:pt x="5834365" y="724293"/>
                  </a:lnTo>
                  <a:lnTo>
                    <a:pt x="5825894" y="686172"/>
                  </a:lnTo>
                  <a:lnTo>
                    <a:pt x="5815305" y="660758"/>
                  </a:lnTo>
                  <a:lnTo>
                    <a:pt x="5804716" y="639580"/>
                  </a:lnTo>
                  <a:lnTo>
                    <a:pt x="5794128" y="609931"/>
                  </a:lnTo>
                  <a:lnTo>
                    <a:pt x="5840718" y="567575"/>
                  </a:lnTo>
                  <a:lnTo>
                    <a:pt x="5840718" y="497687"/>
                  </a:lnTo>
                  <a:lnTo>
                    <a:pt x="5849189" y="497687"/>
                  </a:lnTo>
                  <a:lnTo>
                    <a:pt x="5855542" y="497687"/>
                  </a:lnTo>
                  <a:lnTo>
                    <a:pt x="5859777" y="497687"/>
                  </a:lnTo>
                  <a:lnTo>
                    <a:pt x="5859777" y="501922"/>
                  </a:lnTo>
                  <a:lnTo>
                    <a:pt x="5866131" y="506158"/>
                  </a:lnTo>
                  <a:lnTo>
                    <a:pt x="5874602" y="527336"/>
                  </a:lnTo>
                  <a:lnTo>
                    <a:pt x="5880955" y="550632"/>
                  </a:lnTo>
                  <a:lnTo>
                    <a:pt x="5895779" y="567575"/>
                  </a:lnTo>
                  <a:lnTo>
                    <a:pt x="5923309" y="552750"/>
                  </a:lnTo>
                  <a:lnTo>
                    <a:pt x="5955076" y="546396"/>
                  </a:lnTo>
                  <a:lnTo>
                    <a:pt x="5997430" y="546396"/>
                  </a:lnTo>
                  <a:lnTo>
                    <a:pt x="6018608" y="576046"/>
                  </a:lnTo>
                  <a:lnTo>
                    <a:pt x="6052491" y="605695"/>
                  </a:lnTo>
                  <a:lnTo>
                    <a:pt x="6084257" y="626873"/>
                  </a:lnTo>
                  <a:lnTo>
                    <a:pt x="6084257" y="609931"/>
                  </a:lnTo>
                  <a:lnTo>
                    <a:pt x="6058845" y="582399"/>
                  </a:lnTo>
                  <a:lnTo>
                    <a:pt x="6039785" y="550632"/>
                  </a:lnTo>
                  <a:lnTo>
                    <a:pt x="6029196" y="508276"/>
                  </a:lnTo>
                  <a:lnTo>
                    <a:pt x="6018608" y="468037"/>
                  </a:lnTo>
                  <a:lnTo>
                    <a:pt x="6010137" y="423563"/>
                  </a:lnTo>
                  <a:lnTo>
                    <a:pt x="6058845" y="408738"/>
                  </a:lnTo>
                  <a:lnTo>
                    <a:pt x="6111788" y="398149"/>
                  </a:lnTo>
                  <a:lnTo>
                    <a:pt x="6126612" y="432034"/>
                  </a:lnTo>
                  <a:lnTo>
                    <a:pt x="6132965" y="432034"/>
                  </a:lnTo>
                  <a:lnTo>
                    <a:pt x="6141436" y="398149"/>
                  </a:lnTo>
                  <a:lnTo>
                    <a:pt x="6147790" y="362146"/>
                  </a:lnTo>
                  <a:lnTo>
                    <a:pt x="6158378" y="324026"/>
                  </a:lnTo>
                  <a:lnTo>
                    <a:pt x="6192262" y="304965"/>
                  </a:lnTo>
                  <a:lnTo>
                    <a:pt x="6217675" y="283787"/>
                  </a:lnTo>
                  <a:lnTo>
                    <a:pt x="6247323" y="260491"/>
                  </a:lnTo>
                  <a:lnTo>
                    <a:pt x="6276971" y="247784"/>
                  </a:lnTo>
                  <a:lnTo>
                    <a:pt x="6310855" y="235078"/>
                  </a:lnTo>
                  <a:lnTo>
                    <a:pt x="6355328" y="235078"/>
                  </a:lnTo>
                  <a:lnTo>
                    <a:pt x="6359563" y="220253"/>
                  </a:lnTo>
                  <a:lnTo>
                    <a:pt x="6365916" y="209664"/>
                  </a:lnTo>
                  <a:lnTo>
                    <a:pt x="6370152" y="199075"/>
                  </a:lnTo>
                  <a:lnTo>
                    <a:pt x="6376505" y="188486"/>
                  </a:lnTo>
                  <a:lnTo>
                    <a:pt x="6399800" y="188486"/>
                  </a:lnTo>
                  <a:lnTo>
                    <a:pt x="6429449" y="188486"/>
                  </a:lnTo>
                  <a:lnTo>
                    <a:pt x="6459097" y="188486"/>
                  </a:lnTo>
                  <a:lnTo>
                    <a:pt x="6480274" y="188486"/>
                  </a:lnTo>
                  <a:lnTo>
                    <a:pt x="6490863" y="188486"/>
                  </a:lnTo>
                  <a:lnTo>
                    <a:pt x="6505687" y="175779"/>
                  </a:lnTo>
                  <a:lnTo>
                    <a:pt x="6520511" y="165190"/>
                  </a:lnTo>
                  <a:lnTo>
                    <a:pt x="6535335" y="150366"/>
                  </a:lnTo>
                  <a:lnTo>
                    <a:pt x="6548042" y="139776"/>
                  </a:lnTo>
                  <a:lnTo>
                    <a:pt x="6558630" y="144011"/>
                  </a:lnTo>
                  <a:lnTo>
                    <a:pt x="6564984" y="144011"/>
                  </a:lnTo>
                  <a:lnTo>
                    <a:pt x="6577690" y="146129"/>
                  </a:lnTo>
                  <a:lnTo>
                    <a:pt x="6588279" y="146129"/>
                  </a:lnTo>
                  <a:lnTo>
                    <a:pt x="6588279" y="105891"/>
                  </a:lnTo>
                  <a:lnTo>
                    <a:pt x="6620045" y="91066"/>
                  </a:lnTo>
                  <a:lnTo>
                    <a:pt x="6647575" y="76241"/>
                  </a:lnTo>
                  <a:lnTo>
                    <a:pt x="6672988" y="57181"/>
                  </a:lnTo>
                  <a:lnTo>
                    <a:pt x="6694166" y="36003"/>
                  </a:lnTo>
                  <a:lnTo>
                    <a:pt x="6702637" y="0"/>
                  </a:lnTo>
                  <a:close/>
                </a:path>
              </a:pathLst>
            </a:custGeom>
            <a:grpFill/>
            <a:ln>
              <a:noFill/>
            </a:ln>
            <a:effectLst/>
          </p:spPr>
          <p:txBody>
            <a:bodyPr vert="horz" wrap="square" lIns="91440" tIns="45720" rIns="91440" bIns="45720" numCol="1" spcCol="215900" anchor="t"/>
            <a:lstStyle/>
            <a:p>
              <a:pPr>
                <a:defRPr lang="en-US"/>
              </a:pPr>
              <a:endParaRPr lang="en-US" cap="none">
                <a:solidFill>
                  <a:srgbClr val="DCDBCB"/>
                </a:solidFill>
              </a:endParaRPr>
            </a:p>
          </p:txBody>
        </p:sp>
        <p:sp>
          <p:nvSpPr>
            <p:cNvPr id="10" name="Freeform 11">
              <a:extLst>
                <a:ext uri="{FF2B5EF4-FFF2-40B4-BE49-F238E27FC236}">
                  <a16:creationId xmlns:a16="http://schemas.microsoft.com/office/drawing/2014/main" id="{70DC842C-7033-F50D-A743-46364D3D6601}"/>
                </a:ext>
              </a:extLst>
            </p:cNvPr>
            <p:cNvSpPr/>
            <p:nvPr/>
          </p:nvSpPr>
          <p:spPr>
            <a:xfrm>
              <a:off x="2609215" y="363855"/>
              <a:ext cx="6073775" cy="2066925"/>
            </a:xfrm>
            <a:custGeom>
              <a:avLst/>
              <a:gdLst/>
              <a:ahLst/>
              <a:cxnLst/>
              <a:rect l="0" t="0" r="6073775" b="2066925"/>
              <a:pathLst>
                <a:path w="6073775" h="2066925">
                  <a:moveTo>
                    <a:pt x="14824" y="514613"/>
                  </a:moveTo>
                  <a:lnTo>
                    <a:pt x="52944" y="525202"/>
                  </a:lnTo>
                  <a:lnTo>
                    <a:pt x="78357" y="544262"/>
                  </a:lnTo>
                  <a:lnTo>
                    <a:pt x="99535" y="561204"/>
                  </a:lnTo>
                  <a:lnTo>
                    <a:pt x="122830" y="584499"/>
                  </a:lnTo>
                  <a:lnTo>
                    <a:pt x="144008" y="601441"/>
                  </a:lnTo>
                  <a:lnTo>
                    <a:pt x="144008" y="595088"/>
                  </a:lnTo>
                  <a:lnTo>
                    <a:pt x="156715" y="595088"/>
                  </a:lnTo>
                  <a:lnTo>
                    <a:pt x="156715" y="601441"/>
                  </a:lnTo>
                  <a:lnTo>
                    <a:pt x="158833" y="609912"/>
                  </a:lnTo>
                  <a:lnTo>
                    <a:pt x="167304" y="620501"/>
                  </a:lnTo>
                  <a:lnTo>
                    <a:pt x="171539" y="635325"/>
                  </a:lnTo>
                  <a:lnTo>
                    <a:pt x="156715" y="635325"/>
                  </a:lnTo>
                  <a:lnTo>
                    <a:pt x="148244" y="635325"/>
                  </a:lnTo>
                  <a:lnTo>
                    <a:pt x="148244" y="639560"/>
                  </a:lnTo>
                  <a:lnTo>
                    <a:pt x="144008" y="639560"/>
                  </a:lnTo>
                  <a:lnTo>
                    <a:pt x="137655" y="639560"/>
                  </a:lnTo>
                  <a:lnTo>
                    <a:pt x="129184" y="643796"/>
                  </a:lnTo>
                  <a:lnTo>
                    <a:pt x="99535" y="620501"/>
                  </a:lnTo>
                  <a:lnTo>
                    <a:pt x="69886" y="609912"/>
                  </a:lnTo>
                  <a:lnTo>
                    <a:pt x="33884" y="601441"/>
                  </a:lnTo>
                  <a:lnTo>
                    <a:pt x="0" y="584499"/>
                  </a:lnTo>
                  <a:lnTo>
                    <a:pt x="12706" y="573910"/>
                  </a:lnTo>
                  <a:lnTo>
                    <a:pt x="14824" y="561204"/>
                  </a:lnTo>
                  <a:lnTo>
                    <a:pt x="12706" y="550615"/>
                  </a:lnTo>
                  <a:lnTo>
                    <a:pt x="12706" y="535791"/>
                  </a:lnTo>
                  <a:lnTo>
                    <a:pt x="14824" y="514613"/>
                  </a:lnTo>
                  <a:close/>
                  <a:moveTo>
                    <a:pt x="2587919" y="499789"/>
                  </a:moveTo>
                  <a:lnTo>
                    <a:pt x="2596390" y="499789"/>
                  </a:lnTo>
                  <a:lnTo>
                    <a:pt x="2602743" y="501906"/>
                  </a:lnTo>
                  <a:lnTo>
                    <a:pt x="2606979" y="506142"/>
                  </a:lnTo>
                  <a:lnTo>
                    <a:pt x="2611214" y="510377"/>
                  </a:lnTo>
                  <a:lnTo>
                    <a:pt x="2613332" y="514613"/>
                  </a:lnTo>
                  <a:lnTo>
                    <a:pt x="2613332" y="516731"/>
                  </a:lnTo>
                  <a:lnTo>
                    <a:pt x="2613332" y="520966"/>
                  </a:lnTo>
                  <a:lnTo>
                    <a:pt x="2617568" y="529437"/>
                  </a:lnTo>
                  <a:lnTo>
                    <a:pt x="2602743" y="529437"/>
                  </a:lnTo>
                  <a:lnTo>
                    <a:pt x="2596390" y="531555"/>
                  </a:lnTo>
                  <a:lnTo>
                    <a:pt x="2587919" y="531555"/>
                  </a:lnTo>
                  <a:lnTo>
                    <a:pt x="2581566" y="535791"/>
                  </a:lnTo>
                  <a:lnTo>
                    <a:pt x="2568859" y="535791"/>
                  </a:lnTo>
                  <a:lnTo>
                    <a:pt x="2568859" y="529437"/>
                  </a:lnTo>
                  <a:lnTo>
                    <a:pt x="2562506" y="529437"/>
                  </a:lnTo>
                  <a:lnTo>
                    <a:pt x="2562506" y="501906"/>
                  </a:lnTo>
                  <a:lnTo>
                    <a:pt x="2573095" y="501906"/>
                  </a:lnTo>
                  <a:lnTo>
                    <a:pt x="2583683" y="499789"/>
                  </a:lnTo>
                  <a:lnTo>
                    <a:pt x="2587919" y="499789"/>
                  </a:lnTo>
                  <a:close/>
                  <a:moveTo>
                    <a:pt x="129184" y="480729"/>
                  </a:moveTo>
                  <a:lnTo>
                    <a:pt x="163068" y="480729"/>
                  </a:lnTo>
                  <a:lnTo>
                    <a:pt x="163068" y="487082"/>
                  </a:lnTo>
                  <a:lnTo>
                    <a:pt x="156715" y="487082"/>
                  </a:lnTo>
                  <a:lnTo>
                    <a:pt x="148244" y="487082"/>
                  </a:lnTo>
                  <a:lnTo>
                    <a:pt x="144008" y="491318"/>
                  </a:lnTo>
                  <a:lnTo>
                    <a:pt x="141890" y="491318"/>
                  </a:lnTo>
                  <a:lnTo>
                    <a:pt x="137655" y="491318"/>
                  </a:lnTo>
                  <a:lnTo>
                    <a:pt x="133419" y="487082"/>
                  </a:lnTo>
                  <a:lnTo>
                    <a:pt x="129184" y="480729"/>
                  </a:lnTo>
                  <a:close/>
                  <a:moveTo>
                    <a:pt x="3634099" y="427785"/>
                  </a:moveTo>
                  <a:lnTo>
                    <a:pt x="3659512" y="427785"/>
                  </a:lnTo>
                  <a:lnTo>
                    <a:pt x="3667984" y="457434"/>
                  </a:lnTo>
                  <a:lnTo>
                    <a:pt x="3674337" y="476493"/>
                  </a:lnTo>
                  <a:lnTo>
                    <a:pt x="3689161" y="484964"/>
                  </a:lnTo>
                  <a:lnTo>
                    <a:pt x="3714575" y="495553"/>
                  </a:lnTo>
                  <a:lnTo>
                    <a:pt x="3703986" y="540026"/>
                  </a:lnTo>
                  <a:lnTo>
                    <a:pt x="3689161" y="584499"/>
                  </a:lnTo>
                  <a:lnTo>
                    <a:pt x="3667984" y="616265"/>
                  </a:lnTo>
                  <a:lnTo>
                    <a:pt x="3667984" y="576028"/>
                  </a:lnTo>
                  <a:lnTo>
                    <a:pt x="3619275" y="576028"/>
                  </a:lnTo>
                  <a:lnTo>
                    <a:pt x="3623510" y="529437"/>
                  </a:lnTo>
                  <a:lnTo>
                    <a:pt x="3627746" y="484964"/>
                  </a:lnTo>
                  <a:lnTo>
                    <a:pt x="3634099" y="427785"/>
                  </a:lnTo>
                  <a:close/>
                  <a:moveTo>
                    <a:pt x="5970004" y="332486"/>
                  </a:moveTo>
                  <a:lnTo>
                    <a:pt x="5978475" y="332486"/>
                  </a:lnTo>
                  <a:lnTo>
                    <a:pt x="5978475" y="340957"/>
                  </a:lnTo>
                  <a:lnTo>
                    <a:pt x="5980592" y="351546"/>
                  </a:lnTo>
                  <a:lnTo>
                    <a:pt x="5984828" y="355782"/>
                  </a:lnTo>
                  <a:lnTo>
                    <a:pt x="5989064" y="362135"/>
                  </a:lnTo>
                  <a:lnTo>
                    <a:pt x="5993299" y="366370"/>
                  </a:lnTo>
                  <a:lnTo>
                    <a:pt x="5999652" y="372723"/>
                  </a:lnTo>
                  <a:lnTo>
                    <a:pt x="6008124" y="366370"/>
                  </a:lnTo>
                  <a:lnTo>
                    <a:pt x="6010241" y="357899"/>
                  </a:lnTo>
                  <a:lnTo>
                    <a:pt x="6014477" y="355782"/>
                  </a:lnTo>
                  <a:lnTo>
                    <a:pt x="6022948" y="355782"/>
                  </a:lnTo>
                  <a:lnTo>
                    <a:pt x="6033537" y="351546"/>
                  </a:lnTo>
                  <a:lnTo>
                    <a:pt x="6039890" y="372724"/>
                  </a:lnTo>
                  <a:lnTo>
                    <a:pt x="6052597" y="387548"/>
                  </a:lnTo>
                  <a:lnTo>
                    <a:pt x="6063186" y="402372"/>
                  </a:lnTo>
                  <a:lnTo>
                    <a:pt x="6069539" y="421432"/>
                  </a:lnTo>
                  <a:lnTo>
                    <a:pt x="6073775" y="446845"/>
                  </a:lnTo>
                  <a:lnTo>
                    <a:pt x="6073775" y="451080"/>
                  </a:lnTo>
                  <a:lnTo>
                    <a:pt x="6069539" y="455316"/>
                  </a:lnTo>
                  <a:lnTo>
                    <a:pt x="6069539" y="457434"/>
                  </a:lnTo>
                  <a:lnTo>
                    <a:pt x="6069539" y="461669"/>
                  </a:lnTo>
                  <a:lnTo>
                    <a:pt x="6069539" y="465905"/>
                  </a:lnTo>
                  <a:lnTo>
                    <a:pt x="6067421" y="472258"/>
                  </a:lnTo>
                  <a:lnTo>
                    <a:pt x="6044126" y="487082"/>
                  </a:lnTo>
                  <a:lnTo>
                    <a:pt x="6010241" y="501906"/>
                  </a:lnTo>
                  <a:lnTo>
                    <a:pt x="5970004" y="510377"/>
                  </a:lnTo>
                  <a:lnTo>
                    <a:pt x="5929766" y="516731"/>
                  </a:lnTo>
                  <a:lnTo>
                    <a:pt x="5895882" y="520966"/>
                  </a:lnTo>
                  <a:lnTo>
                    <a:pt x="5900117" y="501906"/>
                  </a:lnTo>
                  <a:lnTo>
                    <a:pt x="5904353" y="495553"/>
                  </a:lnTo>
                  <a:lnTo>
                    <a:pt x="5908588" y="487082"/>
                  </a:lnTo>
                  <a:lnTo>
                    <a:pt x="5910706" y="484964"/>
                  </a:lnTo>
                  <a:lnTo>
                    <a:pt x="5914941" y="484964"/>
                  </a:lnTo>
                  <a:lnTo>
                    <a:pt x="5923413" y="480729"/>
                  </a:lnTo>
                  <a:lnTo>
                    <a:pt x="5925530" y="480729"/>
                  </a:lnTo>
                  <a:lnTo>
                    <a:pt x="5929766" y="476493"/>
                  </a:lnTo>
                  <a:lnTo>
                    <a:pt x="5938237" y="472258"/>
                  </a:lnTo>
                  <a:lnTo>
                    <a:pt x="5948826" y="442609"/>
                  </a:lnTo>
                  <a:lnTo>
                    <a:pt x="5948826" y="412961"/>
                  </a:lnTo>
                  <a:lnTo>
                    <a:pt x="5944590" y="385430"/>
                  </a:lnTo>
                  <a:lnTo>
                    <a:pt x="5950944" y="362135"/>
                  </a:lnTo>
                  <a:lnTo>
                    <a:pt x="5970004" y="340957"/>
                  </a:lnTo>
                  <a:lnTo>
                    <a:pt x="5970004" y="332486"/>
                  </a:lnTo>
                  <a:close/>
                  <a:moveTo>
                    <a:pt x="300723" y="317662"/>
                  </a:moveTo>
                  <a:lnTo>
                    <a:pt x="340961" y="362135"/>
                  </a:lnTo>
                  <a:lnTo>
                    <a:pt x="391788" y="396019"/>
                  </a:lnTo>
                  <a:lnTo>
                    <a:pt x="455321" y="421432"/>
                  </a:lnTo>
                  <a:lnTo>
                    <a:pt x="459556" y="457434"/>
                  </a:lnTo>
                  <a:lnTo>
                    <a:pt x="470145" y="484964"/>
                  </a:lnTo>
                  <a:lnTo>
                    <a:pt x="480734" y="499789"/>
                  </a:lnTo>
                  <a:lnTo>
                    <a:pt x="495559" y="514614"/>
                  </a:lnTo>
                  <a:lnTo>
                    <a:pt x="510383" y="535791"/>
                  </a:lnTo>
                  <a:lnTo>
                    <a:pt x="484970" y="540026"/>
                  </a:lnTo>
                  <a:lnTo>
                    <a:pt x="459556" y="544262"/>
                  </a:lnTo>
                  <a:lnTo>
                    <a:pt x="436261" y="554850"/>
                  </a:lnTo>
                  <a:lnTo>
                    <a:pt x="421436" y="569675"/>
                  </a:lnTo>
                  <a:lnTo>
                    <a:pt x="419319" y="576028"/>
                  </a:lnTo>
                  <a:lnTo>
                    <a:pt x="415083" y="584499"/>
                  </a:lnTo>
                  <a:lnTo>
                    <a:pt x="410848" y="590852"/>
                  </a:lnTo>
                  <a:lnTo>
                    <a:pt x="406612" y="595088"/>
                  </a:lnTo>
                  <a:lnTo>
                    <a:pt x="400259" y="601441"/>
                  </a:lnTo>
                  <a:lnTo>
                    <a:pt x="376963" y="605676"/>
                  </a:lnTo>
                  <a:lnTo>
                    <a:pt x="345197" y="609912"/>
                  </a:lnTo>
                  <a:lnTo>
                    <a:pt x="307077" y="605676"/>
                  </a:lnTo>
                  <a:lnTo>
                    <a:pt x="277428" y="601441"/>
                  </a:lnTo>
                  <a:lnTo>
                    <a:pt x="271075" y="580263"/>
                  </a:lnTo>
                  <a:lnTo>
                    <a:pt x="266839" y="565439"/>
                  </a:lnTo>
                  <a:lnTo>
                    <a:pt x="262603" y="554850"/>
                  </a:lnTo>
                  <a:lnTo>
                    <a:pt x="252015" y="535791"/>
                  </a:lnTo>
                  <a:lnTo>
                    <a:pt x="300723" y="520966"/>
                  </a:lnTo>
                  <a:lnTo>
                    <a:pt x="300723" y="514613"/>
                  </a:lnTo>
                  <a:lnTo>
                    <a:pt x="262603" y="510377"/>
                  </a:lnTo>
                  <a:lnTo>
                    <a:pt x="237190" y="501906"/>
                  </a:lnTo>
                  <a:lnTo>
                    <a:pt x="218130" y="487082"/>
                  </a:lnTo>
                  <a:lnTo>
                    <a:pt x="216012" y="476493"/>
                  </a:lnTo>
                  <a:lnTo>
                    <a:pt x="207541" y="465905"/>
                  </a:lnTo>
                  <a:lnTo>
                    <a:pt x="203306" y="455316"/>
                  </a:lnTo>
                  <a:lnTo>
                    <a:pt x="203306" y="442609"/>
                  </a:lnTo>
                  <a:lnTo>
                    <a:pt x="203306" y="436256"/>
                  </a:lnTo>
                  <a:lnTo>
                    <a:pt x="203306" y="427785"/>
                  </a:lnTo>
                  <a:lnTo>
                    <a:pt x="207541" y="427785"/>
                  </a:lnTo>
                  <a:lnTo>
                    <a:pt x="211777" y="425667"/>
                  </a:lnTo>
                  <a:lnTo>
                    <a:pt x="216012" y="425667"/>
                  </a:lnTo>
                  <a:lnTo>
                    <a:pt x="218130" y="425667"/>
                  </a:lnTo>
                  <a:lnTo>
                    <a:pt x="226601" y="421432"/>
                  </a:lnTo>
                  <a:lnTo>
                    <a:pt x="230837" y="410843"/>
                  </a:lnTo>
                  <a:lnTo>
                    <a:pt x="230837" y="398137"/>
                  </a:lnTo>
                  <a:lnTo>
                    <a:pt x="230837" y="391783"/>
                  </a:lnTo>
                  <a:lnTo>
                    <a:pt x="232955" y="387548"/>
                  </a:lnTo>
                  <a:lnTo>
                    <a:pt x="237190" y="381195"/>
                  </a:lnTo>
                  <a:lnTo>
                    <a:pt x="241426" y="381195"/>
                  </a:lnTo>
                  <a:lnTo>
                    <a:pt x="245661" y="376960"/>
                  </a:lnTo>
                  <a:lnTo>
                    <a:pt x="247779" y="376960"/>
                  </a:lnTo>
                  <a:lnTo>
                    <a:pt x="252015" y="376960"/>
                  </a:lnTo>
                  <a:lnTo>
                    <a:pt x="258368" y="372724"/>
                  </a:lnTo>
                  <a:lnTo>
                    <a:pt x="262603" y="357899"/>
                  </a:lnTo>
                  <a:lnTo>
                    <a:pt x="266839" y="347311"/>
                  </a:lnTo>
                  <a:lnTo>
                    <a:pt x="271075" y="336722"/>
                  </a:lnTo>
                  <a:lnTo>
                    <a:pt x="277428" y="326133"/>
                  </a:lnTo>
                  <a:lnTo>
                    <a:pt x="281663" y="321898"/>
                  </a:lnTo>
                  <a:lnTo>
                    <a:pt x="285899" y="321898"/>
                  </a:lnTo>
                  <a:lnTo>
                    <a:pt x="288017" y="317662"/>
                  </a:lnTo>
                  <a:lnTo>
                    <a:pt x="292252" y="317662"/>
                  </a:lnTo>
                  <a:lnTo>
                    <a:pt x="300723" y="317662"/>
                  </a:lnTo>
                  <a:close/>
                  <a:moveTo>
                    <a:pt x="2482030" y="277425"/>
                  </a:moveTo>
                  <a:lnTo>
                    <a:pt x="2492619" y="281660"/>
                  </a:lnTo>
                  <a:lnTo>
                    <a:pt x="2503208" y="283778"/>
                  </a:lnTo>
                  <a:lnTo>
                    <a:pt x="2509561" y="288014"/>
                  </a:lnTo>
                  <a:lnTo>
                    <a:pt x="2522268" y="292249"/>
                  </a:lnTo>
                  <a:lnTo>
                    <a:pt x="2522268" y="302838"/>
                  </a:lnTo>
                  <a:lnTo>
                    <a:pt x="2524386" y="311309"/>
                  </a:lnTo>
                  <a:lnTo>
                    <a:pt x="2524386" y="317662"/>
                  </a:lnTo>
                  <a:lnTo>
                    <a:pt x="2528621" y="326133"/>
                  </a:lnTo>
                  <a:lnTo>
                    <a:pt x="2503208" y="326133"/>
                  </a:lnTo>
                  <a:lnTo>
                    <a:pt x="2498972" y="317662"/>
                  </a:lnTo>
                  <a:lnTo>
                    <a:pt x="2494737" y="311309"/>
                  </a:lnTo>
                  <a:lnTo>
                    <a:pt x="2488384" y="302838"/>
                  </a:lnTo>
                  <a:lnTo>
                    <a:pt x="2484148" y="298602"/>
                  </a:lnTo>
                  <a:lnTo>
                    <a:pt x="2484148" y="288014"/>
                  </a:lnTo>
                  <a:lnTo>
                    <a:pt x="2482030" y="277425"/>
                  </a:lnTo>
                  <a:close/>
                  <a:moveTo>
                    <a:pt x="3511268" y="228717"/>
                  </a:moveTo>
                  <a:lnTo>
                    <a:pt x="3523975" y="247776"/>
                  </a:lnTo>
                  <a:lnTo>
                    <a:pt x="3534564" y="283778"/>
                  </a:lnTo>
                  <a:lnTo>
                    <a:pt x="3549388" y="317662"/>
                  </a:lnTo>
                  <a:lnTo>
                    <a:pt x="3568448" y="351546"/>
                  </a:lnTo>
                  <a:lnTo>
                    <a:pt x="3579037" y="366370"/>
                  </a:lnTo>
                  <a:lnTo>
                    <a:pt x="3585390" y="357899"/>
                  </a:lnTo>
                  <a:lnTo>
                    <a:pt x="3589626" y="355782"/>
                  </a:lnTo>
                  <a:lnTo>
                    <a:pt x="3598097" y="355782"/>
                  </a:lnTo>
                  <a:lnTo>
                    <a:pt x="3604450" y="351546"/>
                  </a:lnTo>
                  <a:lnTo>
                    <a:pt x="3619275" y="351546"/>
                  </a:lnTo>
                  <a:lnTo>
                    <a:pt x="3619275" y="357899"/>
                  </a:lnTo>
                  <a:lnTo>
                    <a:pt x="3627746" y="357899"/>
                  </a:lnTo>
                  <a:lnTo>
                    <a:pt x="3627746" y="381195"/>
                  </a:lnTo>
                  <a:lnTo>
                    <a:pt x="3570566" y="387548"/>
                  </a:lnTo>
                  <a:lnTo>
                    <a:pt x="3564213" y="446845"/>
                  </a:lnTo>
                  <a:lnTo>
                    <a:pt x="3545153" y="495553"/>
                  </a:lnTo>
                  <a:lnTo>
                    <a:pt x="3530328" y="544262"/>
                  </a:lnTo>
                  <a:lnTo>
                    <a:pt x="3523975" y="584499"/>
                  </a:lnTo>
                  <a:lnTo>
                    <a:pt x="3519739" y="624736"/>
                  </a:lnTo>
                  <a:lnTo>
                    <a:pt x="3519739" y="658620"/>
                  </a:lnTo>
                  <a:lnTo>
                    <a:pt x="3511268" y="690386"/>
                  </a:lnTo>
                  <a:lnTo>
                    <a:pt x="3504915" y="690386"/>
                  </a:lnTo>
                  <a:lnTo>
                    <a:pt x="3504915" y="684033"/>
                  </a:lnTo>
                  <a:lnTo>
                    <a:pt x="3494326" y="669209"/>
                  </a:lnTo>
                  <a:lnTo>
                    <a:pt x="3475266" y="650149"/>
                  </a:lnTo>
                  <a:lnTo>
                    <a:pt x="3454088" y="624736"/>
                  </a:lnTo>
                  <a:lnTo>
                    <a:pt x="3435028" y="599323"/>
                  </a:lnTo>
                  <a:lnTo>
                    <a:pt x="3420204" y="573910"/>
                  </a:lnTo>
                  <a:lnTo>
                    <a:pt x="3411733" y="550615"/>
                  </a:lnTo>
                  <a:lnTo>
                    <a:pt x="3415968" y="535791"/>
                  </a:lnTo>
                  <a:lnTo>
                    <a:pt x="3424440" y="531555"/>
                  </a:lnTo>
                  <a:lnTo>
                    <a:pt x="3430793" y="531555"/>
                  </a:lnTo>
                  <a:lnTo>
                    <a:pt x="3435028" y="531555"/>
                  </a:lnTo>
                  <a:lnTo>
                    <a:pt x="3439264" y="531555"/>
                  </a:lnTo>
                  <a:lnTo>
                    <a:pt x="3441382" y="531555"/>
                  </a:lnTo>
                  <a:lnTo>
                    <a:pt x="3445617" y="531555"/>
                  </a:lnTo>
                  <a:lnTo>
                    <a:pt x="3449853" y="529437"/>
                  </a:lnTo>
                  <a:lnTo>
                    <a:pt x="3456206" y="520966"/>
                  </a:lnTo>
                  <a:lnTo>
                    <a:pt x="3449853" y="520966"/>
                  </a:lnTo>
                  <a:lnTo>
                    <a:pt x="3449853" y="514613"/>
                  </a:lnTo>
                  <a:lnTo>
                    <a:pt x="3415968" y="510377"/>
                  </a:lnTo>
                  <a:lnTo>
                    <a:pt x="3396909" y="499789"/>
                  </a:lnTo>
                  <a:lnTo>
                    <a:pt x="3382084" y="480729"/>
                  </a:lnTo>
                  <a:lnTo>
                    <a:pt x="3396909" y="476493"/>
                  </a:lnTo>
                  <a:lnTo>
                    <a:pt x="3409615" y="472258"/>
                  </a:lnTo>
                  <a:lnTo>
                    <a:pt x="3415968" y="470140"/>
                  </a:lnTo>
                  <a:lnTo>
                    <a:pt x="3424440" y="465905"/>
                  </a:lnTo>
                  <a:lnTo>
                    <a:pt x="3430793" y="461669"/>
                  </a:lnTo>
                  <a:lnTo>
                    <a:pt x="3439264" y="455316"/>
                  </a:lnTo>
                  <a:lnTo>
                    <a:pt x="3439264" y="446845"/>
                  </a:lnTo>
                  <a:lnTo>
                    <a:pt x="3409615" y="446845"/>
                  </a:lnTo>
                  <a:lnTo>
                    <a:pt x="3401144" y="451080"/>
                  </a:lnTo>
                  <a:lnTo>
                    <a:pt x="3394791" y="451080"/>
                  </a:lnTo>
                  <a:lnTo>
                    <a:pt x="3386320" y="455316"/>
                  </a:lnTo>
                  <a:lnTo>
                    <a:pt x="3375731" y="455316"/>
                  </a:lnTo>
                  <a:lnTo>
                    <a:pt x="3356671" y="421432"/>
                  </a:lnTo>
                  <a:lnTo>
                    <a:pt x="3335493" y="387548"/>
                  </a:lnTo>
                  <a:lnTo>
                    <a:pt x="3337611" y="376959"/>
                  </a:lnTo>
                  <a:lnTo>
                    <a:pt x="3337611" y="370606"/>
                  </a:lnTo>
                  <a:lnTo>
                    <a:pt x="3341846" y="366371"/>
                  </a:lnTo>
                  <a:lnTo>
                    <a:pt x="3346082" y="357899"/>
                  </a:lnTo>
                  <a:lnTo>
                    <a:pt x="3346082" y="351546"/>
                  </a:lnTo>
                  <a:lnTo>
                    <a:pt x="3350318" y="340957"/>
                  </a:lnTo>
                  <a:lnTo>
                    <a:pt x="3341846" y="340957"/>
                  </a:lnTo>
                  <a:lnTo>
                    <a:pt x="3341846" y="332486"/>
                  </a:lnTo>
                  <a:lnTo>
                    <a:pt x="3335493" y="336722"/>
                  </a:lnTo>
                  <a:lnTo>
                    <a:pt x="3331258" y="336722"/>
                  </a:lnTo>
                  <a:lnTo>
                    <a:pt x="3327022" y="336722"/>
                  </a:lnTo>
                  <a:lnTo>
                    <a:pt x="3322786" y="336722"/>
                  </a:lnTo>
                  <a:lnTo>
                    <a:pt x="3322786" y="332486"/>
                  </a:lnTo>
                  <a:lnTo>
                    <a:pt x="3316433" y="326133"/>
                  </a:lnTo>
                  <a:lnTo>
                    <a:pt x="3312198" y="317662"/>
                  </a:lnTo>
                  <a:lnTo>
                    <a:pt x="3307962" y="311309"/>
                  </a:lnTo>
                  <a:lnTo>
                    <a:pt x="3305844" y="307073"/>
                  </a:lnTo>
                  <a:lnTo>
                    <a:pt x="3305844" y="296485"/>
                  </a:lnTo>
                  <a:lnTo>
                    <a:pt x="3301609" y="283778"/>
                  </a:lnTo>
                  <a:lnTo>
                    <a:pt x="3341846" y="258365"/>
                  </a:lnTo>
                  <a:lnTo>
                    <a:pt x="3382084" y="237188"/>
                  </a:lnTo>
                  <a:lnTo>
                    <a:pt x="3386320" y="247776"/>
                  </a:lnTo>
                  <a:lnTo>
                    <a:pt x="3390555" y="258365"/>
                  </a:lnTo>
                  <a:lnTo>
                    <a:pt x="3394791" y="262601"/>
                  </a:lnTo>
                  <a:lnTo>
                    <a:pt x="3401144" y="266836"/>
                  </a:lnTo>
                  <a:lnTo>
                    <a:pt x="3405380" y="266836"/>
                  </a:lnTo>
                  <a:lnTo>
                    <a:pt x="3409615" y="268954"/>
                  </a:lnTo>
                  <a:lnTo>
                    <a:pt x="3415968" y="273189"/>
                  </a:lnTo>
                  <a:lnTo>
                    <a:pt x="3424440" y="277425"/>
                  </a:lnTo>
                  <a:lnTo>
                    <a:pt x="3430793" y="298602"/>
                  </a:lnTo>
                  <a:lnTo>
                    <a:pt x="3435028" y="326133"/>
                  </a:lnTo>
                  <a:lnTo>
                    <a:pt x="3439264" y="351546"/>
                  </a:lnTo>
                  <a:lnTo>
                    <a:pt x="3456206" y="351546"/>
                  </a:lnTo>
                  <a:lnTo>
                    <a:pt x="3456206" y="332486"/>
                  </a:lnTo>
                  <a:lnTo>
                    <a:pt x="3449853" y="311309"/>
                  </a:lnTo>
                  <a:lnTo>
                    <a:pt x="3449853" y="283778"/>
                  </a:lnTo>
                  <a:lnTo>
                    <a:pt x="3456206" y="258365"/>
                  </a:lnTo>
                  <a:lnTo>
                    <a:pt x="3464677" y="237188"/>
                  </a:lnTo>
                  <a:lnTo>
                    <a:pt x="3511268" y="228717"/>
                  </a:lnTo>
                  <a:close/>
                  <a:moveTo>
                    <a:pt x="5593040" y="209657"/>
                  </a:moveTo>
                  <a:lnTo>
                    <a:pt x="5603629" y="218128"/>
                  </a:lnTo>
                  <a:lnTo>
                    <a:pt x="5612100" y="224481"/>
                  </a:lnTo>
                  <a:lnTo>
                    <a:pt x="5622689" y="224481"/>
                  </a:lnTo>
                  <a:lnTo>
                    <a:pt x="5633278" y="224481"/>
                  </a:lnTo>
                  <a:lnTo>
                    <a:pt x="5652338" y="228717"/>
                  </a:lnTo>
                  <a:lnTo>
                    <a:pt x="5648102" y="237188"/>
                  </a:lnTo>
                  <a:lnTo>
                    <a:pt x="5648102" y="239305"/>
                  </a:lnTo>
                  <a:lnTo>
                    <a:pt x="5648102" y="243541"/>
                  </a:lnTo>
                  <a:lnTo>
                    <a:pt x="5645984" y="247776"/>
                  </a:lnTo>
                  <a:lnTo>
                    <a:pt x="5645984" y="252012"/>
                  </a:lnTo>
                  <a:lnTo>
                    <a:pt x="5618453" y="266836"/>
                  </a:lnTo>
                  <a:lnTo>
                    <a:pt x="5582451" y="273189"/>
                  </a:lnTo>
                  <a:lnTo>
                    <a:pt x="5544331" y="277425"/>
                  </a:lnTo>
                  <a:lnTo>
                    <a:pt x="5542213" y="268954"/>
                  </a:lnTo>
                  <a:lnTo>
                    <a:pt x="5542213" y="262601"/>
                  </a:lnTo>
                  <a:lnTo>
                    <a:pt x="5537978" y="254130"/>
                  </a:lnTo>
                  <a:lnTo>
                    <a:pt x="5537978" y="243541"/>
                  </a:lnTo>
                  <a:lnTo>
                    <a:pt x="5548567" y="237188"/>
                  </a:lnTo>
                  <a:lnTo>
                    <a:pt x="5557038" y="228717"/>
                  </a:lnTo>
                  <a:lnTo>
                    <a:pt x="5563391" y="224481"/>
                  </a:lnTo>
                  <a:lnTo>
                    <a:pt x="5571862" y="218128"/>
                  </a:lnTo>
                  <a:lnTo>
                    <a:pt x="5578215" y="213892"/>
                  </a:lnTo>
                  <a:lnTo>
                    <a:pt x="5593040" y="209657"/>
                  </a:lnTo>
                  <a:close/>
                  <a:moveTo>
                    <a:pt x="4455795" y="209657"/>
                  </a:moveTo>
                  <a:lnTo>
                    <a:pt x="4485444" y="213892"/>
                  </a:lnTo>
                  <a:lnTo>
                    <a:pt x="4506622" y="224481"/>
                  </a:lnTo>
                  <a:lnTo>
                    <a:pt x="4527800" y="237188"/>
                  </a:lnTo>
                  <a:lnTo>
                    <a:pt x="4521446" y="243542"/>
                  </a:lnTo>
                  <a:lnTo>
                    <a:pt x="4517211" y="254130"/>
                  </a:lnTo>
                  <a:lnTo>
                    <a:pt x="4510858" y="258365"/>
                  </a:lnTo>
                  <a:lnTo>
                    <a:pt x="4500269" y="262601"/>
                  </a:lnTo>
                  <a:lnTo>
                    <a:pt x="4487562" y="266836"/>
                  </a:lnTo>
                  <a:lnTo>
                    <a:pt x="4472738" y="266836"/>
                  </a:lnTo>
                  <a:lnTo>
                    <a:pt x="4462149" y="273189"/>
                  </a:lnTo>
                  <a:lnTo>
                    <a:pt x="4451560" y="273189"/>
                  </a:lnTo>
                  <a:lnTo>
                    <a:pt x="4440971" y="277425"/>
                  </a:lnTo>
                  <a:lnTo>
                    <a:pt x="4426147" y="277425"/>
                  </a:lnTo>
                  <a:lnTo>
                    <a:pt x="4426147" y="254130"/>
                  </a:lnTo>
                  <a:lnTo>
                    <a:pt x="4428264" y="239305"/>
                  </a:lnTo>
                  <a:lnTo>
                    <a:pt x="4443089" y="228717"/>
                  </a:lnTo>
                  <a:lnTo>
                    <a:pt x="4455795" y="209657"/>
                  </a:lnTo>
                  <a:close/>
                  <a:moveTo>
                    <a:pt x="1620096" y="209657"/>
                  </a:moveTo>
                  <a:lnTo>
                    <a:pt x="1649745" y="209657"/>
                  </a:lnTo>
                  <a:lnTo>
                    <a:pt x="1656099" y="228717"/>
                  </a:lnTo>
                  <a:lnTo>
                    <a:pt x="1664570" y="239305"/>
                  </a:lnTo>
                  <a:lnTo>
                    <a:pt x="1670923" y="254130"/>
                  </a:lnTo>
                  <a:lnTo>
                    <a:pt x="1675159" y="277425"/>
                  </a:lnTo>
                  <a:lnTo>
                    <a:pt x="1668805" y="277425"/>
                  </a:lnTo>
                  <a:lnTo>
                    <a:pt x="1645510" y="262601"/>
                  </a:lnTo>
                  <a:lnTo>
                    <a:pt x="1630685" y="247776"/>
                  </a:lnTo>
                  <a:lnTo>
                    <a:pt x="1620096" y="232952"/>
                  </a:lnTo>
                  <a:lnTo>
                    <a:pt x="1620096" y="209657"/>
                  </a:lnTo>
                  <a:close/>
                  <a:moveTo>
                    <a:pt x="5789993" y="163066"/>
                  </a:moveTo>
                  <a:lnTo>
                    <a:pt x="5796346" y="163066"/>
                  </a:lnTo>
                  <a:lnTo>
                    <a:pt x="5804817" y="167302"/>
                  </a:lnTo>
                  <a:lnTo>
                    <a:pt x="5806935" y="167302"/>
                  </a:lnTo>
                  <a:lnTo>
                    <a:pt x="5811171" y="167302"/>
                  </a:lnTo>
                  <a:lnTo>
                    <a:pt x="5815406" y="169420"/>
                  </a:lnTo>
                  <a:lnTo>
                    <a:pt x="5806935" y="177891"/>
                  </a:lnTo>
                  <a:lnTo>
                    <a:pt x="5800582" y="184244"/>
                  </a:lnTo>
                  <a:lnTo>
                    <a:pt x="5796346" y="194833"/>
                  </a:lnTo>
                  <a:lnTo>
                    <a:pt x="5792111" y="203304"/>
                  </a:lnTo>
                  <a:lnTo>
                    <a:pt x="5789993" y="218128"/>
                  </a:lnTo>
                  <a:lnTo>
                    <a:pt x="5796346" y="218128"/>
                  </a:lnTo>
                  <a:lnTo>
                    <a:pt x="5804817" y="207539"/>
                  </a:lnTo>
                  <a:lnTo>
                    <a:pt x="5811171" y="199068"/>
                  </a:lnTo>
                  <a:lnTo>
                    <a:pt x="5819642" y="192715"/>
                  </a:lnTo>
                  <a:lnTo>
                    <a:pt x="5830231" y="188479"/>
                  </a:lnTo>
                  <a:lnTo>
                    <a:pt x="5851408" y="209656"/>
                  </a:lnTo>
                  <a:lnTo>
                    <a:pt x="5878939" y="228717"/>
                  </a:lnTo>
                  <a:lnTo>
                    <a:pt x="5895882" y="243541"/>
                  </a:lnTo>
                  <a:lnTo>
                    <a:pt x="5895882" y="292249"/>
                  </a:lnTo>
                  <a:lnTo>
                    <a:pt x="5908588" y="302838"/>
                  </a:lnTo>
                  <a:lnTo>
                    <a:pt x="5919177" y="311309"/>
                  </a:lnTo>
                  <a:lnTo>
                    <a:pt x="5929766" y="313427"/>
                  </a:lnTo>
                  <a:lnTo>
                    <a:pt x="5938237" y="328251"/>
                  </a:lnTo>
                  <a:lnTo>
                    <a:pt x="5944590" y="357899"/>
                  </a:lnTo>
                  <a:lnTo>
                    <a:pt x="5929766" y="376959"/>
                  </a:lnTo>
                  <a:lnTo>
                    <a:pt x="5923413" y="396019"/>
                  </a:lnTo>
                  <a:lnTo>
                    <a:pt x="5908588" y="406608"/>
                  </a:lnTo>
                  <a:lnTo>
                    <a:pt x="5889528" y="410843"/>
                  </a:lnTo>
                  <a:lnTo>
                    <a:pt x="5855644" y="412961"/>
                  </a:lnTo>
                  <a:lnTo>
                    <a:pt x="5830231" y="391783"/>
                  </a:lnTo>
                  <a:lnTo>
                    <a:pt x="5792111" y="372724"/>
                  </a:lnTo>
                  <a:lnTo>
                    <a:pt x="5751873" y="362135"/>
                  </a:lnTo>
                  <a:lnTo>
                    <a:pt x="5711635" y="347311"/>
                  </a:lnTo>
                  <a:lnTo>
                    <a:pt x="5675633" y="332486"/>
                  </a:lnTo>
                  <a:lnTo>
                    <a:pt x="5652338" y="311309"/>
                  </a:lnTo>
                  <a:lnTo>
                    <a:pt x="5667162" y="302838"/>
                  </a:lnTo>
                  <a:lnTo>
                    <a:pt x="5677751" y="296485"/>
                  </a:lnTo>
                  <a:lnTo>
                    <a:pt x="5686222" y="288014"/>
                  </a:lnTo>
                  <a:lnTo>
                    <a:pt x="5690457" y="277425"/>
                  </a:lnTo>
                  <a:lnTo>
                    <a:pt x="5692575" y="258365"/>
                  </a:lnTo>
                  <a:lnTo>
                    <a:pt x="5690457" y="252012"/>
                  </a:lnTo>
                  <a:lnTo>
                    <a:pt x="5686222" y="239305"/>
                  </a:lnTo>
                  <a:lnTo>
                    <a:pt x="5686222" y="224481"/>
                  </a:lnTo>
                  <a:lnTo>
                    <a:pt x="5686222" y="209657"/>
                  </a:lnTo>
                  <a:lnTo>
                    <a:pt x="5686222" y="207539"/>
                  </a:lnTo>
                  <a:lnTo>
                    <a:pt x="5690457" y="207539"/>
                  </a:lnTo>
                  <a:lnTo>
                    <a:pt x="5692575" y="203304"/>
                  </a:lnTo>
                  <a:lnTo>
                    <a:pt x="5726460" y="194833"/>
                  </a:lnTo>
                  <a:lnTo>
                    <a:pt x="5762462" y="177891"/>
                  </a:lnTo>
                  <a:lnTo>
                    <a:pt x="5789993" y="163066"/>
                  </a:lnTo>
                  <a:close/>
                  <a:moveTo>
                    <a:pt x="5319847" y="154595"/>
                  </a:moveTo>
                  <a:lnTo>
                    <a:pt x="5341025" y="154595"/>
                  </a:lnTo>
                  <a:lnTo>
                    <a:pt x="5370674" y="184244"/>
                  </a:lnTo>
                  <a:lnTo>
                    <a:pt x="5408794" y="209657"/>
                  </a:lnTo>
                  <a:lnTo>
                    <a:pt x="5408794" y="218128"/>
                  </a:lnTo>
                  <a:lnTo>
                    <a:pt x="5400322" y="218128"/>
                  </a:lnTo>
                  <a:lnTo>
                    <a:pt x="5400322" y="228717"/>
                  </a:lnTo>
                  <a:lnTo>
                    <a:pt x="5364320" y="209657"/>
                  </a:lnTo>
                  <a:lnTo>
                    <a:pt x="5338907" y="184244"/>
                  </a:lnTo>
                  <a:lnTo>
                    <a:pt x="5319847" y="154595"/>
                  </a:lnTo>
                  <a:close/>
                  <a:moveTo>
                    <a:pt x="4576508" y="144007"/>
                  </a:moveTo>
                  <a:lnTo>
                    <a:pt x="4606157" y="152478"/>
                  </a:lnTo>
                  <a:lnTo>
                    <a:pt x="4629453" y="158831"/>
                  </a:lnTo>
                  <a:lnTo>
                    <a:pt x="4650631" y="169420"/>
                  </a:lnTo>
                  <a:lnTo>
                    <a:pt x="4650631" y="188479"/>
                  </a:lnTo>
                  <a:lnTo>
                    <a:pt x="4631571" y="192715"/>
                  </a:lnTo>
                  <a:lnTo>
                    <a:pt x="4614628" y="199068"/>
                  </a:lnTo>
                  <a:lnTo>
                    <a:pt x="4587097" y="203304"/>
                  </a:lnTo>
                  <a:lnTo>
                    <a:pt x="4576508" y="207539"/>
                  </a:lnTo>
                  <a:lnTo>
                    <a:pt x="4570155" y="209657"/>
                  </a:lnTo>
                  <a:lnTo>
                    <a:pt x="4557449" y="209657"/>
                  </a:lnTo>
                  <a:lnTo>
                    <a:pt x="4546860" y="209657"/>
                  </a:lnTo>
                  <a:lnTo>
                    <a:pt x="4546860" y="188479"/>
                  </a:lnTo>
                  <a:lnTo>
                    <a:pt x="4555331" y="177891"/>
                  </a:lnTo>
                  <a:lnTo>
                    <a:pt x="4565920" y="163066"/>
                  </a:lnTo>
                  <a:lnTo>
                    <a:pt x="4576508" y="144007"/>
                  </a:lnTo>
                  <a:close/>
                  <a:moveTo>
                    <a:pt x="3674337" y="122829"/>
                  </a:moveTo>
                  <a:lnTo>
                    <a:pt x="3674337" y="163066"/>
                  </a:lnTo>
                  <a:lnTo>
                    <a:pt x="3689161" y="163066"/>
                  </a:lnTo>
                  <a:lnTo>
                    <a:pt x="3697632" y="158831"/>
                  </a:lnTo>
                  <a:lnTo>
                    <a:pt x="3703986" y="158831"/>
                  </a:lnTo>
                  <a:lnTo>
                    <a:pt x="3712457" y="158831"/>
                  </a:lnTo>
                  <a:lnTo>
                    <a:pt x="3714575" y="158831"/>
                  </a:lnTo>
                  <a:lnTo>
                    <a:pt x="3723046" y="163066"/>
                  </a:lnTo>
                  <a:lnTo>
                    <a:pt x="3733635" y="169420"/>
                  </a:lnTo>
                  <a:lnTo>
                    <a:pt x="3733635" y="188479"/>
                  </a:lnTo>
                  <a:lnTo>
                    <a:pt x="3742106" y="192715"/>
                  </a:lnTo>
                  <a:lnTo>
                    <a:pt x="3752695" y="192715"/>
                  </a:lnTo>
                  <a:lnTo>
                    <a:pt x="3759048" y="188479"/>
                  </a:lnTo>
                  <a:lnTo>
                    <a:pt x="3771754" y="188479"/>
                  </a:lnTo>
                  <a:lnTo>
                    <a:pt x="3773872" y="184244"/>
                  </a:lnTo>
                  <a:lnTo>
                    <a:pt x="3782343" y="188479"/>
                  </a:lnTo>
                  <a:lnTo>
                    <a:pt x="3788697" y="194833"/>
                  </a:lnTo>
                  <a:lnTo>
                    <a:pt x="3797168" y="207539"/>
                  </a:lnTo>
                  <a:lnTo>
                    <a:pt x="3803521" y="218128"/>
                  </a:lnTo>
                  <a:lnTo>
                    <a:pt x="3792932" y="243541"/>
                  </a:lnTo>
                  <a:lnTo>
                    <a:pt x="3782343" y="268954"/>
                  </a:lnTo>
                  <a:lnTo>
                    <a:pt x="3773872" y="298602"/>
                  </a:lnTo>
                  <a:lnTo>
                    <a:pt x="3748459" y="298602"/>
                  </a:lnTo>
                  <a:lnTo>
                    <a:pt x="3729399" y="307073"/>
                  </a:lnTo>
                  <a:lnTo>
                    <a:pt x="3712457" y="317662"/>
                  </a:lnTo>
                  <a:lnTo>
                    <a:pt x="3682808" y="326133"/>
                  </a:lnTo>
                  <a:lnTo>
                    <a:pt x="3663748" y="311309"/>
                  </a:lnTo>
                  <a:lnTo>
                    <a:pt x="3638335" y="302838"/>
                  </a:lnTo>
                  <a:lnTo>
                    <a:pt x="3612921" y="292249"/>
                  </a:lnTo>
                  <a:lnTo>
                    <a:pt x="3608686" y="283778"/>
                  </a:lnTo>
                  <a:lnTo>
                    <a:pt x="3608686" y="277425"/>
                  </a:lnTo>
                  <a:lnTo>
                    <a:pt x="3604450" y="268954"/>
                  </a:lnTo>
                  <a:lnTo>
                    <a:pt x="3600215" y="258365"/>
                  </a:lnTo>
                  <a:lnTo>
                    <a:pt x="3589626" y="247776"/>
                  </a:lnTo>
                  <a:lnTo>
                    <a:pt x="3579037" y="237187"/>
                  </a:lnTo>
                  <a:lnTo>
                    <a:pt x="3570566" y="228716"/>
                  </a:lnTo>
                  <a:lnTo>
                    <a:pt x="3564213" y="213892"/>
                  </a:lnTo>
                  <a:lnTo>
                    <a:pt x="3559977" y="188479"/>
                  </a:lnTo>
                  <a:lnTo>
                    <a:pt x="3574802" y="169420"/>
                  </a:lnTo>
                  <a:lnTo>
                    <a:pt x="3585390" y="154595"/>
                  </a:lnTo>
                  <a:lnTo>
                    <a:pt x="3600215" y="154595"/>
                  </a:lnTo>
                  <a:lnTo>
                    <a:pt x="3612921" y="158831"/>
                  </a:lnTo>
                  <a:lnTo>
                    <a:pt x="3627746" y="163066"/>
                  </a:lnTo>
                  <a:lnTo>
                    <a:pt x="3642570" y="163066"/>
                  </a:lnTo>
                  <a:lnTo>
                    <a:pt x="3642570" y="137653"/>
                  </a:lnTo>
                  <a:lnTo>
                    <a:pt x="3648924" y="133418"/>
                  </a:lnTo>
                  <a:lnTo>
                    <a:pt x="3657395" y="129182"/>
                  </a:lnTo>
                  <a:lnTo>
                    <a:pt x="3659512" y="129182"/>
                  </a:lnTo>
                  <a:lnTo>
                    <a:pt x="3667984" y="124947"/>
                  </a:lnTo>
                  <a:lnTo>
                    <a:pt x="3674337" y="122829"/>
                  </a:lnTo>
                  <a:close/>
                  <a:moveTo>
                    <a:pt x="4629453" y="95298"/>
                  </a:moveTo>
                  <a:lnTo>
                    <a:pt x="4659102" y="95298"/>
                  </a:lnTo>
                  <a:lnTo>
                    <a:pt x="4676044" y="114358"/>
                  </a:lnTo>
                  <a:lnTo>
                    <a:pt x="4695104" y="124947"/>
                  </a:lnTo>
                  <a:lnTo>
                    <a:pt x="4709928" y="139771"/>
                  </a:lnTo>
                  <a:lnTo>
                    <a:pt x="4724753" y="163066"/>
                  </a:lnTo>
                  <a:lnTo>
                    <a:pt x="4690868" y="163066"/>
                  </a:lnTo>
                  <a:lnTo>
                    <a:pt x="4669691" y="139771"/>
                  </a:lnTo>
                  <a:lnTo>
                    <a:pt x="4646395" y="122829"/>
                  </a:lnTo>
                  <a:lnTo>
                    <a:pt x="4629453" y="95298"/>
                  </a:lnTo>
                  <a:close/>
                  <a:moveTo>
                    <a:pt x="891582" y="95298"/>
                  </a:moveTo>
                  <a:lnTo>
                    <a:pt x="916996" y="95298"/>
                  </a:lnTo>
                  <a:lnTo>
                    <a:pt x="927584" y="103769"/>
                  </a:lnTo>
                  <a:lnTo>
                    <a:pt x="936055" y="110123"/>
                  </a:lnTo>
                  <a:lnTo>
                    <a:pt x="940291" y="118594"/>
                  </a:lnTo>
                  <a:lnTo>
                    <a:pt x="946644" y="129182"/>
                  </a:lnTo>
                  <a:lnTo>
                    <a:pt x="950880" y="137653"/>
                  </a:lnTo>
                  <a:lnTo>
                    <a:pt x="969940" y="118593"/>
                  </a:lnTo>
                  <a:lnTo>
                    <a:pt x="991118" y="110123"/>
                  </a:lnTo>
                  <a:lnTo>
                    <a:pt x="1025002" y="114358"/>
                  </a:lnTo>
                  <a:lnTo>
                    <a:pt x="1025002" y="144007"/>
                  </a:lnTo>
                  <a:lnTo>
                    <a:pt x="1071593" y="148242"/>
                  </a:lnTo>
                  <a:lnTo>
                    <a:pt x="1113948" y="154595"/>
                  </a:lnTo>
                  <a:lnTo>
                    <a:pt x="1149951" y="163066"/>
                  </a:lnTo>
                  <a:lnTo>
                    <a:pt x="1190188" y="167302"/>
                  </a:lnTo>
                  <a:lnTo>
                    <a:pt x="1234662" y="163066"/>
                  </a:lnTo>
                  <a:lnTo>
                    <a:pt x="1234662" y="188479"/>
                  </a:lnTo>
                  <a:lnTo>
                    <a:pt x="1243133" y="188479"/>
                  </a:lnTo>
                  <a:lnTo>
                    <a:pt x="1249486" y="188479"/>
                  </a:lnTo>
                  <a:lnTo>
                    <a:pt x="1253722" y="188479"/>
                  </a:lnTo>
                  <a:lnTo>
                    <a:pt x="1257957" y="192714"/>
                  </a:lnTo>
                  <a:lnTo>
                    <a:pt x="1262193" y="194833"/>
                  </a:lnTo>
                  <a:lnTo>
                    <a:pt x="1253722" y="194833"/>
                  </a:lnTo>
                  <a:lnTo>
                    <a:pt x="1219837" y="218128"/>
                  </a:lnTo>
                  <a:lnTo>
                    <a:pt x="1179599" y="243541"/>
                  </a:lnTo>
                  <a:lnTo>
                    <a:pt x="1130891" y="266836"/>
                  </a:lnTo>
                  <a:lnTo>
                    <a:pt x="1086417" y="292249"/>
                  </a:lnTo>
                  <a:lnTo>
                    <a:pt x="1054651" y="313427"/>
                  </a:lnTo>
                  <a:lnTo>
                    <a:pt x="1031355" y="332486"/>
                  </a:lnTo>
                  <a:lnTo>
                    <a:pt x="1065240" y="332486"/>
                  </a:lnTo>
                  <a:lnTo>
                    <a:pt x="1075829" y="326133"/>
                  </a:lnTo>
                  <a:lnTo>
                    <a:pt x="1086417" y="321898"/>
                  </a:lnTo>
                  <a:lnTo>
                    <a:pt x="1099124" y="317662"/>
                  </a:lnTo>
                  <a:lnTo>
                    <a:pt x="1113948" y="317662"/>
                  </a:lnTo>
                  <a:lnTo>
                    <a:pt x="1113948" y="326133"/>
                  </a:lnTo>
                  <a:lnTo>
                    <a:pt x="1069475" y="357899"/>
                  </a:lnTo>
                  <a:lnTo>
                    <a:pt x="1031355" y="391783"/>
                  </a:lnTo>
                  <a:lnTo>
                    <a:pt x="999589" y="425667"/>
                  </a:lnTo>
                  <a:lnTo>
                    <a:pt x="961469" y="455316"/>
                  </a:lnTo>
                  <a:lnTo>
                    <a:pt x="921231" y="480729"/>
                  </a:lnTo>
                  <a:lnTo>
                    <a:pt x="868287" y="495553"/>
                  </a:lnTo>
                  <a:lnTo>
                    <a:pt x="868287" y="520966"/>
                  </a:lnTo>
                  <a:lnTo>
                    <a:pt x="842873" y="525202"/>
                  </a:lnTo>
                  <a:lnTo>
                    <a:pt x="813225" y="535791"/>
                  </a:lnTo>
                  <a:lnTo>
                    <a:pt x="796282" y="550615"/>
                  </a:lnTo>
                  <a:lnTo>
                    <a:pt x="806871" y="559086"/>
                  </a:lnTo>
                  <a:lnTo>
                    <a:pt x="813225" y="565440"/>
                  </a:lnTo>
                  <a:lnTo>
                    <a:pt x="817460" y="569675"/>
                  </a:lnTo>
                  <a:lnTo>
                    <a:pt x="817460" y="576028"/>
                  </a:lnTo>
                  <a:lnTo>
                    <a:pt x="817460" y="584499"/>
                  </a:lnTo>
                  <a:lnTo>
                    <a:pt x="813225" y="595088"/>
                  </a:lnTo>
                  <a:lnTo>
                    <a:pt x="813225" y="609912"/>
                  </a:lnTo>
                  <a:lnTo>
                    <a:pt x="732749" y="616265"/>
                  </a:lnTo>
                  <a:lnTo>
                    <a:pt x="732749" y="624736"/>
                  </a:lnTo>
                  <a:lnTo>
                    <a:pt x="743338" y="628972"/>
                  </a:lnTo>
                  <a:lnTo>
                    <a:pt x="747574" y="628972"/>
                  </a:lnTo>
                  <a:lnTo>
                    <a:pt x="753927" y="628972"/>
                  </a:lnTo>
                  <a:lnTo>
                    <a:pt x="758162" y="631089"/>
                  </a:lnTo>
                  <a:lnTo>
                    <a:pt x="758162" y="635325"/>
                  </a:lnTo>
                  <a:lnTo>
                    <a:pt x="766634" y="643797"/>
                  </a:lnTo>
                  <a:lnTo>
                    <a:pt x="753927" y="643797"/>
                  </a:lnTo>
                  <a:lnTo>
                    <a:pt x="736985" y="650149"/>
                  </a:lnTo>
                  <a:lnTo>
                    <a:pt x="713689" y="658620"/>
                  </a:lnTo>
                  <a:lnTo>
                    <a:pt x="692512" y="664973"/>
                  </a:lnTo>
                  <a:lnTo>
                    <a:pt x="698865" y="669209"/>
                  </a:lnTo>
                  <a:lnTo>
                    <a:pt x="703100" y="669209"/>
                  </a:lnTo>
                  <a:lnTo>
                    <a:pt x="707336" y="669209"/>
                  </a:lnTo>
                  <a:lnTo>
                    <a:pt x="709454" y="673444"/>
                  </a:lnTo>
                  <a:lnTo>
                    <a:pt x="713689" y="673444"/>
                  </a:lnTo>
                  <a:lnTo>
                    <a:pt x="709454" y="679798"/>
                  </a:lnTo>
                  <a:lnTo>
                    <a:pt x="707336" y="688269"/>
                  </a:lnTo>
                  <a:lnTo>
                    <a:pt x="703100" y="690386"/>
                  </a:lnTo>
                  <a:lnTo>
                    <a:pt x="707336" y="694622"/>
                  </a:lnTo>
                  <a:lnTo>
                    <a:pt x="707336" y="698857"/>
                  </a:lnTo>
                  <a:lnTo>
                    <a:pt x="709454" y="705211"/>
                  </a:lnTo>
                  <a:lnTo>
                    <a:pt x="713689" y="713682"/>
                  </a:lnTo>
                  <a:lnTo>
                    <a:pt x="698865" y="717917"/>
                  </a:lnTo>
                  <a:lnTo>
                    <a:pt x="688276" y="717917"/>
                  </a:lnTo>
                  <a:lnTo>
                    <a:pt x="677687" y="717917"/>
                  </a:lnTo>
                  <a:lnTo>
                    <a:pt x="664980" y="724270"/>
                  </a:lnTo>
                  <a:lnTo>
                    <a:pt x="703100" y="724270"/>
                  </a:lnTo>
                  <a:lnTo>
                    <a:pt x="732749" y="732741"/>
                  </a:lnTo>
                  <a:lnTo>
                    <a:pt x="732749" y="747566"/>
                  </a:lnTo>
                  <a:lnTo>
                    <a:pt x="684040" y="747566"/>
                  </a:lnTo>
                  <a:lnTo>
                    <a:pt x="679805" y="758154"/>
                  </a:lnTo>
                  <a:lnTo>
                    <a:pt x="679805" y="762390"/>
                  </a:lnTo>
                  <a:lnTo>
                    <a:pt x="679805" y="764508"/>
                  </a:lnTo>
                  <a:lnTo>
                    <a:pt x="677687" y="768743"/>
                  </a:lnTo>
                  <a:lnTo>
                    <a:pt x="673452" y="772978"/>
                  </a:lnTo>
                  <a:lnTo>
                    <a:pt x="654392" y="779332"/>
                  </a:lnTo>
                  <a:lnTo>
                    <a:pt x="628978" y="779332"/>
                  </a:lnTo>
                  <a:lnTo>
                    <a:pt x="603565" y="779332"/>
                  </a:lnTo>
                  <a:lnTo>
                    <a:pt x="578152" y="764508"/>
                  </a:lnTo>
                  <a:lnTo>
                    <a:pt x="544267" y="764508"/>
                  </a:lnTo>
                  <a:lnTo>
                    <a:pt x="510383" y="768743"/>
                  </a:lnTo>
                  <a:lnTo>
                    <a:pt x="474381" y="772979"/>
                  </a:lnTo>
                  <a:lnTo>
                    <a:pt x="440496" y="768743"/>
                  </a:lnTo>
                  <a:lnTo>
                    <a:pt x="406612" y="758154"/>
                  </a:lnTo>
                  <a:lnTo>
                    <a:pt x="404494" y="753919"/>
                  </a:lnTo>
                  <a:lnTo>
                    <a:pt x="404494" y="749683"/>
                  </a:lnTo>
                  <a:lnTo>
                    <a:pt x="400259" y="749683"/>
                  </a:lnTo>
                  <a:lnTo>
                    <a:pt x="400259" y="747566"/>
                  </a:lnTo>
                  <a:lnTo>
                    <a:pt x="400259" y="739095"/>
                  </a:lnTo>
                  <a:lnTo>
                    <a:pt x="406612" y="739095"/>
                  </a:lnTo>
                  <a:lnTo>
                    <a:pt x="410848" y="732741"/>
                  </a:lnTo>
                  <a:lnTo>
                    <a:pt x="419319" y="724270"/>
                  </a:lnTo>
                  <a:lnTo>
                    <a:pt x="421436" y="720035"/>
                  </a:lnTo>
                  <a:lnTo>
                    <a:pt x="429908" y="717917"/>
                  </a:lnTo>
                  <a:lnTo>
                    <a:pt x="434143" y="709446"/>
                  </a:lnTo>
                  <a:lnTo>
                    <a:pt x="440496" y="698857"/>
                  </a:lnTo>
                  <a:lnTo>
                    <a:pt x="425672" y="694622"/>
                  </a:lnTo>
                  <a:lnTo>
                    <a:pt x="415083" y="688269"/>
                  </a:lnTo>
                  <a:lnTo>
                    <a:pt x="406612" y="675562"/>
                  </a:lnTo>
                  <a:lnTo>
                    <a:pt x="404494" y="664973"/>
                  </a:lnTo>
                  <a:lnTo>
                    <a:pt x="400259" y="650149"/>
                  </a:lnTo>
                  <a:lnTo>
                    <a:pt x="415083" y="650149"/>
                  </a:lnTo>
                  <a:lnTo>
                    <a:pt x="440496" y="643796"/>
                  </a:lnTo>
                  <a:lnTo>
                    <a:pt x="470145" y="650149"/>
                  </a:lnTo>
                  <a:lnTo>
                    <a:pt x="495559" y="660738"/>
                  </a:lnTo>
                  <a:lnTo>
                    <a:pt x="520972" y="673444"/>
                  </a:lnTo>
                  <a:lnTo>
                    <a:pt x="520972" y="658620"/>
                  </a:lnTo>
                  <a:lnTo>
                    <a:pt x="495559" y="645914"/>
                  </a:lnTo>
                  <a:lnTo>
                    <a:pt x="474381" y="635325"/>
                  </a:lnTo>
                  <a:lnTo>
                    <a:pt x="455321" y="616265"/>
                  </a:lnTo>
                  <a:lnTo>
                    <a:pt x="461674" y="616265"/>
                  </a:lnTo>
                  <a:lnTo>
                    <a:pt x="480734" y="588734"/>
                  </a:lnTo>
                  <a:lnTo>
                    <a:pt x="504030" y="569675"/>
                  </a:lnTo>
                  <a:lnTo>
                    <a:pt x="533678" y="554850"/>
                  </a:lnTo>
                  <a:lnTo>
                    <a:pt x="569681" y="544262"/>
                  </a:lnTo>
                  <a:lnTo>
                    <a:pt x="569681" y="535791"/>
                  </a:lnTo>
                  <a:lnTo>
                    <a:pt x="535796" y="525202"/>
                  </a:lnTo>
                  <a:lnTo>
                    <a:pt x="510383" y="506142"/>
                  </a:lnTo>
                  <a:lnTo>
                    <a:pt x="489205" y="480729"/>
                  </a:lnTo>
                  <a:lnTo>
                    <a:pt x="470145" y="455316"/>
                  </a:lnTo>
                  <a:lnTo>
                    <a:pt x="480734" y="451080"/>
                  </a:lnTo>
                  <a:lnTo>
                    <a:pt x="489205" y="451080"/>
                  </a:lnTo>
                  <a:lnTo>
                    <a:pt x="499794" y="446845"/>
                  </a:lnTo>
                  <a:lnTo>
                    <a:pt x="510383" y="446845"/>
                  </a:lnTo>
                  <a:lnTo>
                    <a:pt x="525207" y="457434"/>
                  </a:lnTo>
                  <a:lnTo>
                    <a:pt x="535796" y="470140"/>
                  </a:lnTo>
                  <a:lnTo>
                    <a:pt x="550621" y="480729"/>
                  </a:lnTo>
                  <a:lnTo>
                    <a:pt x="550621" y="472258"/>
                  </a:lnTo>
                  <a:lnTo>
                    <a:pt x="548503" y="465905"/>
                  </a:lnTo>
                  <a:lnTo>
                    <a:pt x="544267" y="465905"/>
                  </a:lnTo>
                  <a:lnTo>
                    <a:pt x="544267" y="461669"/>
                  </a:lnTo>
                  <a:lnTo>
                    <a:pt x="540032" y="457434"/>
                  </a:lnTo>
                  <a:lnTo>
                    <a:pt x="540032" y="455316"/>
                  </a:lnTo>
                  <a:lnTo>
                    <a:pt x="535796" y="446845"/>
                  </a:lnTo>
                  <a:lnTo>
                    <a:pt x="544267" y="446845"/>
                  </a:lnTo>
                  <a:lnTo>
                    <a:pt x="544267" y="440492"/>
                  </a:lnTo>
                  <a:lnTo>
                    <a:pt x="578152" y="427785"/>
                  </a:lnTo>
                  <a:lnTo>
                    <a:pt x="609918" y="421432"/>
                  </a:lnTo>
                  <a:lnTo>
                    <a:pt x="643803" y="417196"/>
                  </a:lnTo>
                  <a:lnTo>
                    <a:pt x="684040" y="421432"/>
                  </a:lnTo>
                  <a:lnTo>
                    <a:pt x="664980" y="398137"/>
                  </a:lnTo>
                  <a:lnTo>
                    <a:pt x="688276" y="391783"/>
                  </a:lnTo>
                  <a:lnTo>
                    <a:pt x="713689" y="381195"/>
                  </a:lnTo>
                  <a:lnTo>
                    <a:pt x="739103" y="370606"/>
                  </a:lnTo>
                  <a:lnTo>
                    <a:pt x="753927" y="357899"/>
                  </a:lnTo>
                  <a:lnTo>
                    <a:pt x="766634" y="357899"/>
                  </a:lnTo>
                  <a:lnTo>
                    <a:pt x="766634" y="351546"/>
                  </a:lnTo>
                  <a:lnTo>
                    <a:pt x="747574" y="351546"/>
                  </a:lnTo>
                  <a:lnTo>
                    <a:pt x="739103" y="355782"/>
                  </a:lnTo>
                  <a:lnTo>
                    <a:pt x="732749" y="357899"/>
                  </a:lnTo>
                  <a:lnTo>
                    <a:pt x="728514" y="357899"/>
                  </a:lnTo>
                  <a:lnTo>
                    <a:pt x="724278" y="357899"/>
                  </a:lnTo>
                  <a:lnTo>
                    <a:pt x="722160" y="357899"/>
                  </a:lnTo>
                  <a:lnTo>
                    <a:pt x="717925" y="355782"/>
                  </a:lnTo>
                  <a:lnTo>
                    <a:pt x="713689" y="351546"/>
                  </a:lnTo>
                  <a:lnTo>
                    <a:pt x="707336" y="351546"/>
                  </a:lnTo>
                  <a:lnTo>
                    <a:pt x="698865" y="357899"/>
                  </a:lnTo>
                  <a:lnTo>
                    <a:pt x="688276" y="370606"/>
                  </a:lnTo>
                  <a:lnTo>
                    <a:pt x="677687" y="381195"/>
                  </a:lnTo>
                  <a:lnTo>
                    <a:pt x="669216" y="391783"/>
                  </a:lnTo>
                  <a:lnTo>
                    <a:pt x="658627" y="398137"/>
                  </a:lnTo>
                  <a:lnTo>
                    <a:pt x="618389" y="410843"/>
                  </a:lnTo>
                  <a:lnTo>
                    <a:pt x="580269" y="410843"/>
                  </a:lnTo>
                  <a:lnTo>
                    <a:pt x="544267" y="402372"/>
                  </a:lnTo>
                  <a:lnTo>
                    <a:pt x="510383" y="387548"/>
                  </a:lnTo>
                  <a:lnTo>
                    <a:pt x="506147" y="387548"/>
                  </a:lnTo>
                  <a:lnTo>
                    <a:pt x="499794" y="391783"/>
                  </a:lnTo>
                  <a:lnTo>
                    <a:pt x="489205" y="396019"/>
                  </a:lnTo>
                  <a:lnTo>
                    <a:pt x="480734" y="398137"/>
                  </a:lnTo>
                  <a:lnTo>
                    <a:pt x="474381" y="402372"/>
                  </a:lnTo>
                  <a:lnTo>
                    <a:pt x="461674" y="406608"/>
                  </a:lnTo>
                  <a:lnTo>
                    <a:pt x="455321" y="387548"/>
                  </a:lnTo>
                  <a:lnTo>
                    <a:pt x="461674" y="385430"/>
                  </a:lnTo>
                  <a:lnTo>
                    <a:pt x="465910" y="381194"/>
                  </a:lnTo>
                  <a:lnTo>
                    <a:pt x="470145" y="372724"/>
                  </a:lnTo>
                  <a:lnTo>
                    <a:pt x="448968" y="372724"/>
                  </a:lnTo>
                  <a:lnTo>
                    <a:pt x="440496" y="376959"/>
                  </a:lnTo>
                  <a:lnTo>
                    <a:pt x="429908" y="381195"/>
                  </a:lnTo>
                  <a:lnTo>
                    <a:pt x="419319" y="381195"/>
                  </a:lnTo>
                  <a:lnTo>
                    <a:pt x="406612" y="381195"/>
                  </a:lnTo>
                  <a:lnTo>
                    <a:pt x="400259" y="357899"/>
                  </a:lnTo>
                  <a:lnTo>
                    <a:pt x="406612" y="355782"/>
                  </a:lnTo>
                  <a:lnTo>
                    <a:pt x="410848" y="355782"/>
                  </a:lnTo>
                  <a:lnTo>
                    <a:pt x="415083" y="355782"/>
                  </a:lnTo>
                  <a:lnTo>
                    <a:pt x="419319" y="351546"/>
                  </a:lnTo>
                  <a:lnTo>
                    <a:pt x="421436" y="351546"/>
                  </a:lnTo>
                  <a:lnTo>
                    <a:pt x="374845" y="357899"/>
                  </a:lnTo>
                  <a:lnTo>
                    <a:pt x="370610" y="347311"/>
                  </a:lnTo>
                  <a:lnTo>
                    <a:pt x="362139" y="340957"/>
                  </a:lnTo>
                  <a:lnTo>
                    <a:pt x="360021" y="336722"/>
                  </a:lnTo>
                  <a:lnTo>
                    <a:pt x="355785" y="328251"/>
                  </a:lnTo>
                  <a:lnTo>
                    <a:pt x="347314" y="317662"/>
                  </a:lnTo>
                  <a:lnTo>
                    <a:pt x="360021" y="313427"/>
                  </a:lnTo>
                  <a:lnTo>
                    <a:pt x="366374" y="313427"/>
                  </a:lnTo>
                  <a:lnTo>
                    <a:pt x="370610" y="313427"/>
                  </a:lnTo>
                  <a:lnTo>
                    <a:pt x="374845" y="313427"/>
                  </a:lnTo>
                  <a:lnTo>
                    <a:pt x="374845" y="311309"/>
                  </a:lnTo>
                  <a:lnTo>
                    <a:pt x="376963" y="307073"/>
                  </a:lnTo>
                  <a:lnTo>
                    <a:pt x="381199" y="298602"/>
                  </a:lnTo>
                  <a:lnTo>
                    <a:pt x="366374" y="296485"/>
                  </a:lnTo>
                  <a:lnTo>
                    <a:pt x="351550" y="292249"/>
                  </a:lnTo>
                  <a:lnTo>
                    <a:pt x="345197" y="283778"/>
                  </a:lnTo>
                  <a:lnTo>
                    <a:pt x="332490" y="277425"/>
                  </a:lnTo>
                  <a:lnTo>
                    <a:pt x="340961" y="277425"/>
                  </a:lnTo>
                  <a:lnTo>
                    <a:pt x="340961" y="266836"/>
                  </a:lnTo>
                  <a:lnTo>
                    <a:pt x="376963" y="273189"/>
                  </a:lnTo>
                  <a:lnTo>
                    <a:pt x="396023" y="268954"/>
                  </a:lnTo>
                  <a:lnTo>
                    <a:pt x="410848" y="262601"/>
                  </a:lnTo>
                  <a:lnTo>
                    <a:pt x="419319" y="252012"/>
                  </a:lnTo>
                  <a:lnTo>
                    <a:pt x="429908" y="237188"/>
                  </a:lnTo>
                  <a:lnTo>
                    <a:pt x="448968" y="228717"/>
                  </a:lnTo>
                  <a:lnTo>
                    <a:pt x="470145" y="222363"/>
                  </a:lnTo>
                  <a:lnTo>
                    <a:pt x="484970" y="228717"/>
                  </a:lnTo>
                  <a:lnTo>
                    <a:pt x="504030" y="237188"/>
                  </a:lnTo>
                  <a:lnTo>
                    <a:pt x="518854" y="239305"/>
                  </a:lnTo>
                  <a:lnTo>
                    <a:pt x="535796" y="237188"/>
                  </a:lnTo>
                  <a:lnTo>
                    <a:pt x="529443" y="232952"/>
                  </a:lnTo>
                  <a:lnTo>
                    <a:pt x="520972" y="228717"/>
                  </a:lnTo>
                  <a:lnTo>
                    <a:pt x="518854" y="228717"/>
                  </a:lnTo>
                  <a:lnTo>
                    <a:pt x="518854" y="224481"/>
                  </a:lnTo>
                  <a:lnTo>
                    <a:pt x="514619" y="222363"/>
                  </a:lnTo>
                  <a:lnTo>
                    <a:pt x="514619" y="213892"/>
                  </a:lnTo>
                  <a:lnTo>
                    <a:pt x="510383" y="203304"/>
                  </a:lnTo>
                  <a:lnTo>
                    <a:pt x="520972" y="199068"/>
                  </a:lnTo>
                  <a:lnTo>
                    <a:pt x="529443" y="194833"/>
                  </a:lnTo>
                  <a:lnTo>
                    <a:pt x="535796" y="194833"/>
                  </a:lnTo>
                  <a:lnTo>
                    <a:pt x="540032" y="192715"/>
                  </a:lnTo>
                  <a:lnTo>
                    <a:pt x="548503" y="188479"/>
                  </a:lnTo>
                  <a:lnTo>
                    <a:pt x="563327" y="188479"/>
                  </a:lnTo>
                  <a:lnTo>
                    <a:pt x="569681" y="192715"/>
                  </a:lnTo>
                  <a:lnTo>
                    <a:pt x="578152" y="199068"/>
                  </a:lnTo>
                  <a:lnTo>
                    <a:pt x="584505" y="203304"/>
                  </a:lnTo>
                  <a:lnTo>
                    <a:pt x="584505" y="194833"/>
                  </a:lnTo>
                  <a:lnTo>
                    <a:pt x="580269" y="192715"/>
                  </a:lnTo>
                  <a:lnTo>
                    <a:pt x="580269" y="188479"/>
                  </a:lnTo>
                  <a:lnTo>
                    <a:pt x="580269" y="184244"/>
                  </a:lnTo>
                  <a:lnTo>
                    <a:pt x="578152" y="177891"/>
                  </a:lnTo>
                  <a:lnTo>
                    <a:pt x="588741" y="173655"/>
                  </a:lnTo>
                  <a:lnTo>
                    <a:pt x="595094" y="169420"/>
                  </a:lnTo>
                  <a:lnTo>
                    <a:pt x="607801" y="163066"/>
                  </a:lnTo>
                  <a:lnTo>
                    <a:pt x="614154" y="154595"/>
                  </a:lnTo>
                  <a:lnTo>
                    <a:pt x="618389" y="154595"/>
                  </a:lnTo>
                  <a:lnTo>
                    <a:pt x="633214" y="154595"/>
                  </a:lnTo>
                  <a:lnTo>
                    <a:pt x="643803" y="158831"/>
                  </a:lnTo>
                  <a:lnTo>
                    <a:pt x="652274" y="167302"/>
                  </a:lnTo>
                  <a:lnTo>
                    <a:pt x="664980" y="167302"/>
                  </a:lnTo>
                  <a:lnTo>
                    <a:pt x="684040" y="163066"/>
                  </a:lnTo>
                  <a:lnTo>
                    <a:pt x="692512" y="137653"/>
                  </a:lnTo>
                  <a:lnTo>
                    <a:pt x="703100" y="133418"/>
                  </a:lnTo>
                  <a:lnTo>
                    <a:pt x="713689" y="133418"/>
                  </a:lnTo>
                  <a:lnTo>
                    <a:pt x="724278" y="133418"/>
                  </a:lnTo>
                  <a:lnTo>
                    <a:pt x="732749" y="137653"/>
                  </a:lnTo>
                  <a:lnTo>
                    <a:pt x="739103" y="137653"/>
                  </a:lnTo>
                  <a:lnTo>
                    <a:pt x="753927" y="114358"/>
                  </a:lnTo>
                  <a:lnTo>
                    <a:pt x="777222" y="110123"/>
                  </a:lnTo>
                  <a:lnTo>
                    <a:pt x="792047" y="118594"/>
                  </a:lnTo>
                  <a:lnTo>
                    <a:pt x="806871" y="124947"/>
                  </a:lnTo>
                  <a:lnTo>
                    <a:pt x="821696" y="129182"/>
                  </a:lnTo>
                  <a:lnTo>
                    <a:pt x="840756" y="122829"/>
                  </a:lnTo>
                  <a:lnTo>
                    <a:pt x="866169" y="108005"/>
                  </a:lnTo>
                  <a:lnTo>
                    <a:pt x="891582" y="95298"/>
                  </a:lnTo>
                  <a:close/>
                  <a:moveTo>
                    <a:pt x="4455795" y="88945"/>
                  </a:moveTo>
                  <a:lnTo>
                    <a:pt x="4470620" y="93181"/>
                  </a:lnTo>
                  <a:lnTo>
                    <a:pt x="4485444" y="99534"/>
                  </a:lnTo>
                  <a:lnTo>
                    <a:pt x="4491798" y="108005"/>
                  </a:lnTo>
                  <a:lnTo>
                    <a:pt x="4502386" y="114358"/>
                  </a:lnTo>
                  <a:lnTo>
                    <a:pt x="4515093" y="122829"/>
                  </a:lnTo>
                  <a:lnTo>
                    <a:pt x="4506622" y="144007"/>
                  </a:lnTo>
                  <a:lnTo>
                    <a:pt x="4462149" y="169420"/>
                  </a:lnTo>
                  <a:lnTo>
                    <a:pt x="4428264" y="199068"/>
                  </a:lnTo>
                  <a:lnTo>
                    <a:pt x="4398615" y="237188"/>
                  </a:lnTo>
                  <a:lnTo>
                    <a:pt x="4392262" y="237188"/>
                  </a:lnTo>
                  <a:lnTo>
                    <a:pt x="4392262" y="228717"/>
                  </a:lnTo>
                  <a:lnTo>
                    <a:pt x="4381673" y="222363"/>
                  </a:lnTo>
                  <a:lnTo>
                    <a:pt x="4373202" y="213892"/>
                  </a:lnTo>
                  <a:lnTo>
                    <a:pt x="4368967" y="207539"/>
                  </a:lnTo>
                  <a:lnTo>
                    <a:pt x="4362613" y="199068"/>
                  </a:lnTo>
                  <a:lnTo>
                    <a:pt x="4358378" y="188479"/>
                  </a:lnTo>
                  <a:lnTo>
                    <a:pt x="4366849" y="173655"/>
                  </a:lnTo>
                  <a:lnTo>
                    <a:pt x="4368967" y="163066"/>
                  </a:lnTo>
                  <a:lnTo>
                    <a:pt x="4373202" y="144007"/>
                  </a:lnTo>
                  <a:lnTo>
                    <a:pt x="4318140" y="144007"/>
                  </a:lnTo>
                  <a:lnTo>
                    <a:pt x="4318140" y="129182"/>
                  </a:lnTo>
                  <a:lnTo>
                    <a:pt x="4347789" y="118594"/>
                  </a:lnTo>
                  <a:lnTo>
                    <a:pt x="4377438" y="110123"/>
                  </a:lnTo>
                  <a:lnTo>
                    <a:pt x="4413440" y="103769"/>
                  </a:lnTo>
                  <a:lnTo>
                    <a:pt x="4417675" y="114358"/>
                  </a:lnTo>
                  <a:lnTo>
                    <a:pt x="4421911" y="118594"/>
                  </a:lnTo>
                  <a:lnTo>
                    <a:pt x="4421911" y="122829"/>
                  </a:lnTo>
                  <a:lnTo>
                    <a:pt x="4426147" y="122829"/>
                  </a:lnTo>
                  <a:lnTo>
                    <a:pt x="4426147" y="124947"/>
                  </a:lnTo>
                  <a:lnTo>
                    <a:pt x="4432500" y="129182"/>
                  </a:lnTo>
                  <a:lnTo>
                    <a:pt x="4436735" y="118594"/>
                  </a:lnTo>
                  <a:lnTo>
                    <a:pt x="4440971" y="110123"/>
                  </a:lnTo>
                  <a:lnTo>
                    <a:pt x="4443089" y="103769"/>
                  </a:lnTo>
                  <a:lnTo>
                    <a:pt x="4451560" y="95298"/>
                  </a:lnTo>
                  <a:lnTo>
                    <a:pt x="4455795" y="88945"/>
                  </a:lnTo>
                  <a:close/>
                  <a:moveTo>
                    <a:pt x="4546860" y="48708"/>
                  </a:moveTo>
                  <a:lnTo>
                    <a:pt x="4555331" y="50826"/>
                  </a:lnTo>
                  <a:lnTo>
                    <a:pt x="4557449" y="50826"/>
                  </a:lnTo>
                  <a:lnTo>
                    <a:pt x="4561684" y="55061"/>
                  </a:lnTo>
                  <a:lnTo>
                    <a:pt x="4565920" y="59297"/>
                  </a:lnTo>
                  <a:lnTo>
                    <a:pt x="4570155" y="65650"/>
                  </a:lnTo>
                  <a:lnTo>
                    <a:pt x="4576508" y="78356"/>
                  </a:lnTo>
                  <a:lnTo>
                    <a:pt x="4584980" y="88945"/>
                  </a:lnTo>
                  <a:lnTo>
                    <a:pt x="4587097" y="103769"/>
                  </a:lnTo>
                  <a:lnTo>
                    <a:pt x="4570155" y="103769"/>
                  </a:lnTo>
                  <a:lnTo>
                    <a:pt x="4570155" y="95298"/>
                  </a:lnTo>
                  <a:lnTo>
                    <a:pt x="4561684" y="88945"/>
                  </a:lnTo>
                  <a:lnTo>
                    <a:pt x="4555331" y="80474"/>
                  </a:lnTo>
                  <a:lnTo>
                    <a:pt x="4551095" y="74121"/>
                  </a:lnTo>
                  <a:lnTo>
                    <a:pt x="4546860" y="63532"/>
                  </a:lnTo>
                  <a:lnTo>
                    <a:pt x="4546860" y="48708"/>
                  </a:lnTo>
                  <a:close/>
                  <a:moveTo>
                    <a:pt x="1997060" y="40237"/>
                  </a:moveTo>
                  <a:lnTo>
                    <a:pt x="2047887" y="40237"/>
                  </a:lnTo>
                  <a:lnTo>
                    <a:pt x="2100831" y="48708"/>
                  </a:lnTo>
                  <a:lnTo>
                    <a:pt x="2147422" y="55061"/>
                  </a:lnTo>
                  <a:lnTo>
                    <a:pt x="2189778" y="65650"/>
                  </a:lnTo>
                  <a:lnTo>
                    <a:pt x="2251193" y="55061"/>
                  </a:lnTo>
                  <a:lnTo>
                    <a:pt x="2259664" y="63532"/>
                  </a:lnTo>
                  <a:lnTo>
                    <a:pt x="2266017" y="65650"/>
                  </a:lnTo>
                  <a:lnTo>
                    <a:pt x="2274488" y="78356"/>
                  </a:lnTo>
                  <a:lnTo>
                    <a:pt x="2278724" y="84710"/>
                  </a:lnTo>
                  <a:lnTo>
                    <a:pt x="2285077" y="88945"/>
                  </a:lnTo>
                  <a:lnTo>
                    <a:pt x="2321079" y="103769"/>
                  </a:lnTo>
                  <a:lnTo>
                    <a:pt x="2363435" y="114358"/>
                  </a:lnTo>
                  <a:lnTo>
                    <a:pt x="2399437" y="122829"/>
                  </a:lnTo>
                  <a:lnTo>
                    <a:pt x="2399437" y="137653"/>
                  </a:lnTo>
                  <a:lnTo>
                    <a:pt x="2340139" y="137653"/>
                  </a:lnTo>
                  <a:lnTo>
                    <a:pt x="2314726" y="124947"/>
                  </a:lnTo>
                  <a:lnTo>
                    <a:pt x="2285077" y="124947"/>
                  </a:lnTo>
                  <a:lnTo>
                    <a:pt x="2251193" y="129182"/>
                  </a:lnTo>
                  <a:lnTo>
                    <a:pt x="2219426" y="137653"/>
                  </a:lnTo>
                  <a:lnTo>
                    <a:pt x="2219426" y="154595"/>
                  </a:lnTo>
                  <a:lnTo>
                    <a:pt x="2259664" y="154595"/>
                  </a:lnTo>
                  <a:lnTo>
                    <a:pt x="2289313" y="148242"/>
                  </a:lnTo>
                  <a:lnTo>
                    <a:pt x="2325315" y="144007"/>
                  </a:lnTo>
                  <a:lnTo>
                    <a:pt x="2369788" y="144007"/>
                  </a:lnTo>
                  <a:lnTo>
                    <a:pt x="2414262" y="144007"/>
                  </a:lnTo>
                  <a:lnTo>
                    <a:pt x="2448146" y="144007"/>
                  </a:lnTo>
                  <a:lnTo>
                    <a:pt x="2477795" y="173656"/>
                  </a:lnTo>
                  <a:lnTo>
                    <a:pt x="2513797" y="194833"/>
                  </a:lnTo>
                  <a:lnTo>
                    <a:pt x="2503208" y="218128"/>
                  </a:lnTo>
                  <a:lnTo>
                    <a:pt x="2482030" y="232952"/>
                  </a:lnTo>
                  <a:lnTo>
                    <a:pt x="2462970" y="243541"/>
                  </a:lnTo>
                  <a:lnTo>
                    <a:pt x="2437557" y="252012"/>
                  </a:lnTo>
                  <a:lnTo>
                    <a:pt x="2399437" y="252012"/>
                  </a:lnTo>
                  <a:lnTo>
                    <a:pt x="2365553" y="262601"/>
                  </a:lnTo>
                  <a:lnTo>
                    <a:pt x="2329551" y="262601"/>
                  </a:lnTo>
                  <a:lnTo>
                    <a:pt x="2289313" y="258365"/>
                  </a:lnTo>
                  <a:lnTo>
                    <a:pt x="2251193" y="254130"/>
                  </a:lnTo>
                  <a:lnTo>
                    <a:pt x="2215191" y="254130"/>
                  </a:lnTo>
                  <a:lnTo>
                    <a:pt x="2185542" y="262601"/>
                  </a:lnTo>
                  <a:lnTo>
                    <a:pt x="2162246" y="283778"/>
                  </a:lnTo>
                  <a:lnTo>
                    <a:pt x="2251193" y="283778"/>
                  </a:lnTo>
                  <a:lnTo>
                    <a:pt x="2278724" y="277425"/>
                  </a:lnTo>
                  <a:lnTo>
                    <a:pt x="2310491" y="273189"/>
                  </a:lnTo>
                  <a:lnTo>
                    <a:pt x="2348611" y="277425"/>
                  </a:lnTo>
                  <a:lnTo>
                    <a:pt x="2374024" y="283778"/>
                  </a:lnTo>
                  <a:lnTo>
                    <a:pt x="2380377" y="311309"/>
                  </a:lnTo>
                  <a:lnTo>
                    <a:pt x="2393084" y="307073"/>
                  </a:lnTo>
                  <a:lnTo>
                    <a:pt x="2410026" y="296485"/>
                  </a:lnTo>
                  <a:lnTo>
                    <a:pt x="2433321" y="288014"/>
                  </a:lnTo>
                  <a:lnTo>
                    <a:pt x="2454499" y="283778"/>
                  </a:lnTo>
                  <a:lnTo>
                    <a:pt x="2458735" y="296485"/>
                  </a:lnTo>
                  <a:lnTo>
                    <a:pt x="2462970" y="302838"/>
                  </a:lnTo>
                  <a:lnTo>
                    <a:pt x="2467206" y="307074"/>
                  </a:lnTo>
                  <a:lnTo>
                    <a:pt x="2473559" y="311309"/>
                  </a:lnTo>
                  <a:lnTo>
                    <a:pt x="2482030" y="317662"/>
                  </a:lnTo>
                  <a:lnTo>
                    <a:pt x="2448146" y="381195"/>
                  </a:lnTo>
                  <a:lnTo>
                    <a:pt x="2462970" y="381195"/>
                  </a:lnTo>
                  <a:lnTo>
                    <a:pt x="2488384" y="366370"/>
                  </a:lnTo>
                  <a:lnTo>
                    <a:pt x="2522268" y="347311"/>
                  </a:lnTo>
                  <a:lnTo>
                    <a:pt x="2562506" y="332486"/>
                  </a:lnTo>
                  <a:lnTo>
                    <a:pt x="2606979" y="317662"/>
                  </a:lnTo>
                  <a:lnTo>
                    <a:pt x="2655688" y="307073"/>
                  </a:lnTo>
                  <a:lnTo>
                    <a:pt x="2698043" y="307073"/>
                  </a:lnTo>
                  <a:lnTo>
                    <a:pt x="2740399" y="311309"/>
                  </a:lnTo>
                  <a:lnTo>
                    <a:pt x="2770048" y="328251"/>
                  </a:lnTo>
                  <a:lnTo>
                    <a:pt x="2786990" y="357899"/>
                  </a:lnTo>
                  <a:lnTo>
                    <a:pt x="2799696" y="357899"/>
                  </a:lnTo>
                  <a:lnTo>
                    <a:pt x="2799696" y="362135"/>
                  </a:lnTo>
                  <a:lnTo>
                    <a:pt x="2795461" y="366370"/>
                  </a:lnTo>
                  <a:lnTo>
                    <a:pt x="2791225" y="366370"/>
                  </a:lnTo>
                  <a:lnTo>
                    <a:pt x="2786990" y="366370"/>
                  </a:lnTo>
                  <a:lnTo>
                    <a:pt x="2780636" y="372724"/>
                  </a:lnTo>
                  <a:lnTo>
                    <a:pt x="2770048" y="376959"/>
                  </a:lnTo>
                  <a:lnTo>
                    <a:pt x="2757341" y="381195"/>
                  </a:lnTo>
                  <a:lnTo>
                    <a:pt x="2742516" y="385430"/>
                  </a:lnTo>
                  <a:lnTo>
                    <a:pt x="2731928" y="387548"/>
                  </a:lnTo>
                  <a:lnTo>
                    <a:pt x="2706514" y="427785"/>
                  </a:lnTo>
                  <a:lnTo>
                    <a:pt x="2657806" y="457434"/>
                  </a:lnTo>
                  <a:lnTo>
                    <a:pt x="2602743" y="476493"/>
                  </a:lnTo>
                  <a:lnTo>
                    <a:pt x="2537092" y="487082"/>
                  </a:lnTo>
                  <a:lnTo>
                    <a:pt x="2537092" y="499789"/>
                  </a:lnTo>
                  <a:lnTo>
                    <a:pt x="2537092" y="506142"/>
                  </a:lnTo>
                  <a:lnTo>
                    <a:pt x="2537092" y="510377"/>
                  </a:lnTo>
                  <a:lnTo>
                    <a:pt x="2532857" y="514612"/>
                  </a:lnTo>
                  <a:lnTo>
                    <a:pt x="2537092" y="516731"/>
                  </a:lnTo>
                  <a:lnTo>
                    <a:pt x="2537092" y="520966"/>
                  </a:lnTo>
                  <a:lnTo>
                    <a:pt x="2543446" y="529437"/>
                  </a:lnTo>
                  <a:lnTo>
                    <a:pt x="2554035" y="535791"/>
                  </a:lnTo>
                  <a:lnTo>
                    <a:pt x="2562506" y="540026"/>
                  </a:lnTo>
                  <a:lnTo>
                    <a:pt x="2568859" y="546379"/>
                  </a:lnTo>
                  <a:lnTo>
                    <a:pt x="2577330" y="550615"/>
                  </a:lnTo>
                  <a:lnTo>
                    <a:pt x="2583683" y="561204"/>
                  </a:lnTo>
                  <a:lnTo>
                    <a:pt x="2577330" y="576028"/>
                  </a:lnTo>
                  <a:lnTo>
                    <a:pt x="2568859" y="609912"/>
                  </a:lnTo>
                  <a:lnTo>
                    <a:pt x="2562506" y="650149"/>
                  </a:lnTo>
                  <a:lnTo>
                    <a:pt x="2554035" y="690386"/>
                  </a:lnTo>
                  <a:lnTo>
                    <a:pt x="2554035" y="724270"/>
                  </a:lnTo>
                  <a:lnTo>
                    <a:pt x="2562506" y="720035"/>
                  </a:lnTo>
                  <a:lnTo>
                    <a:pt x="2568859" y="720035"/>
                  </a:lnTo>
                  <a:lnTo>
                    <a:pt x="2573095" y="720035"/>
                  </a:lnTo>
                  <a:lnTo>
                    <a:pt x="2581566" y="720035"/>
                  </a:lnTo>
                  <a:lnTo>
                    <a:pt x="2583683" y="720035"/>
                  </a:lnTo>
                  <a:lnTo>
                    <a:pt x="2596390" y="724270"/>
                  </a:lnTo>
                  <a:lnTo>
                    <a:pt x="2592155" y="734859"/>
                  </a:lnTo>
                  <a:lnTo>
                    <a:pt x="2592155" y="739095"/>
                  </a:lnTo>
                  <a:lnTo>
                    <a:pt x="2592155" y="747566"/>
                  </a:lnTo>
                  <a:lnTo>
                    <a:pt x="2592155" y="749683"/>
                  </a:lnTo>
                  <a:lnTo>
                    <a:pt x="2592155" y="758154"/>
                  </a:lnTo>
                  <a:lnTo>
                    <a:pt x="2596390" y="772979"/>
                  </a:lnTo>
                  <a:lnTo>
                    <a:pt x="2583683" y="772979"/>
                  </a:lnTo>
                  <a:lnTo>
                    <a:pt x="2583683" y="779332"/>
                  </a:lnTo>
                  <a:lnTo>
                    <a:pt x="2577330" y="777214"/>
                  </a:lnTo>
                  <a:lnTo>
                    <a:pt x="2568859" y="768743"/>
                  </a:lnTo>
                  <a:lnTo>
                    <a:pt x="2566741" y="764508"/>
                  </a:lnTo>
                  <a:lnTo>
                    <a:pt x="2558270" y="762390"/>
                  </a:lnTo>
                  <a:lnTo>
                    <a:pt x="2551917" y="758154"/>
                  </a:lnTo>
                  <a:lnTo>
                    <a:pt x="2537092" y="758154"/>
                  </a:lnTo>
                  <a:lnTo>
                    <a:pt x="2528621" y="762390"/>
                  </a:lnTo>
                  <a:lnTo>
                    <a:pt x="2522268" y="764508"/>
                  </a:lnTo>
                  <a:lnTo>
                    <a:pt x="2513797" y="768743"/>
                  </a:lnTo>
                  <a:lnTo>
                    <a:pt x="2509561" y="772979"/>
                  </a:lnTo>
                  <a:lnTo>
                    <a:pt x="2503208" y="777214"/>
                  </a:lnTo>
                  <a:lnTo>
                    <a:pt x="2498972" y="783567"/>
                  </a:lnTo>
                  <a:lnTo>
                    <a:pt x="2494737" y="798392"/>
                  </a:lnTo>
                  <a:lnTo>
                    <a:pt x="2543446" y="813216"/>
                  </a:lnTo>
                  <a:lnTo>
                    <a:pt x="2554035" y="878866"/>
                  </a:lnTo>
                  <a:lnTo>
                    <a:pt x="2543446" y="878866"/>
                  </a:lnTo>
                  <a:lnTo>
                    <a:pt x="2537092" y="878866"/>
                  </a:lnTo>
                  <a:lnTo>
                    <a:pt x="2528621" y="883102"/>
                  </a:lnTo>
                  <a:lnTo>
                    <a:pt x="2522268" y="887337"/>
                  </a:lnTo>
                  <a:lnTo>
                    <a:pt x="2522268" y="902161"/>
                  </a:lnTo>
                  <a:lnTo>
                    <a:pt x="2539210" y="912750"/>
                  </a:lnTo>
                  <a:lnTo>
                    <a:pt x="2551917" y="927574"/>
                  </a:lnTo>
                  <a:lnTo>
                    <a:pt x="2558270" y="946634"/>
                  </a:lnTo>
                  <a:lnTo>
                    <a:pt x="2562506" y="976283"/>
                  </a:lnTo>
                  <a:lnTo>
                    <a:pt x="2543446" y="976283"/>
                  </a:lnTo>
                  <a:lnTo>
                    <a:pt x="2539210" y="976283"/>
                  </a:lnTo>
                  <a:lnTo>
                    <a:pt x="2528621" y="972047"/>
                  </a:lnTo>
                  <a:lnTo>
                    <a:pt x="2522268" y="976283"/>
                  </a:lnTo>
                  <a:lnTo>
                    <a:pt x="2509561" y="976283"/>
                  </a:lnTo>
                  <a:lnTo>
                    <a:pt x="2503208" y="982636"/>
                  </a:lnTo>
                  <a:lnTo>
                    <a:pt x="2494737" y="991107"/>
                  </a:lnTo>
                  <a:lnTo>
                    <a:pt x="2507444" y="997460"/>
                  </a:lnTo>
                  <a:lnTo>
                    <a:pt x="2513797" y="1001696"/>
                  </a:lnTo>
                  <a:lnTo>
                    <a:pt x="2518032" y="1005931"/>
                  </a:lnTo>
                  <a:lnTo>
                    <a:pt x="2522268" y="1008049"/>
                  </a:lnTo>
                  <a:lnTo>
                    <a:pt x="2524386" y="1020755"/>
                  </a:lnTo>
                  <a:lnTo>
                    <a:pt x="2528621" y="1031344"/>
                  </a:lnTo>
                  <a:lnTo>
                    <a:pt x="2524386" y="1035579"/>
                  </a:lnTo>
                  <a:lnTo>
                    <a:pt x="2524386" y="1037698"/>
                  </a:lnTo>
                  <a:lnTo>
                    <a:pt x="2522268" y="1041933"/>
                  </a:lnTo>
                  <a:lnTo>
                    <a:pt x="2522268" y="1050404"/>
                  </a:lnTo>
                  <a:lnTo>
                    <a:pt x="2492619" y="1050404"/>
                  </a:lnTo>
                  <a:lnTo>
                    <a:pt x="2462970" y="1056757"/>
                  </a:lnTo>
                  <a:lnTo>
                    <a:pt x="2439675" y="1065228"/>
                  </a:lnTo>
                  <a:lnTo>
                    <a:pt x="2448146" y="1065228"/>
                  </a:lnTo>
                  <a:lnTo>
                    <a:pt x="2458735" y="1071582"/>
                  </a:lnTo>
                  <a:lnTo>
                    <a:pt x="2467206" y="1075817"/>
                  </a:lnTo>
                  <a:lnTo>
                    <a:pt x="2473559" y="1075817"/>
                  </a:lnTo>
                  <a:lnTo>
                    <a:pt x="2482030" y="1080053"/>
                  </a:lnTo>
                  <a:lnTo>
                    <a:pt x="2488384" y="1086407"/>
                  </a:lnTo>
                  <a:lnTo>
                    <a:pt x="2494737" y="1096995"/>
                  </a:lnTo>
                  <a:lnTo>
                    <a:pt x="2482030" y="1116054"/>
                  </a:lnTo>
                  <a:lnTo>
                    <a:pt x="2473559" y="1139350"/>
                  </a:lnTo>
                  <a:lnTo>
                    <a:pt x="2462970" y="1164763"/>
                  </a:lnTo>
                  <a:lnTo>
                    <a:pt x="2458735" y="1154174"/>
                  </a:lnTo>
                  <a:lnTo>
                    <a:pt x="2452381" y="1145703"/>
                  </a:lnTo>
                  <a:lnTo>
                    <a:pt x="2448146" y="1141468"/>
                  </a:lnTo>
                  <a:lnTo>
                    <a:pt x="2439675" y="1141468"/>
                  </a:lnTo>
                  <a:lnTo>
                    <a:pt x="2429086" y="1139350"/>
                  </a:lnTo>
                  <a:lnTo>
                    <a:pt x="2414262" y="1139350"/>
                  </a:lnTo>
                  <a:lnTo>
                    <a:pt x="2414262" y="1145703"/>
                  </a:lnTo>
                  <a:lnTo>
                    <a:pt x="2422733" y="1145703"/>
                  </a:lnTo>
                  <a:lnTo>
                    <a:pt x="2448146" y="1171116"/>
                  </a:lnTo>
                  <a:lnTo>
                    <a:pt x="2469324" y="1200764"/>
                  </a:lnTo>
                  <a:lnTo>
                    <a:pt x="2482030" y="1238884"/>
                  </a:lnTo>
                  <a:lnTo>
                    <a:pt x="2488384" y="1283357"/>
                  </a:lnTo>
                  <a:lnTo>
                    <a:pt x="2482030" y="1283357"/>
                  </a:lnTo>
                  <a:lnTo>
                    <a:pt x="2482030" y="1293945"/>
                  </a:lnTo>
                  <a:lnTo>
                    <a:pt x="2422733" y="1300299"/>
                  </a:lnTo>
                  <a:lnTo>
                    <a:pt x="2422733" y="1260061"/>
                  </a:lnTo>
                  <a:lnTo>
                    <a:pt x="2414262" y="1253708"/>
                  </a:lnTo>
                  <a:lnTo>
                    <a:pt x="2407908" y="1249473"/>
                  </a:lnTo>
                  <a:lnTo>
                    <a:pt x="2403673" y="1245238"/>
                  </a:lnTo>
                  <a:lnTo>
                    <a:pt x="2393084" y="1238884"/>
                  </a:lnTo>
                  <a:lnTo>
                    <a:pt x="2380377" y="1234648"/>
                  </a:lnTo>
                  <a:lnTo>
                    <a:pt x="2363435" y="1245237"/>
                  </a:lnTo>
                  <a:lnTo>
                    <a:pt x="2340139" y="1253708"/>
                  </a:lnTo>
                  <a:lnTo>
                    <a:pt x="2314726" y="1255826"/>
                  </a:lnTo>
                  <a:lnTo>
                    <a:pt x="2291431" y="1264297"/>
                  </a:lnTo>
                  <a:lnTo>
                    <a:pt x="2278724" y="1274886"/>
                  </a:lnTo>
                  <a:lnTo>
                    <a:pt x="2291431" y="1274886"/>
                  </a:lnTo>
                  <a:lnTo>
                    <a:pt x="2310491" y="1274886"/>
                  </a:lnTo>
                  <a:lnTo>
                    <a:pt x="2340139" y="1270650"/>
                  </a:lnTo>
                  <a:lnTo>
                    <a:pt x="2374024" y="1268532"/>
                  </a:lnTo>
                  <a:lnTo>
                    <a:pt x="2374024" y="1283357"/>
                  </a:lnTo>
                  <a:lnTo>
                    <a:pt x="2299902" y="1308770"/>
                  </a:lnTo>
                  <a:lnTo>
                    <a:pt x="2299902" y="1315123"/>
                  </a:lnTo>
                  <a:lnTo>
                    <a:pt x="2318962" y="1315123"/>
                  </a:lnTo>
                  <a:lnTo>
                    <a:pt x="2329551" y="1313005"/>
                  </a:lnTo>
                  <a:lnTo>
                    <a:pt x="2344375" y="1308770"/>
                  </a:lnTo>
                  <a:lnTo>
                    <a:pt x="2359199" y="1304534"/>
                  </a:lnTo>
                  <a:lnTo>
                    <a:pt x="2374024" y="1300299"/>
                  </a:lnTo>
                  <a:lnTo>
                    <a:pt x="2378259" y="1319358"/>
                  </a:lnTo>
                  <a:lnTo>
                    <a:pt x="2393084" y="1327829"/>
                  </a:lnTo>
                  <a:lnTo>
                    <a:pt x="2407908" y="1329947"/>
                  </a:lnTo>
                  <a:lnTo>
                    <a:pt x="2433321" y="1327829"/>
                  </a:lnTo>
                  <a:lnTo>
                    <a:pt x="2462970" y="1327829"/>
                  </a:lnTo>
                  <a:lnTo>
                    <a:pt x="2462970" y="1334183"/>
                  </a:lnTo>
                  <a:lnTo>
                    <a:pt x="2454499" y="1334183"/>
                  </a:lnTo>
                  <a:lnTo>
                    <a:pt x="2414262" y="1372302"/>
                  </a:lnTo>
                  <a:lnTo>
                    <a:pt x="2369788" y="1408304"/>
                  </a:lnTo>
                  <a:lnTo>
                    <a:pt x="2325315" y="1437952"/>
                  </a:lnTo>
                  <a:lnTo>
                    <a:pt x="2274488" y="1463365"/>
                  </a:lnTo>
                  <a:lnTo>
                    <a:pt x="2219426" y="1473954"/>
                  </a:lnTo>
                  <a:lnTo>
                    <a:pt x="2155893" y="1471836"/>
                  </a:lnTo>
                  <a:lnTo>
                    <a:pt x="2155893" y="1482425"/>
                  </a:lnTo>
                  <a:lnTo>
                    <a:pt x="2155893" y="1493014"/>
                  </a:lnTo>
                  <a:lnTo>
                    <a:pt x="2151658" y="1501485"/>
                  </a:lnTo>
                  <a:lnTo>
                    <a:pt x="2147422" y="1503603"/>
                  </a:lnTo>
                  <a:lnTo>
                    <a:pt x="2145304" y="1503603"/>
                  </a:lnTo>
                  <a:lnTo>
                    <a:pt x="2141069" y="1507838"/>
                  </a:lnTo>
                  <a:lnTo>
                    <a:pt x="2132598" y="1512074"/>
                  </a:lnTo>
                  <a:lnTo>
                    <a:pt x="2126244" y="1516309"/>
                  </a:lnTo>
                  <a:lnTo>
                    <a:pt x="2122009" y="1518427"/>
                  </a:lnTo>
                  <a:lnTo>
                    <a:pt x="2115655" y="1526898"/>
                  </a:lnTo>
                  <a:lnTo>
                    <a:pt x="2107184" y="1548075"/>
                  </a:lnTo>
                  <a:lnTo>
                    <a:pt x="2102949" y="1575606"/>
                  </a:lnTo>
                  <a:lnTo>
                    <a:pt x="2096595" y="1592548"/>
                  </a:lnTo>
                  <a:lnTo>
                    <a:pt x="2077536" y="1611607"/>
                  </a:lnTo>
                  <a:lnTo>
                    <a:pt x="2045769" y="1632786"/>
                  </a:lnTo>
                  <a:lnTo>
                    <a:pt x="2003413" y="1651845"/>
                  </a:lnTo>
                  <a:lnTo>
                    <a:pt x="1967411" y="1666670"/>
                  </a:lnTo>
                  <a:lnTo>
                    <a:pt x="1933527" y="1675141"/>
                  </a:lnTo>
                  <a:lnTo>
                    <a:pt x="1933527" y="1666670"/>
                  </a:lnTo>
                  <a:lnTo>
                    <a:pt x="1933527" y="1660316"/>
                  </a:lnTo>
                  <a:lnTo>
                    <a:pt x="1929291" y="1660316"/>
                  </a:lnTo>
                  <a:lnTo>
                    <a:pt x="1929291" y="1656081"/>
                  </a:lnTo>
                  <a:lnTo>
                    <a:pt x="1927174" y="1651845"/>
                  </a:lnTo>
                  <a:lnTo>
                    <a:pt x="1922938" y="1681494"/>
                  </a:lnTo>
                  <a:lnTo>
                    <a:pt x="1912349" y="1706907"/>
                  </a:lnTo>
                  <a:lnTo>
                    <a:pt x="1903878" y="1730202"/>
                  </a:lnTo>
                  <a:lnTo>
                    <a:pt x="1893289" y="1751380"/>
                  </a:lnTo>
                  <a:lnTo>
                    <a:pt x="1884818" y="1781028"/>
                  </a:lnTo>
                  <a:lnTo>
                    <a:pt x="1893289" y="1785264"/>
                  </a:lnTo>
                  <a:lnTo>
                    <a:pt x="1893289" y="1789499"/>
                  </a:lnTo>
                  <a:lnTo>
                    <a:pt x="1897525" y="1789499"/>
                  </a:lnTo>
                  <a:lnTo>
                    <a:pt x="1897525" y="1793735"/>
                  </a:lnTo>
                  <a:lnTo>
                    <a:pt x="1893289" y="1795852"/>
                  </a:lnTo>
                  <a:lnTo>
                    <a:pt x="1884818" y="1804323"/>
                  </a:lnTo>
                  <a:lnTo>
                    <a:pt x="1878465" y="1808559"/>
                  </a:lnTo>
                  <a:lnTo>
                    <a:pt x="1872111" y="1814913"/>
                  </a:lnTo>
                  <a:lnTo>
                    <a:pt x="1863640" y="1819148"/>
                  </a:lnTo>
                  <a:lnTo>
                    <a:pt x="1859405" y="1825501"/>
                  </a:lnTo>
                  <a:lnTo>
                    <a:pt x="1853051" y="1836090"/>
                  </a:lnTo>
                  <a:lnTo>
                    <a:pt x="1838227" y="1878445"/>
                  </a:lnTo>
                  <a:lnTo>
                    <a:pt x="1827638" y="1922917"/>
                  </a:lnTo>
                  <a:lnTo>
                    <a:pt x="1823403" y="1973743"/>
                  </a:lnTo>
                  <a:lnTo>
                    <a:pt x="1814932" y="2022452"/>
                  </a:lnTo>
                  <a:lnTo>
                    <a:pt x="1804343" y="2066925"/>
                  </a:lnTo>
                  <a:lnTo>
                    <a:pt x="1797989" y="2062689"/>
                  </a:lnTo>
                  <a:lnTo>
                    <a:pt x="1793754" y="2062689"/>
                  </a:lnTo>
                  <a:lnTo>
                    <a:pt x="1793754" y="2058453"/>
                  </a:lnTo>
                  <a:lnTo>
                    <a:pt x="1789518" y="2058453"/>
                  </a:lnTo>
                  <a:lnTo>
                    <a:pt x="1778929" y="2052100"/>
                  </a:lnTo>
                  <a:lnTo>
                    <a:pt x="1759869" y="2037276"/>
                  </a:lnTo>
                  <a:lnTo>
                    <a:pt x="1730221" y="2018216"/>
                  </a:lnTo>
                  <a:lnTo>
                    <a:pt x="1696336" y="1999156"/>
                  </a:lnTo>
                  <a:lnTo>
                    <a:pt x="1664570" y="1977979"/>
                  </a:lnTo>
                  <a:lnTo>
                    <a:pt x="1639156" y="1958919"/>
                  </a:lnTo>
                  <a:lnTo>
                    <a:pt x="1615861" y="1948330"/>
                  </a:lnTo>
                  <a:lnTo>
                    <a:pt x="1609508" y="1944095"/>
                  </a:lnTo>
                  <a:lnTo>
                    <a:pt x="1601036" y="1863620"/>
                  </a:lnTo>
                  <a:lnTo>
                    <a:pt x="1596801" y="1855149"/>
                  </a:lnTo>
                  <a:lnTo>
                    <a:pt x="1586212" y="1848796"/>
                  </a:lnTo>
                  <a:lnTo>
                    <a:pt x="1579859" y="1844561"/>
                  </a:lnTo>
                  <a:lnTo>
                    <a:pt x="1567152" y="1836090"/>
                  </a:lnTo>
                  <a:lnTo>
                    <a:pt x="1560799" y="1829737"/>
                  </a:lnTo>
                  <a:lnTo>
                    <a:pt x="1567152" y="1825501"/>
                  </a:lnTo>
                  <a:lnTo>
                    <a:pt x="1567152" y="1821265"/>
                  </a:lnTo>
                  <a:lnTo>
                    <a:pt x="1571388" y="1819148"/>
                  </a:lnTo>
                  <a:lnTo>
                    <a:pt x="1575623" y="1810677"/>
                  </a:lnTo>
                  <a:lnTo>
                    <a:pt x="1579859" y="1804323"/>
                  </a:lnTo>
                  <a:lnTo>
                    <a:pt x="1560799" y="1804323"/>
                  </a:lnTo>
                  <a:lnTo>
                    <a:pt x="1550210" y="1804323"/>
                  </a:lnTo>
                  <a:lnTo>
                    <a:pt x="1541739" y="1804323"/>
                  </a:lnTo>
                  <a:lnTo>
                    <a:pt x="1537503" y="1800087"/>
                  </a:lnTo>
                  <a:lnTo>
                    <a:pt x="1535385" y="1793735"/>
                  </a:lnTo>
                  <a:lnTo>
                    <a:pt x="1526914" y="1781028"/>
                  </a:lnTo>
                  <a:lnTo>
                    <a:pt x="1522679" y="1774675"/>
                  </a:lnTo>
                  <a:lnTo>
                    <a:pt x="1522679" y="1766204"/>
                  </a:lnTo>
                  <a:lnTo>
                    <a:pt x="1522679" y="1764086"/>
                  </a:lnTo>
                  <a:lnTo>
                    <a:pt x="1522679" y="1755615"/>
                  </a:lnTo>
                  <a:lnTo>
                    <a:pt x="1526914" y="1749262"/>
                  </a:lnTo>
                  <a:lnTo>
                    <a:pt x="1526914" y="1740791"/>
                  </a:lnTo>
                  <a:lnTo>
                    <a:pt x="1505737" y="1740791"/>
                  </a:lnTo>
                  <a:lnTo>
                    <a:pt x="1505737" y="1730202"/>
                  </a:lnTo>
                  <a:lnTo>
                    <a:pt x="1507854" y="1719613"/>
                  </a:lnTo>
                  <a:lnTo>
                    <a:pt x="1512090" y="1715377"/>
                  </a:lnTo>
                  <a:lnTo>
                    <a:pt x="1512090" y="1706907"/>
                  </a:lnTo>
                  <a:lnTo>
                    <a:pt x="1516325" y="1700554"/>
                  </a:lnTo>
                  <a:lnTo>
                    <a:pt x="1520561" y="1689965"/>
                  </a:lnTo>
                  <a:lnTo>
                    <a:pt x="1507854" y="1689965"/>
                  </a:lnTo>
                  <a:lnTo>
                    <a:pt x="1497266" y="1689965"/>
                  </a:lnTo>
                  <a:lnTo>
                    <a:pt x="1490912" y="1685729"/>
                  </a:lnTo>
                  <a:lnTo>
                    <a:pt x="1478206" y="1681494"/>
                  </a:lnTo>
                  <a:lnTo>
                    <a:pt x="1476088" y="1626432"/>
                  </a:lnTo>
                  <a:lnTo>
                    <a:pt x="1471852" y="1575606"/>
                  </a:lnTo>
                  <a:lnTo>
                    <a:pt x="1471852" y="1526898"/>
                  </a:lnTo>
                  <a:lnTo>
                    <a:pt x="1486677" y="1478190"/>
                  </a:lnTo>
                  <a:lnTo>
                    <a:pt x="1501501" y="1457012"/>
                  </a:lnTo>
                  <a:lnTo>
                    <a:pt x="1520561" y="1442188"/>
                  </a:lnTo>
                  <a:lnTo>
                    <a:pt x="1535385" y="1429481"/>
                  </a:lnTo>
                  <a:lnTo>
                    <a:pt x="1545974" y="1412539"/>
                  </a:lnTo>
                  <a:lnTo>
                    <a:pt x="1556563" y="1389244"/>
                  </a:lnTo>
                  <a:lnTo>
                    <a:pt x="1560799" y="1349007"/>
                  </a:lnTo>
                  <a:lnTo>
                    <a:pt x="1552328" y="1349007"/>
                  </a:lnTo>
                  <a:lnTo>
                    <a:pt x="1545974" y="1357478"/>
                  </a:lnTo>
                  <a:lnTo>
                    <a:pt x="1537503" y="1359596"/>
                  </a:lnTo>
                  <a:lnTo>
                    <a:pt x="1535385" y="1359596"/>
                  </a:lnTo>
                  <a:lnTo>
                    <a:pt x="1526914" y="1359596"/>
                  </a:lnTo>
                  <a:lnTo>
                    <a:pt x="1520561" y="1357478"/>
                  </a:lnTo>
                  <a:lnTo>
                    <a:pt x="1490912" y="1349007"/>
                  </a:lnTo>
                  <a:lnTo>
                    <a:pt x="1467617" y="1334183"/>
                  </a:lnTo>
                  <a:lnTo>
                    <a:pt x="1452792" y="1313005"/>
                  </a:lnTo>
                  <a:lnTo>
                    <a:pt x="1446439" y="1274886"/>
                  </a:lnTo>
                  <a:lnTo>
                    <a:pt x="1457028" y="1274886"/>
                  </a:lnTo>
                  <a:lnTo>
                    <a:pt x="1457028" y="1268532"/>
                  </a:lnTo>
                  <a:lnTo>
                    <a:pt x="1476088" y="1279121"/>
                  </a:lnTo>
                  <a:lnTo>
                    <a:pt x="1497266" y="1293945"/>
                  </a:lnTo>
                  <a:lnTo>
                    <a:pt x="1516325" y="1300299"/>
                  </a:lnTo>
                  <a:lnTo>
                    <a:pt x="1537503" y="1300299"/>
                  </a:lnTo>
                  <a:lnTo>
                    <a:pt x="1537503" y="1298181"/>
                  </a:lnTo>
                  <a:lnTo>
                    <a:pt x="1541739" y="1293945"/>
                  </a:lnTo>
                  <a:lnTo>
                    <a:pt x="1541739" y="1289710"/>
                  </a:lnTo>
                  <a:lnTo>
                    <a:pt x="1545974" y="1283357"/>
                  </a:lnTo>
                  <a:lnTo>
                    <a:pt x="1505737" y="1253708"/>
                  </a:lnTo>
                  <a:lnTo>
                    <a:pt x="1471852" y="1211353"/>
                  </a:lnTo>
                  <a:lnTo>
                    <a:pt x="1461263" y="1215589"/>
                  </a:lnTo>
                  <a:lnTo>
                    <a:pt x="1452792" y="1219824"/>
                  </a:lnTo>
                  <a:lnTo>
                    <a:pt x="1442203" y="1224060"/>
                  </a:lnTo>
                  <a:lnTo>
                    <a:pt x="1431615" y="1226177"/>
                  </a:lnTo>
                  <a:lnTo>
                    <a:pt x="1423143" y="1219824"/>
                  </a:lnTo>
                  <a:lnTo>
                    <a:pt x="1421026" y="1215589"/>
                  </a:lnTo>
                  <a:lnTo>
                    <a:pt x="1416790" y="1209235"/>
                  </a:lnTo>
                  <a:lnTo>
                    <a:pt x="1412555" y="1205000"/>
                  </a:lnTo>
                  <a:lnTo>
                    <a:pt x="1406201" y="1194411"/>
                  </a:lnTo>
                  <a:lnTo>
                    <a:pt x="1427379" y="1171116"/>
                  </a:lnTo>
                  <a:lnTo>
                    <a:pt x="1431615" y="1139350"/>
                  </a:lnTo>
                  <a:lnTo>
                    <a:pt x="1427379" y="1096995"/>
                  </a:lnTo>
                  <a:lnTo>
                    <a:pt x="1416790" y="1052522"/>
                  </a:lnTo>
                  <a:lnTo>
                    <a:pt x="1397730" y="1005931"/>
                  </a:lnTo>
                  <a:lnTo>
                    <a:pt x="1376552" y="961458"/>
                  </a:lnTo>
                  <a:lnTo>
                    <a:pt x="1349021" y="921221"/>
                  </a:lnTo>
                  <a:lnTo>
                    <a:pt x="1327844" y="883102"/>
                  </a:lnTo>
                  <a:lnTo>
                    <a:pt x="1308784" y="853453"/>
                  </a:lnTo>
                  <a:lnTo>
                    <a:pt x="1264310" y="823805"/>
                  </a:lnTo>
                  <a:lnTo>
                    <a:pt x="1213484" y="813216"/>
                  </a:lnTo>
                  <a:lnTo>
                    <a:pt x="1160539" y="813216"/>
                  </a:lnTo>
                  <a:lnTo>
                    <a:pt x="1101242" y="813216"/>
                  </a:lnTo>
                  <a:lnTo>
                    <a:pt x="1044062" y="817451"/>
                  </a:lnTo>
                  <a:lnTo>
                    <a:pt x="984764" y="813216"/>
                  </a:lnTo>
                  <a:lnTo>
                    <a:pt x="984764" y="802627"/>
                  </a:lnTo>
                  <a:lnTo>
                    <a:pt x="984764" y="794156"/>
                  </a:lnTo>
                  <a:lnTo>
                    <a:pt x="986882" y="792038"/>
                  </a:lnTo>
                  <a:lnTo>
                    <a:pt x="986882" y="787803"/>
                  </a:lnTo>
                  <a:lnTo>
                    <a:pt x="986882" y="783567"/>
                  </a:lnTo>
                  <a:lnTo>
                    <a:pt x="984764" y="779332"/>
                  </a:lnTo>
                  <a:lnTo>
                    <a:pt x="961469" y="768743"/>
                  </a:lnTo>
                  <a:lnTo>
                    <a:pt x="940291" y="762390"/>
                  </a:lnTo>
                  <a:lnTo>
                    <a:pt x="916996" y="747566"/>
                  </a:lnTo>
                  <a:lnTo>
                    <a:pt x="936055" y="747566"/>
                  </a:lnTo>
                  <a:lnTo>
                    <a:pt x="957233" y="739095"/>
                  </a:lnTo>
                  <a:lnTo>
                    <a:pt x="986882" y="732741"/>
                  </a:lnTo>
                  <a:lnTo>
                    <a:pt x="1020766" y="728506"/>
                  </a:lnTo>
                  <a:lnTo>
                    <a:pt x="1046180" y="720035"/>
                  </a:lnTo>
                  <a:lnTo>
                    <a:pt x="1065240" y="705211"/>
                  </a:lnTo>
                  <a:lnTo>
                    <a:pt x="976293" y="705211"/>
                  </a:lnTo>
                  <a:lnTo>
                    <a:pt x="955115" y="698857"/>
                  </a:lnTo>
                  <a:lnTo>
                    <a:pt x="936055" y="698857"/>
                  </a:lnTo>
                  <a:lnTo>
                    <a:pt x="912760" y="694622"/>
                  </a:lnTo>
                  <a:lnTo>
                    <a:pt x="895818" y="690386"/>
                  </a:lnTo>
                  <a:lnTo>
                    <a:pt x="876758" y="684033"/>
                  </a:lnTo>
                  <a:lnTo>
                    <a:pt x="866169" y="664973"/>
                  </a:lnTo>
                  <a:lnTo>
                    <a:pt x="861933" y="635325"/>
                  </a:lnTo>
                  <a:lnTo>
                    <a:pt x="906407" y="628972"/>
                  </a:lnTo>
                  <a:lnTo>
                    <a:pt x="946644" y="614147"/>
                  </a:lnTo>
                  <a:lnTo>
                    <a:pt x="980529" y="599323"/>
                  </a:lnTo>
                  <a:lnTo>
                    <a:pt x="1016531" y="584499"/>
                  </a:lnTo>
                  <a:lnTo>
                    <a:pt x="1090653" y="584499"/>
                  </a:lnTo>
                  <a:lnTo>
                    <a:pt x="1120302" y="487082"/>
                  </a:lnTo>
                  <a:lnTo>
                    <a:pt x="1050415" y="487082"/>
                  </a:lnTo>
                  <a:lnTo>
                    <a:pt x="1031355" y="461669"/>
                  </a:lnTo>
                  <a:lnTo>
                    <a:pt x="1054651" y="446845"/>
                  </a:lnTo>
                  <a:lnTo>
                    <a:pt x="1071593" y="432021"/>
                  </a:lnTo>
                  <a:lnTo>
                    <a:pt x="1094889" y="421432"/>
                  </a:lnTo>
                  <a:lnTo>
                    <a:pt x="1120302" y="412961"/>
                  </a:lnTo>
                  <a:lnTo>
                    <a:pt x="1120302" y="387548"/>
                  </a:lnTo>
                  <a:lnTo>
                    <a:pt x="1149951" y="372724"/>
                  </a:lnTo>
                  <a:lnTo>
                    <a:pt x="1164775" y="355782"/>
                  </a:lnTo>
                  <a:lnTo>
                    <a:pt x="1179599" y="332486"/>
                  </a:lnTo>
                  <a:lnTo>
                    <a:pt x="1202895" y="317662"/>
                  </a:lnTo>
                  <a:lnTo>
                    <a:pt x="1228308" y="307073"/>
                  </a:lnTo>
                  <a:lnTo>
                    <a:pt x="1249486" y="307073"/>
                  </a:lnTo>
                  <a:lnTo>
                    <a:pt x="1268546" y="313427"/>
                  </a:lnTo>
                  <a:lnTo>
                    <a:pt x="1293959" y="311309"/>
                  </a:lnTo>
                  <a:lnTo>
                    <a:pt x="1274899" y="302838"/>
                  </a:lnTo>
                  <a:lnTo>
                    <a:pt x="1264310" y="298602"/>
                  </a:lnTo>
                  <a:lnTo>
                    <a:pt x="1253722" y="296485"/>
                  </a:lnTo>
                  <a:lnTo>
                    <a:pt x="1243133" y="283778"/>
                  </a:lnTo>
                  <a:lnTo>
                    <a:pt x="1279135" y="277425"/>
                  </a:lnTo>
                  <a:lnTo>
                    <a:pt x="1313019" y="266836"/>
                  </a:lnTo>
                  <a:lnTo>
                    <a:pt x="1342668" y="258365"/>
                  </a:lnTo>
                  <a:lnTo>
                    <a:pt x="1376552" y="252012"/>
                  </a:lnTo>
                  <a:lnTo>
                    <a:pt x="1378670" y="266836"/>
                  </a:lnTo>
                  <a:lnTo>
                    <a:pt x="1382906" y="273189"/>
                  </a:lnTo>
                  <a:lnTo>
                    <a:pt x="1387141" y="283778"/>
                  </a:lnTo>
                  <a:lnTo>
                    <a:pt x="1391377" y="292249"/>
                  </a:lnTo>
                  <a:lnTo>
                    <a:pt x="1401966" y="296485"/>
                  </a:lnTo>
                  <a:lnTo>
                    <a:pt x="1416790" y="298602"/>
                  </a:lnTo>
                  <a:lnTo>
                    <a:pt x="1416790" y="288014"/>
                  </a:lnTo>
                  <a:lnTo>
                    <a:pt x="1423143" y="277425"/>
                  </a:lnTo>
                  <a:lnTo>
                    <a:pt x="1427379" y="262601"/>
                  </a:lnTo>
                  <a:lnTo>
                    <a:pt x="1431615" y="252012"/>
                  </a:lnTo>
                  <a:lnTo>
                    <a:pt x="1437968" y="262601"/>
                  </a:lnTo>
                  <a:lnTo>
                    <a:pt x="1450674" y="273189"/>
                  </a:lnTo>
                  <a:lnTo>
                    <a:pt x="1457028" y="281660"/>
                  </a:lnTo>
                  <a:lnTo>
                    <a:pt x="1471852" y="288014"/>
                  </a:lnTo>
                  <a:lnTo>
                    <a:pt x="1486677" y="292249"/>
                  </a:lnTo>
                  <a:lnTo>
                    <a:pt x="1478206" y="243541"/>
                  </a:lnTo>
                  <a:lnTo>
                    <a:pt x="1505737" y="237188"/>
                  </a:lnTo>
                  <a:lnTo>
                    <a:pt x="1526914" y="228717"/>
                  </a:lnTo>
                  <a:lnTo>
                    <a:pt x="1560799" y="237188"/>
                  </a:lnTo>
                  <a:lnTo>
                    <a:pt x="1596801" y="252012"/>
                  </a:lnTo>
                  <a:lnTo>
                    <a:pt x="1634921" y="273189"/>
                  </a:lnTo>
                  <a:lnTo>
                    <a:pt x="1675159" y="292249"/>
                  </a:lnTo>
                  <a:lnTo>
                    <a:pt x="1709043" y="307073"/>
                  </a:lnTo>
                  <a:lnTo>
                    <a:pt x="1740809" y="317662"/>
                  </a:lnTo>
                  <a:lnTo>
                    <a:pt x="1740809" y="311309"/>
                  </a:lnTo>
                  <a:lnTo>
                    <a:pt x="1719632" y="292249"/>
                  </a:lnTo>
                  <a:lnTo>
                    <a:pt x="1704807" y="277424"/>
                  </a:lnTo>
                  <a:lnTo>
                    <a:pt x="1696336" y="258365"/>
                  </a:lnTo>
                  <a:lnTo>
                    <a:pt x="1709043" y="237188"/>
                  </a:lnTo>
                  <a:lnTo>
                    <a:pt x="1700572" y="228717"/>
                  </a:lnTo>
                  <a:lnTo>
                    <a:pt x="1689983" y="218128"/>
                  </a:lnTo>
                  <a:lnTo>
                    <a:pt x="1679394" y="209657"/>
                  </a:lnTo>
                  <a:lnTo>
                    <a:pt x="1668805" y="203304"/>
                  </a:lnTo>
                  <a:lnTo>
                    <a:pt x="1660334" y="194833"/>
                  </a:lnTo>
                  <a:lnTo>
                    <a:pt x="1668805" y="177891"/>
                  </a:lnTo>
                  <a:lnTo>
                    <a:pt x="1689983" y="184244"/>
                  </a:lnTo>
                  <a:lnTo>
                    <a:pt x="1719632" y="188479"/>
                  </a:lnTo>
                  <a:lnTo>
                    <a:pt x="1745045" y="184244"/>
                  </a:lnTo>
                  <a:lnTo>
                    <a:pt x="1764105" y="169420"/>
                  </a:lnTo>
                  <a:lnTo>
                    <a:pt x="1675159" y="169420"/>
                  </a:lnTo>
                  <a:lnTo>
                    <a:pt x="1675159" y="163066"/>
                  </a:lnTo>
                  <a:lnTo>
                    <a:pt x="1668805" y="163066"/>
                  </a:lnTo>
                  <a:lnTo>
                    <a:pt x="1668805" y="154595"/>
                  </a:lnTo>
                  <a:lnTo>
                    <a:pt x="1679394" y="148242"/>
                  </a:lnTo>
                  <a:lnTo>
                    <a:pt x="1689983" y="139771"/>
                  </a:lnTo>
                  <a:lnTo>
                    <a:pt x="1700572" y="133418"/>
                  </a:lnTo>
                  <a:lnTo>
                    <a:pt x="1711161" y="124947"/>
                  </a:lnTo>
                  <a:lnTo>
                    <a:pt x="1723867" y="122829"/>
                  </a:lnTo>
                  <a:lnTo>
                    <a:pt x="1770458" y="129182"/>
                  </a:lnTo>
                  <a:lnTo>
                    <a:pt x="1783165" y="95298"/>
                  </a:lnTo>
                  <a:lnTo>
                    <a:pt x="1838227" y="103769"/>
                  </a:lnTo>
                  <a:lnTo>
                    <a:pt x="1842463" y="103769"/>
                  </a:lnTo>
                  <a:lnTo>
                    <a:pt x="1844580" y="95298"/>
                  </a:lnTo>
                  <a:lnTo>
                    <a:pt x="1848816" y="93181"/>
                  </a:lnTo>
                  <a:lnTo>
                    <a:pt x="1853051" y="84710"/>
                  </a:lnTo>
                  <a:lnTo>
                    <a:pt x="1863640" y="80474"/>
                  </a:lnTo>
                  <a:lnTo>
                    <a:pt x="1872111" y="93181"/>
                  </a:lnTo>
                  <a:lnTo>
                    <a:pt x="1882700" y="103770"/>
                  </a:lnTo>
                  <a:lnTo>
                    <a:pt x="1893289" y="114359"/>
                  </a:lnTo>
                  <a:lnTo>
                    <a:pt x="1893289" y="95298"/>
                  </a:lnTo>
                  <a:lnTo>
                    <a:pt x="1897525" y="93181"/>
                  </a:lnTo>
                  <a:lnTo>
                    <a:pt x="1897525" y="88945"/>
                  </a:lnTo>
                  <a:lnTo>
                    <a:pt x="1897525" y="84710"/>
                  </a:lnTo>
                  <a:lnTo>
                    <a:pt x="1897525" y="80474"/>
                  </a:lnTo>
                  <a:lnTo>
                    <a:pt x="1899643" y="74121"/>
                  </a:lnTo>
                  <a:lnTo>
                    <a:pt x="1903878" y="69886"/>
                  </a:lnTo>
                  <a:lnTo>
                    <a:pt x="1912349" y="65650"/>
                  </a:lnTo>
                  <a:lnTo>
                    <a:pt x="1948351" y="48708"/>
                  </a:lnTo>
                  <a:lnTo>
                    <a:pt x="1997060" y="40237"/>
                  </a:lnTo>
                  <a:close/>
                  <a:moveTo>
                    <a:pt x="4669691" y="33884"/>
                  </a:moveTo>
                  <a:lnTo>
                    <a:pt x="4690868" y="40237"/>
                  </a:lnTo>
                  <a:lnTo>
                    <a:pt x="4690868" y="55061"/>
                  </a:lnTo>
                  <a:lnTo>
                    <a:pt x="4659102" y="55061"/>
                  </a:lnTo>
                  <a:lnTo>
                    <a:pt x="4669691" y="33884"/>
                  </a:lnTo>
                  <a:close/>
                  <a:moveTo>
                    <a:pt x="5667162" y="0"/>
                  </a:moveTo>
                  <a:lnTo>
                    <a:pt x="5677751" y="6353"/>
                  </a:lnTo>
                  <a:lnTo>
                    <a:pt x="5686222" y="14824"/>
                  </a:lnTo>
                  <a:lnTo>
                    <a:pt x="5690457" y="21177"/>
                  </a:lnTo>
                  <a:lnTo>
                    <a:pt x="5692575" y="33884"/>
                  </a:lnTo>
                  <a:lnTo>
                    <a:pt x="5696811" y="40237"/>
                  </a:lnTo>
                  <a:lnTo>
                    <a:pt x="5701046" y="50826"/>
                  </a:lnTo>
                  <a:lnTo>
                    <a:pt x="5707400" y="55061"/>
                  </a:lnTo>
                  <a:lnTo>
                    <a:pt x="5730695" y="65650"/>
                  </a:lnTo>
                  <a:lnTo>
                    <a:pt x="5751873" y="69885"/>
                  </a:lnTo>
                  <a:lnTo>
                    <a:pt x="5766697" y="69885"/>
                  </a:lnTo>
                  <a:lnTo>
                    <a:pt x="5777286" y="78356"/>
                  </a:lnTo>
                  <a:lnTo>
                    <a:pt x="5785757" y="93181"/>
                  </a:lnTo>
                  <a:lnTo>
                    <a:pt x="5789993" y="122829"/>
                  </a:lnTo>
                  <a:lnTo>
                    <a:pt x="5785757" y="124947"/>
                  </a:lnTo>
                  <a:lnTo>
                    <a:pt x="5785757" y="129182"/>
                  </a:lnTo>
                  <a:lnTo>
                    <a:pt x="5785757" y="133418"/>
                  </a:lnTo>
                  <a:lnTo>
                    <a:pt x="5781522" y="137653"/>
                  </a:lnTo>
                  <a:lnTo>
                    <a:pt x="5734931" y="137653"/>
                  </a:lnTo>
                  <a:lnTo>
                    <a:pt x="5686222" y="137653"/>
                  </a:lnTo>
                  <a:lnTo>
                    <a:pt x="5645984" y="154595"/>
                  </a:lnTo>
                  <a:lnTo>
                    <a:pt x="5637513" y="158831"/>
                  </a:lnTo>
                  <a:lnTo>
                    <a:pt x="5633278" y="167302"/>
                  </a:lnTo>
                  <a:lnTo>
                    <a:pt x="5631160" y="169420"/>
                  </a:lnTo>
                  <a:lnTo>
                    <a:pt x="5626924" y="173656"/>
                  </a:lnTo>
                  <a:lnTo>
                    <a:pt x="5622689" y="177891"/>
                  </a:lnTo>
                  <a:lnTo>
                    <a:pt x="5616335" y="182126"/>
                  </a:lnTo>
                  <a:lnTo>
                    <a:pt x="5603629" y="188479"/>
                  </a:lnTo>
                  <a:lnTo>
                    <a:pt x="5597275" y="177891"/>
                  </a:lnTo>
                  <a:lnTo>
                    <a:pt x="5593040" y="169420"/>
                  </a:lnTo>
                  <a:lnTo>
                    <a:pt x="5586687" y="163067"/>
                  </a:lnTo>
                  <a:lnTo>
                    <a:pt x="5612100" y="99534"/>
                  </a:lnTo>
                  <a:lnTo>
                    <a:pt x="5637513" y="48708"/>
                  </a:lnTo>
                  <a:lnTo>
                    <a:pt x="5667162" y="0"/>
                  </a:lnTo>
                  <a:close/>
                  <a:moveTo>
                    <a:pt x="5408794" y="0"/>
                  </a:moveTo>
                  <a:lnTo>
                    <a:pt x="5427854" y="19060"/>
                  </a:lnTo>
                  <a:lnTo>
                    <a:pt x="5438442" y="40237"/>
                  </a:lnTo>
                  <a:lnTo>
                    <a:pt x="5449031" y="65650"/>
                  </a:lnTo>
                  <a:lnTo>
                    <a:pt x="5429971" y="65650"/>
                  </a:lnTo>
                  <a:lnTo>
                    <a:pt x="5429971" y="55061"/>
                  </a:lnTo>
                  <a:lnTo>
                    <a:pt x="5423618" y="48708"/>
                  </a:lnTo>
                  <a:lnTo>
                    <a:pt x="5415147" y="40237"/>
                  </a:lnTo>
                  <a:lnTo>
                    <a:pt x="5413029" y="29648"/>
                  </a:lnTo>
                  <a:lnTo>
                    <a:pt x="5408794" y="19059"/>
                  </a:lnTo>
                  <a:lnTo>
                    <a:pt x="5408794" y="0"/>
                  </a:lnTo>
                  <a:close/>
                </a:path>
              </a:pathLst>
            </a:custGeom>
            <a:grpFill/>
            <a:ln>
              <a:noFill/>
            </a:ln>
            <a:effectLst/>
          </p:spPr>
          <p:txBody>
            <a:bodyPr vert="horz" wrap="square" lIns="91440" tIns="45720" rIns="91440" bIns="45720" numCol="1" spcCol="215900" anchor="t"/>
            <a:lstStyle/>
            <a:p>
              <a:pPr>
                <a:defRPr lang="en-US"/>
              </a:pPr>
              <a:endParaRPr lang="en-US" cap="none">
                <a:solidFill>
                  <a:srgbClr val="DCDBCB"/>
                </a:solidFill>
              </a:endParaRPr>
            </a:p>
          </p:txBody>
        </p:sp>
      </p:grpSp>
      <p:sp>
        <p:nvSpPr>
          <p:cNvPr id="2" name="Title 3"/>
          <p:cNvSpPr>
            <a:spLocks noGrp="1" noChangeArrowheads="1"/>
          </p:cNvSpPr>
          <p:nvPr>
            <p:ph type="title"/>
          </p:nvPr>
        </p:nvSpPr>
        <p:spPr/>
        <p:txBody>
          <a:bodyPr/>
          <a:lstStyle/>
          <a:p>
            <a:pPr>
              <a:defRPr lang="en-US"/>
            </a:pPr>
            <a:r>
              <a:rPr lang="en-US" cap="small" dirty="0">
                <a:solidFill>
                  <a:srgbClr val="EDE9C5"/>
                </a:solidFill>
                <a:effectLst>
                  <a:outerShdw blurRad="50800" dist="38100" dir="2700000" algn="tl" rotWithShape="0">
                    <a:prstClr val="black">
                      <a:alpha val="40000"/>
                    </a:prstClr>
                  </a:outerShdw>
                </a:effectLst>
              </a:rPr>
              <a:t>Your Turn</a:t>
            </a:r>
          </a:p>
        </p:txBody>
      </p:sp>
      <p:sp>
        <p:nvSpPr>
          <p:cNvPr id="3" name="Underline"/>
          <p:cNvSpPr/>
          <p:nvPr/>
        </p:nvSpPr>
        <p:spPr>
          <a:xfrm>
            <a:off x="668020" y="1299210"/>
            <a:ext cx="10855960" cy="0"/>
          </a:xfrm>
          <a:prstGeom prst="line">
            <a:avLst/>
          </a:prstGeom>
          <a:noFill/>
          <a:ln w="19050" cap="flat" cmpd="sng" algn="ctr">
            <a:solidFill>
              <a:schemeClr val="accent1"/>
            </a:solidFill>
            <a:prstDash val="solid"/>
            <a:headEnd type="none"/>
            <a:tailEnd type="none"/>
          </a:ln>
          <a:effectLst/>
        </p:spPr>
      </p:sp>
      <p:sp>
        <p:nvSpPr>
          <p:cNvPr id="4" name="SecondText" hidden="1"/>
          <p:cNvSpPr/>
          <p:nvPr/>
        </p:nvSpPr>
        <p:spPr>
          <a:xfrm>
            <a:off x="5486400" y="4555490"/>
            <a:ext cx="6179820" cy="2281555"/>
          </a:xfrm>
          <a:prstGeom prst="rect">
            <a:avLst/>
          </a:prstGeom>
          <a:noFill/>
          <a:ln>
            <a:noFill/>
          </a:ln>
          <a:effectLst/>
        </p:spPr>
        <p:txBody>
          <a:bodyPr vert="horz" wrap="square" lIns="91440" tIns="45720" rIns="91440" bIns="45720" numCol="1" spcCol="215900" anchor="b"/>
          <a:lstStyle>
            <a:lvl1pPr algn="l" defTabSz="914400">
              <a:lnSpc>
                <a:spcPct val="90000"/>
              </a:lnSpc>
              <a:spcBef>
                <a:spcPts val="0"/>
              </a:spcBef>
              <a:buNone/>
              <a:defRPr lang="en-US" sz="4400" kern="1" cap="none">
                <a:solidFill>
                  <a:schemeClr val="tx1"/>
                </a:solidFill>
                <a:latin typeface="Georgia" panose="02040502050405020303" charset="0"/>
                <a:ea typeface="Trebuchet MS" panose="020B0603020202020204" charset="0"/>
                <a:cs typeface="Trebuchet MS" panose="020B0603020202020204" charset="0"/>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lgn="r">
              <a:defRPr lang="en-US"/>
            </a:pPr>
            <a:r>
              <a:rPr lang="en-US" sz="7200" cap="none">
                <a:solidFill>
                  <a:srgbClr val="456968"/>
                </a:solidFill>
                <a:latin typeface="Trebuchet MS" panose="020B0603020202020204" charset="0"/>
                <a:ea typeface="Trebuchet MS" panose="020B0603020202020204" charset="0"/>
                <a:cs typeface="Trebuchet MS" panose="020B0603020202020204" charset="0"/>
              </a:rPr>
              <a:t>...Grace &amp; Knowledge</a:t>
            </a:r>
          </a:p>
        </p:txBody>
      </p:sp>
      <p:sp>
        <p:nvSpPr>
          <p:cNvPr id="5" name="Text Box 1"/>
          <p:cNvSpPr/>
          <p:nvPr/>
        </p:nvSpPr>
        <p:spPr>
          <a:xfrm>
            <a:off x="667385" y="1536700"/>
            <a:ext cx="10855960" cy="5038090"/>
          </a:xfrm>
          <a:prstGeom prst="rect">
            <a:avLst/>
          </a:prstGeom>
          <a:noFill/>
          <a:ln>
            <a:noFill/>
          </a:ln>
          <a:effectLst/>
        </p:spPr>
        <p:txBody>
          <a:bodyPr vert="horz" wrap="square" lIns="91440" tIns="45720" rIns="91440" bIns="45720" numCol="1" spcCol="215900" anchor="t"/>
          <a:lstStyle/>
          <a:p>
            <a:pPr marL="533400" indent="-266700" defTabSz="266700">
              <a:spcBef>
                <a:spcPts val="0"/>
              </a:spcBef>
              <a:spcAft>
                <a:spcPts val="1200"/>
              </a:spcAft>
              <a:buFont typeface="Wingdings" panose="05000000000000000000" pitchFamily="2" charset="2"/>
              <a:buChar char=""/>
              <a:tabLst>
                <a:tab pos="266700" algn="l"/>
              </a:tabLst>
              <a:defRPr lang="en-US"/>
            </a:pPr>
            <a:r>
              <a:rPr lang="en-US" sz="3600" cap="none" dirty="0">
                <a:solidFill>
                  <a:srgbClr val="F7F5E1"/>
                </a:solidFill>
                <a:effectLst>
                  <a:outerShdw blurRad="50800" dist="38100" dir="2700000" algn="tl" rotWithShape="0">
                    <a:prstClr val="black">
                      <a:alpha val="40000"/>
                    </a:prstClr>
                  </a:outerShdw>
                </a:effectLst>
                <a:latin typeface="Tahoma" panose="020B0604030504040204" charset="0"/>
                <a:ea typeface="SimSun" panose="02010600030101010101" pitchFamily="2" charset="-122"/>
                <a:cs typeface="Trebuchet MS" panose="020B0603020202020204" charset="0"/>
              </a:rPr>
              <a:t> </a:t>
            </a:r>
            <a:r>
              <a:rPr lang="en-US" sz="3600" b="1" cap="none" dirty="0">
                <a:solidFill>
                  <a:srgbClr val="F7F5E1"/>
                </a:solidFill>
                <a:effectLst>
                  <a:outerShdw blurRad="50800" dist="38100" dir="2700000" algn="tl" rotWithShape="0">
                    <a:prstClr val="black">
                      <a:alpha val="40000"/>
                    </a:prstClr>
                  </a:outerShdw>
                </a:effectLst>
                <a:latin typeface="Tahoma" panose="020B0604030504040204" charset="0"/>
                <a:ea typeface="SimSun" panose="02010600030101010101" pitchFamily="2" charset="-122"/>
                <a:cs typeface="Trebuchet MS" panose="020B0603020202020204" charset="0"/>
              </a:rPr>
              <a:t>Your Name</a:t>
            </a:r>
          </a:p>
          <a:p>
            <a:pPr marL="533400" indent="-266700" defTabSz="266700">
              <a:spcBef>
                <a:spcPts val="0"/>
              </a:spcBef>
              <a:spcAft>
                <a:spcPts val="1200"/>
              </a:spcAft>
              <a:buFont typeface="Wingdings" panose="05000000000000000000" pitchFamily="2" charset="2"/>
              <a:buChar char=""/>
              <a:tabLst>
                <a:tab pos="266700" algn="l"/>
              </a:tabLst>
              <a:defRPr lang="en-US"/>
            </a:pPr>
            <a:r>
              <a:rPr lang="en-US" sz="3600" cap="none" dirty="0">
                <a:solidFill>
                  <a:srgbClr val="F7F5E1"/>
                </a:solidFill>
                <a:effectLst>
                  <a:outerShdw blurRad="50800" dist="38100" dir="2700000" algn="tl" rotWithShape="0">
                    <a:prstClr val="black">
                      <a:alpha val="40000"/>
                    </a:prstClr>
                  </a:outerShdw>
                </a:effectLst>
                <a:latin typeface="Tahoma" panose="020B0604030504040204" charset="0"/>
                <a:ea typeface="SimSun" panose="02010600030101010101" pitchFamily="2" charset="-122"/>
                <a:cs typeface="Trebuchet MS" panose="020B0603020202020204" charset="0"/>
              </a:rPr>
              <a:t> Where are you from?</a:t>
            </a:r>
          </a:p>
          <a:p>
            <a:pPr marL="533400" indent="-266700" defTabSz="266700">
              <a:spcBef>
                <a:spcPts val="0"/>
              </a:spcBef>
              <a:spcAft>
                <a:spcPts val="1200"/>
              </a:spcAft>
              <a:buFont typeface="Wingdings" panose="05000000000000000000" pitchFamily="2" charset="2"/>
              <a:buChar char=""/>
              <a:tabLst>
                <a:tab pos="266700" algn="l"/>
              </a:tabLst>
              <a:defRPr lang="en-US"/>
            </a:pPr>
            <a:r>
              <a:rPr lang="en-US" sz="3600" cap="none" dirty="0">
                <a:solidFill>
                  <a:srgbClr val="F7F5E1"/>
                </a:solidFill>
                <a:effectLst>
                  <a:outerShdw blurRad="50800" dist="38100" dir="2700000" algn="tl" rotWithShape="0">
                    <a:prstClr val="black">
                      <a:alpha val="40000"/>
                    </a:prstClr>
                  </a:outerShdw>
                </a:effectLst>
                <a:latin typeface="Tahoma" panose="020B0604030504040204" charset="0"/>
                <a:ea typeface="SimSun" panose="02010600030101010101" pitchFamily="2" charset="-122"/>
                <a:cs typeface="Trebuchet MS" panose="020B0603020202020204" charset="0"/>
              </a:rPr>
              <a:t> Why are you here?</a:t>
            </a:r>
          </a:p>
          <a:p>
            <a:pPr marL="533400" indent="-266700" defTabSz="266700">
              <a:spcBef>
                <a:spcPts val="0"/>
              </a:spcBef>
              <a:spcAft>
                <a:spcPts val="1200"/>
              </a:spcAft>
              <a:buFont typeface="Wingdings" panose="05000000000000000000" pitchFamily="2" charset="2"/>
              <a:buChar char=""/>
              <a:tabLst>
                <a:tab pos="266700" algn="l"/>
              </a:tabLst>
              <a:defRPr lang="en-US"/>
            </a:pPr>
            <a:r>
              <a:rPr lang="en-US" sz="3600" cap="none" dirty="0">
                <a:solidFill>
                  <a:srgbClr val="F7F5E1"/>
                </a:solidFill>
                <a:effectLst>
                  <a:outerShdw blurRad="50800" dist="38100" dir="2700000" algn="tl" rotWithShape="0">
                    <a:prstClr val="black">
                      <a:alpha val="40000"/>
                    </a:prstClr>
                  </a:outerShdw>
                </a:effectLst>
                <a:latin typeface="Tahoma" panose="020B0604030504040204" charset="0"/>
                <a:ea typeface="SimSun" panose="02010600030101010101" pitchFamily="2" charset="-122"/>
                <a:cs typeface="Trebuchet MS" panose="020B0603020202020204" charset="0"/>
              </a:rPr>
              <a:t> How long have you been here?</a:t>
            </a:r>
          </a:p>
          <a:p>
            <a:pPr marL="533400" indent="-266700" defTabSz="266700">
              <a:spcBef>
                <a:spcPts val="0"/>
              </a:spcBef>
              <a:spcAft>
                <a:spcPts val="1200"/>
              </a:spcAft>
              <a:buFont typeface="Wingdings" panose="05000000000000000000" pitchFamily="2" charset="2"/>
              <a:buChar char=""/>
              <a:tabLst>
                <a:tab pos="266700" algn="l"/>
              </a:tabLst>
              <a:defRPr lang="en-US"/>
            </a:pPr>
            <a:r>
              <a:rPr lang="en-US" sz="3600" cap="none" dirty="0">
                <a:solidFill>
                  <a:srgbClr val="F7F5E1"/>
                </a:solidFill>
                <a:effectLst>
                  <a:outerShdw blurRad="50800" dist="38100" dir="2700000" algn="tl" rotWithShape="0">
                    <a:prstClr val="black">
                      <a:alpha val="40000"/>
                    </a:prstClr>
                  </a:outerShdw>
                </a:effectLst>
                <a:latin typeface="Tahoma" panose="020B0604030504040204" charset="0"/>
                <a:ea typeface="SimSun" panose="02010600030101010101" pitchFamily="2" charset="-122"/>
                <a:cs typeface="Trebuchet MS" panose="020B0603020202020204" charset="0"/>
              </a:rPr>
              <a:t> What do you hope to do after you graduate?</a:t>
            </a:r>
          </a:p>
          <a:p>
            <a:pPr marL="533400" indent="-266700" defTabSz="266700">
              <a:spcBef>
                <a:spcPts val="0"/>
              </a:spcBef>
              <a:spcAft>
                <a:spcPts val="1200"/>
              </a:spcAft>
              <a:buFont typeface="Wingdings" panose="05000000000000000000" pitchFamily="2" charset="2"/>
              <a:buChar char=""/>
              <a:tabLst>
                <a:tab pos="266700" algn="l"/>
              </a:tabLst>
              <a:defRPr lang="en-US"/>
            </a:pPr>
            <a:r>
              <a:rPr lang="en-US" sz="3600" cap="none" dirty="0">
                <a:solidFill>
                  <a:srgbClr val="F7F5E1"/>
                </a:solidFill>
                <a:effectLst>
                  <a:outerShdw blurRad="50800" dist="38100" dir="2700000" algn="tl" rotWithShape="0">
                    <a:prstClr val="black">
                      <a:alpha val="40000"/>
                    </a:prstClr>
                  </a:outerShdw>
                </a:effectLst>
                <a:latin typeface="Tahoma" panose="020B0604030504040204" charset="0"/>
                <a:ea typeface="SimSun" panose="02010600030101010101" pitchFamily="2" charset="-122"/>
                <a:cs typeface="Trebuchet MS" panose="020B0603020202020204" charset="0"/>
              </a:rPr>
              <a:t> Tell us something about you that most people don’t know</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charRg st="4294967295" end="4294967295"/>
                                            </p:txEl>
                                          </p:spTgt>
                                        </p:tgtEl>
                                        <p:attrNameLst>
                                          <p:attrName>style.visibility</p:attrName>
                                        </p:attrNameLst>
                                      </p:cBhvr>
                                      <p:to>
                                        <p:strVal val="visible"/>
                                      </p:to>
                                    </p:set>
                                    <p:animEffect transition="in" filter="fade">
                                      <p:cBhvr>
                                        <p:cTn id="7" dur="500"/>
                                        <p:tgtEl>
                                          <p:spTgt spid="4">
                                            <p:txEl>
                                              <p:charRg st="4294967295" end="4294967295"/>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500"/>
                                        <p:tgtEl>
                                          <p:spTgt spid="5">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fade">
                                      <p:cBhvr>
                                        <p:cTn id="15" dur="500"/>
                                        <p:tgtEl>
                                          <p:spTgt spid="5">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fade">
                                      <p:cBhvr>
                                        <p:cTn id="19" dur="500"/>
                                        <p:tgtEl>
                                          <p:spTgt spid="5">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animEffect transition="in" filter="fade">
                                      <p:cBhvr>
                                        <p:cTn id="23" dur="500"/>
                                        <p:tgtEl>
                                          <p:spTgt spid="5">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animEffect transition="in" filter="fade">
                                      <p:cBhvr>
                                        <p:cTn id="31"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uiExpand="1" build="p"/>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noChangeArrowheads="1"/>
          </p:cNvSpPr>
          <p:nvPr>
            <p:ph type="title"/>
          </p:nvPr>
        </p:nvSpPr>
        <p:spPr/>
        <p:txBody>
          <a:bodyPr/>
          <a:lstStyle/>
          <a:p>
            <a:pPr>
              <a:defRPr noProof="1"/>
            </a:pPr>
            <a:r>
              <a:rPr lang="en-US" cap="small"/>
              <a:t>Culture</a:t>
            </a:r>
          </a:p>
        </p:txBody>
      </p:sp>
      <p:grpSp>
        <p:nvGrpSpPr>
          <p:cNvPr id="3" name="SensesDeaf"/>
          <p:cNvGrpSpPr/>
          <p:nvPr/>
        </p:nvGrpSpPr>
        <p:grpSpPr>
          <a:xfrm>
            <a:off x="3596640" y="4819650"/>
            <a:ext cx="2743200" cy="1783080"/>
            <a:chOff x="3596640" y="4819650"/>
            <a:chExt cx="2743200" cy="1783080"/>
          </a:xfrm>
        </p:grpSpPr>
        <p:sp>
          <p:nvSpPr>
            <p:cNvPr id="7" name="Sight1"/>
            <p:cNvSpPr/>
            <p:nvPr/>
          </p:nvSpPr>
          <p:spPr>
            <a:xfrm>
              <a:off x="3596640" y="6191250"/>
              <a:ext cx="2743200" cy="411480"/>
            </a:xfrm>
            <a:prstGeom prst="rect">
              <a:avLst/>
            </a:prstGeom>
            <a:solidFill>
              <a:srgbClr val="6C7D76"/>
            </a:solidFill>
            <a:ln>
              <a:noFill/>
            </a:ln>
            <a:effectLst/>
          </p:spPr>
          <p:txBody>
            <a:bodyPr vert="horz" wrap="square" lIns="91440" tIns="45720" rIns="91440" bIns="45720" numCol="1" spcCol="215900" anchor="ctr"/>
            <a:lstStyle/>
            <a:p>
              <a:pPr algn="ctr">
                <a:defRPr lang="en-US"/>
              </a:pPr>
              <a:r>
                <a:rPr lang="en-US" sz="2400" b="1" cap="none">
                  <a:solidFill>
                    <a:srgbClr val="FFFFFF"/>
                  </a:solidFill>
                </a:rPr>
                <a:t>sight</a:t>
              </a:r>
            </a:p>
          </p:txBody>
        </p:sp>
        <p:sp>
          <p:nvSpPr>
            <p:cNvPr id="6" name="Taste1"/>
            <p:cNvSpPr/>
            <p:nvPr/>
          </p:nvSpPr>
          <p:spPr>
            <a:xfrm>
              <a:off x="3596640" y="5276850"/>
              <a:ext cx="2743200" cy="411480"/>
            </a:xfrm>
            <a:prstGeom prst="rect">
              <a:avLst/>
            </a:prstGeom>
            <a:solidFill>
              <a:srgbClr val="868257"/>
            </a:solidFill>
            <a:ln>
              <a:noFill/>
            </a:ln>
            <a:effectLst/>
          </p:spPr>
          <p:txBody>
            <a:bodyPr vert="horz" wrap="square" lIns="91440" tIns="45720" rIns="91440" bIns="45720" numCol="1" spcCol="215900" anchor="ctr"/>
            <a:lstStyle/>
            <a:p>
              <a:pPr algn="ctr">
                <a:defRPr lang="en-US"/>
              </a:pPr>
              <a:r>
                <a:rPr lang="en-US" sz="2400" b="1" cap="none">
                  <a:solidFill>
                    <a:srgbClr val="FFFFFF"/>
                  </a:solidFill>
                </a:rPr>
                <a:t>taste</a:t>
              </a:r>
            </a:p>
          </p:txBody>
        </p:sp>
        <p:sp>
          <p:nvSpPr>
            <p:cNvPr id="5" name="Smell1"/>
            <p:cNvSpPr/>
            <p:nvPr/>
          </p:nvSpPr>
          <p:spPr>
            <a:xfrm>
              <a:off x="3596640" y="4819650"/>
              <a:ext cx="2743200" cy="411480"/>
            </a:xfrm>
            <a:prstGeom prst="rect">
              <a:avLst/>
            </a:prstGeom>
            <a:solidFill>
              <a:srgbClr val="A57C38"/>
            </a:solidFill>
            <a:ln>
              <a:noFill/>
            </a:ln>
            <a:effectLst/>
          </p:spPr>
          <p:txBody>
            <a:bodyPr vert="horz" wrap="square" lIns="91440" tIns="45720" rIns="91440" bIns="45720" numCol="1" spcCol="215900" anchor="ctr"/>
            <a:lstStyle/>
            <a:p>
              <a:pPr algn="ctr">
                <a:defRPr lang="en-US"/>
              </a:pPr>
              <a:r>
                <a:rPr lang="en-US" sz="2400" b="1" cap="none">
                  <a:solidFill>
                    <a:srgbClr val="FFFFFF"/>
                  </a:solidFill>
                </a:rPr>
                <a:t>smell</a:t>
              </a:r>
            </a:p>
          </p:txBody>
        </p:sp>
        <p:sp>
          <p:nvSpPr>
            <p:cNvPr id="4" name="Touch1"/>
            <p:cNvSpPr/>
            <p:nvPr/>
          </p:nvSpPr>
          <p:spPr>
            <a:xfrm>
              <a:off x="3596640" y="5734050"/>
              <a:ext cx="2743200" cy="411480"/>
            </a:xfrm>
            <a:prstGeom prst="rect">
              <a:avLst/>
            </a:prstGeom>
            <a:solidFill>
              <a:srgbClr val="B8AE38"/>
            </a:solidFill>
            <a:ln>
              <a:noFill/>
            </a:ln>
            <a:effectLst/>
          </p:spPr>
          <p:txBody>
            <a:bodyPr vert="horz" wrap="square" lIns="91440" tIns="45720" rIns="91440" bIns="45720" numCol="1" spcCol="215900" anchor="ctr"/>
            <a:lstStyle/>
            <a:p>
              <a:pPr algn="ctr">
                <a:defRPr lang="en-US"/>
              </a:pPr>
              <a:r>
                <a:rPr lang="en-US" sz="2400" b="1" cap="none">
                  <a:solidFill>
                    <a:srgbClr val="FFFFFF"/>
                  </a:solidFill>
                </a:rPr>
                <a:t>touch</a:t>
              </a:r>
            </a:p>
          </p:txBody>
        </p:sp>
      </p:grpSp>
      <p:grpSp>
        <p:nvGrpSpPr>
          <p:cNvPr id="8" name="SensesSound"/>
          <p:cNvGrpSpPr/>
          <p:nvPr/>
        </p:nvGrpSpPr>
        <p:grpSpPr>
          <a:xfrm>
            <a:off x="8588375" y="4362450"/>
            <a:ext cx="2743200" cy="2240280"/>
            <a:chOff x="8588375" y="4362450"/>
            <a:chExt cx="2743200" cy="2240280"/>
          </a:xfrm>
        </p:grpSpPr>
        <p:sp>
          <p:nvSpPr>
            <p:cNvPr id="13" name="Sight2"/>
            <p:cNvSpPr/>
            <p:nvPr/>
          </p:nvSpPr>
          <p:spPr>
            <a:xfrm>
              <a:off x="8588375" y="6191250"/>
              <a:ext cx="2743200" cy="411480"/>
            </a:xfrm>
            <a:prstGeom prst="rect">
              <a:avLst/>
            </a:prstGeom>
            <a:solidFill>
              <a:srgbClr val="6C7D76"/>
            </a:solidFill>
            <a:ln>
              <a:noFill/>
            </a:ln>
            <a:effectLst/>
          </p:spPr>
          <p:txBody>
            <a:bodyPr vert="horz" wrap="square" lIns="91440" tIns="45720" rIns="91440" bIns="45720" numCol="1" spcCol="215900" anchor="ctr"/>
            <a:lstStyle/>
            <a:p>
              <a:pPr algn="ctr">
                <a:defRPr lang="en-US"/>
              </a:pPr>
              <a:r>
                <a:rPr lang="en-US" sz="2400" b="1" cap="none">
                  <a:solidFill>
                    <a:srgbClr val="FFFFFF"/>
                  </a:solidFill>
                </a:rPr>
                <a:t>sight</a:t>
              </a:r>
            </a:p>
          </p:txBody>
        </p:sp>
        <p:sp>
          <p:nvSpPr>
            <p:cNvPr id="12" name="Taste2"/>
            <p:cNvSpPr/>
            <p:nvPr/>
          </p:nvSpPr>
          <p:spPr>
            <a:xfrm>
              <a:off x="8588375" y="5276850"/>
              <a:ext cx="2743200" cy="411480"/>
            </a:xfrm>
            <a:prstGeom prst="rect">
              <a:avLst/>
            </a:prstGeom>
            <a:solidFill>
              <a:srgbClr val="868257"/>
            </a:solidFill>
            <a:ln>
              <a:noFill/>
            </a:ln>
            <a:effectLst/>
          </p:spPr>
          <p:txBody>
            <a:bodyPr vert="horz" wrap="square" lIns="91440" tIns="45720" rIns="91440" bIns="45720" numCol="1" spcCol="215900" anchor="ctr"/>
            <a:lstStyle/>
            <a:p>
              <a:pPr algn="ctr">
                <a:defRPr lang="en-US"/>
              </a:pPr>
              <a:r>
                <a:rPr lang="en-US" sz="2400" b="1" cap="none">
                  <a:solidFill>
                    <a:srgbClr val="FFFFFF"/>
                  </a:solidFill>
                </a:rPr>
                <a:t>taste</a:t>
              </a:r>
            </a:p>
          </p:txBody>
        </p:sp>
        <p:sp>
          <p:nvSpPr>
            <p:cNvPr id="11" name="Smell2"/>
            <p:cNvSpPr/>
            <p:nvPr/>
          </p:nvSpPr>
          <p:spPr>
            <a:xfrm>
              <a:off x="8588375" y="4819650"/>
              <a:ext cx="2743200" cy="411480"/>
            </a:xfrm>
            <a:prstGeom prst="rect">
              <a:avLst/>
            </a:prstGeom>
            <a:solidFill>
              <a:srgbClr val="A57C38"/>
            </a:solidFill>
            <a:ln>
              <a:noFill/>
            </a:ln>
            <a:effectLst/>
          </p:spPr>
          <p:txBody>
            <a:bodyPr vert="horz" wrap="square" lIns="91440" tIns="45720" rIns="91440" bIns="45720" numCol="1" spcCol="215900" anchor="ctr"/>
            <a:lstStyle/>
            <a:p>
              <a:pPr algn="ctr">
                <a:defRPr lang="en-US"/>
              </a:pPr>
              <a:r>
                <a:rPr lang="en-US" sz="2400" b="1" cap="none">
                  <a:solidFill>
                    <a:srgbClr val="FFFFFF"/>
                  </a:solidFill>
                </a:rPr>
                <a:t>smell</a:t>
              </a:r>
            </a:p>
          </p:txBody>
        </p:sp>
        <p:sp>
          <p:nvSpPr>
            <p:cNvPr id="10" name="Touch2"/>
            <p:cNvSpPr/>
            <p:nvPr/>
          </p:nvSpPr>
          <p:spPr>
            <a:xfrm>
              <a:off x="8588375" y="5734050"/>
              <a:ext cx="2743200" cy="411480"/>
            </a:xfrm>
            <a:prstGeom prst="rect">
              <a:avLst/>
            </a:prstGeom>
            <a:solidFill>
              <a:srgbClr val="B8AE38"/>
            </a:solidFill>
            <a:ln>
              <a:noFill/>
            </a:ln>
            <a:effectLst/>
          </p:spPr>
          <p:txBody>
            <a:bodyPr vert="horz" wrap="square" lIns="91440" tIns="45720" rIns="91440" bIns="45720" numCol="1" spcCol="215900" anchor="ctr"/>
            <a:lstStyle/>
            <a:p>
              <a:pPr algn="ctr">
                <a:defRPr lang="en-US"/>
              </a:pPr>
              <a:r>
                <a:rPr lang="en-US" sz="2400" b="1" cap="none">
                  <a:solidFill>
                    <a:srgbClr val="FFFFFF"/>
                  </a:solidFill>
                </a:rPr>
                <a:t>touch</a:t>
              </a:r>
            </a:p>
          </p:txBody>
        </p:sp>
        <p:sp>
          <p:nvSpPr>
            <p:cNvPr id="9" name="Sound2"/>
            <p:cNvSpPr/>
            <p:nvPr/>
          </p:nvSpPr>
          <p:spPr>
            <a:xfrm>
              <a:off x="8588375" y="4362450"/>
              <a:ext cx="2743200" cy="411480"/>
            </a:xfrm>
            <a:prstGeom prst="rect">
              <a:avLst/>
            </a:prstGeom>
            <a:solidFill>
              <a:srgbClr val="679C9B"/>
            </a:solidFill>
            <a:ln>
              <a:noFill/>
            </a:ln>
            <a:effectLst/>
          </p:spPr>
          <p:txBody>
            <a:bodyPr vert="horz" wrap="square" lIns="91440" tIns="45720" rIns="91440" bIns="45720" numCol="1" spcCol="215900" anchor="ctr"/>
            <a:lstStyle/>
            <a:p>
              <a:pPr algn="ctr">
                <a:defRPr lang="en-US"/>
              </a:pPr>
              <a:r>
                <a:rPr lang="en-US" sz="2400" b="1" cap="none">
                  <a:solidFill>
                    <a:srgbClr val="FFFFFF"/>
                  </a:solidFill>
                </a:rPr>
                <a:t>sound</a:t>
              </a:r>
            </a:p>
          </p:txBody>
        </p:sp>
      </p:grpSp>
      <p:pic>
        <p:nvPicPr>
          <p:cNvPr id="14" name="Woman" descr="Human-Female"/>
          <p:cNvPicPr>
            <a:picLocks noChangeAspect="1"/>
          </p:cNvPicPr>
          <p:nvPr/>
        </p:nvPicPr>
        <p:blipFill>
          <a:blip r:embed="rId3"/>
          <a:stretch>
            <a:fillRect/>
          </a:stretch>
        </p:blipFill>
        <p:spPr>
          <a:xfrm flipH="1">
            <a:off x="9285605" y="231140"/>
            <a:ext cx="1268095" cy="4206240"/>
          </a:xfrm>
          <a:prstGeom prst="rect">
            <a:avLst/>
          </a:prstGeom>
          <a:noFill/>
          <a:ln>
            <a:noFill/>
          </a:ln>
          <a:effectLst/>
        </p:spPr>
      </p:pic>
      <p:pic>
        <p:nvPicPr>
          <p:cNvPr id="15" name="Man" descr="Human-Male"/>
          <p:cNvPicPr/>
          <p:nvPr/>
        </p:nvPicPr>
        <p:blipFill>
          <a:blip r:embed="rId4"/>
          <a:stretch>
            <a:fillRect/>
          </a:stretch>
        </p:blipFill>
        <p:spPr>
          <a:xfrm>
            <a:off x="4428490" y="802640"/>
            <a:ext cx="1554480" cy="4206240"/>
          </a:xfrm>
          <a:prstGeom prst="rect">
            <a:avLst/>
          </a:prstGeom>
          <a:noFill/>
          <a:ln>
            <a:noFill/>
          </a:ln>
          <a:effectLst/>
        </p:spPr>
      </p:pic>
      <p:sp>
        <p:nvSpPr>
          <p:cNvPr id="16" name="Facts"/>
          <p:cNvSpPr/>
          <p:nvPr/>
        </p:nvSpPr>
        <p:spPr>
          <a:xfrm>
            <a:off x="3753485" y="1099820"/>
            <a:ext cx="4648200" cy="5502910"/>
          </a:xfrm>
          <a:prstGeom prst="rect">
            <a:avLst/>
          </a:prstGeom>
          <a:solidFill>
            <a:srgbClr val="495450"/>
          </a:solidFill>
          <a:ln w="19050" cap="flat" cmpd="sng" algn="ctr">
            <a:solidFill>
              <a:srgbClr val="868257"/>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3200" b="1" cap="none"/>
              <a:t>Cochlear Genocide</a:t>
            </a:r>
            <a:endParaRPr lang="en-US" sz="2800" cap="none"/>
          </a:p>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2800" cap="none"/>
          </a:p>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800" cap="none"/>
              <a:t>Deafness as Culture, not Disability</a:t>
            </a:r>
          </a:p>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2800" cap="none"/>
          </a:p>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800" cap="none"/>
              <a:t>Analogy to Genocide</a:t>
            </a:r>
          </a:p>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2800" cap="none"/>
          </a:p>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800" cap="none"/>
              <a:t>Threat to Cultural Transmission</a:t>
            </a:r>
          </a:p>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lang="en-US" sz="2800" cap="none"/>
          </a:p>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r>
              <a:rPr lang="en-US" sz="2800" cap="none"/>
              <a:t>Parental Autonomy vs. Community Goals</a:t>
            </a: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grpId="0" nodeType="afterEffect">
                                  <p:stCondLst>
                                    <p:cond delay="0"/>
                                  </p:stCondLst>
                                  <p:childTnLst>
                                    <p:animMotion origin="layout" path="M 0.00000 0.00000 L -0.22443 0.00065" pathEditMode="relative" rAng="0" ptsTypes="">
                                      <p:cBhvr>
                                        <p:cTn id="6" dur="2000" fill="hold"/>
                                        <p:tgtEl>
                                          <p:spTgt spid="15"/>
                                        </p:tgtEl>
                                        <p:attrNameLst>
                                          <p:attrName>ppt_x</p:attrName>
                                          <p:attrName>ppt_y</p:attrName>
                                        </p:attrNameLst>
                                      </p:cBhvr>
                                      <p:rCtr x="0" y="0"/>
                                    </p:animMotion>
                                  </p:childTnLst>
                                </p:cTn>
                              </p:par>
                              <p:par>
                                <p:cTn id="7" presetID="35" presetClass="path" presetSubtype="0" accel="50000" decel="50000" fill="hold" grpId="0" nodeType="withEffect">
                                  <p:stCondLst>
                                    <p:cond delay="0"/>
                                  </p:stCondLst>
                                  <p:childTnLst>
                                    <p:animMotion origin="layout" path="M 0.00000 0.00000 L -0.22646 0.00037" pathEditMode="relative" rAng="0" ptsTypes="">
                                      <p:cBhvr>
                                        <p:cTn id="8" dur="2000" fill="hold"/>
                                        <p:tgtEl>
                                          <p:spTgt spid="3"/>
                                        </p:tgtEl>
                                        <p:attrNameLst>
                                          <p:attrName>ppt_x</p:attrName>
                                          <p:attrName>ppt_y</p:attrName>
                                        </p:attrNameLst>
                                      </p:cBhvr>
                                      <p:rCtr x="0" y="0"/>
                                    </p:animMotion>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bg/>
                                          </p:spTgt>
                                        </p:tgtEl>
                                        <p:attrNameLst>
                                          <p:attrName>style.visibility</p:attrName>
                                        </p:attrNameLst>
                                      </p:cBhvr>
                                      <p:to>
                                        <p:strVal val="visible"/>
                                      </p:to>
                                    </p:set>
                                    <p:anim calcmode="lin" valueType="num">
                                      <p:cBhvr>
                                        <p:cTn id="13" dur="500" fill="hold"/>
                                        <p:tgtEl>
                                          <p:spTgt spid="16">
                                            <p:bg/>
                                          </p:spTgt>
                                        </p:tgtEl>
                                        <p:attrNameLst>
                                          <p:attrName>ppt_x</p:attrName>
                                        </p:attrNameLst>
                                      </p:cBhvr>
                                      <p:tavLst>
                                        <p:tav tm="0">
                                          <p:val>
                                            <p:strVal val="#ppt_x"/>
                                          </p:val>
                                        </p:tav>
                                        <p:tav tm="100000">
                                          <p:val>
                                            <p:strVal val="#ppt_x"/>
                                          </p:val>
                                        </p:tav>
                                      </p:tavLst>
                                    </p:anim>
                                    <p:anim calcmode="lin" valueType="num">
                                      <p:cBhvr>
                                        <p:cTn id="14" dur="500" fill="hold"/>
                                        <p:tgtEl>
                                          <p:spTgt spid="16">
                                            <p:bg/>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6">
                                            <p:txEl>
                                              <p:pRg st="0" end="0"/>
                                            </p:txEl>
                                          </p:spTgt>
                                        </p:tgtEl>
                                        <p:attrNameLst>
                                          <p:attrName>style.visibility</p:attrName>
                                        </p:attrNameLst>
                                      </p:cBhvr>
                                      <p:to>
                                        <p:strVal val="visible"/>
                                      </p:to>
                                    </p:set>
                                    <p:animEffect transition="in" filter="fade">
                                      <p:cBhvr>
                                        <p:cTn id="19" dur="500"/>
                                        <p:tgtEl>
                                          <p:spTgt spid="16">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6">
                                            <p:txEl>
                                              <p:pRg st="2" end="2"/>
                                            </p:txEl>
                                          </p:spTgt>
                                        </p:tgtEl>
                                        <p:attrNameLst>
                                          <p:attrName>style.visibility</p:attrName>
                                        </p:attrNameLst>
                                      </p:cBhvr>
                                      <p:to>
                                        <p:strVal val="visible"/>
                                      </p:to>
                                    </p:set>
                                    <p:animEffect transition="in" filter="fade">
                                      <p:cBhvr>
                                        <p:cTn id="24" dur="500"/>
                                        <p:tgtEl>
                                          <p:spTgt spid="16">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6">
                                            <p:txEl>
                                              <p:pRg st="4" end="4"/>
                                            </p:txEl>
                                          </p:spTgt>
                                        </p:tgtEl>
                                        <p:attrNameLst>
                                          <p:attrName>style.visibility</p:attrName>
                                        </p:attrNameLst>
                                      </p:cBhvr>
                                      <p:to>
                                        <p:strVal val="visible"/>
                                      </p:to>
                                    </p:set>
                                    <p:animEffect transition="in" filter="fade">
                                      <p:cBhvr>
                                        <p:cTn id="29" dur="500"/>
                                        <p:tgtEl>
                                          <p:spTgt spid="16">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6">
                                            <p:txEl>
                                              <p:pRg st="6" end="6"/>
                                            </p:txEl>
                                          </p:spTgt>
                                        </p:tgtEl>
                                        <p:attrNameLst>
                                          <p:attrName>style.visibility</p:attrName>
                                        </p:attrNameLst>
                                      </p:cBhvr>
                                      <p:to>
                                        <p:strVal val="visible"/>
                                      </p:to>
                                    </p:set>
                                    <p:animEffect transition="in" filter="fade">
                                      <p:cBhvr>
                                        <p:cTn id="34" dur="500"/>
                                        <p:tgtEl>
                                          <p:spTgt spid="16">
                                            <p:txEl>
                                              <p:pRg st="6" end="6"/>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6">
                                            <p:txEl>
                                              <p:pRg st="8" end="8"/>
                                            </p:txEl>
                                          </p:spTgt>
                                        </p:tgtEl>
                                        <p:attrNameLst>
                                          <p:attrName>style.visibility</p:attrName>
                                        </p:attrNameLst>
                                      </p:cBhvr>
                                      <p:to>
                                        <p:strVal val="visible"/>
                                      </p:to>
                                    </p:set>
                                    <p:animEffect transition="in" filter="fade">
                                      <p:cBhvr>
                                        <p:cTn id="39" dur="500"/>
                                        <p:tgtEl>
                                          <p:spTgt spid="1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advAuto="0"/>
      <p:bldP spid="15" grpId="0" animBg="1" advAuto="0"/>
      <p:bldP spid="16" grpId="0" build="p"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p:cNvSpPr/>
          <p:nvPr/>
        </p:nvSpPr>
        <p:spPr>
          <a:xfrm rot="8100000">
            <a:off x="4406900" y="-501015"/>
            <a:ext cx="7045960" cy="7251700"/>
          </a:xfrm>
          <a:prstGeom prst="upArrow">
            <a:avLst>
              <a:gd name="adj1" fmla="val 50000"/>
              <a:gd name="adj2" fmla="val 50531"/>
            </a:avLst>
          </a:prstGeom>
          <a:solidFill>
            <a:srgbClr val="E4E0A7">
              <a:alpha val="50000"/>
            </a:srgbClr>
          </a:solidFill>
          <a:ln w="19050" cap="flat" cmpd="sng" algn="ctr">
            <a:solidFill>
              <a:schemeClr val="accent1">
                <a:alpha val="50000"/>
              </a:schemeClr>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3" name="Title 3"/>
          <p:cNvSpPr>
            <a:spLocks noGrp="1" noChangeArrowheads="1"/>
          </p:cNvSpPr>
          <p:nvPr>
            <p:ph type="title"/>
          </p:nvPr>
        </p:nvSpPr>
        <p:spPr/>
        <p:txBody>
          <a:bodyPr/>
          <a:lstStyle/>
          <a:p>
            <a:pPr>
              <a:defRPr noProof="1"/>
            </a:pPr>
            <a:r>
              <a:rPr lang="en-US" cap="small"/>
              <a:t>Toxic Desire</a:t>
            </a:r>
          </a:p>
        </p:txBody>
      </p:sp>
      <p:pic>
        <p:nvPicPr>
          <p:cNvPr id="4" name="Adam &amp; Eve"/>
          <p:cNvPicPr>
            <a:picLocks noChangeAspect="1"/>
          </p:cNvPicPr>
          <p:nvPr/>
        </p:nvPicPr>
        <p:blipFill>
          <a:blip r:embed="rId3"/>
          <a:stretch>
            <a:fillRect/>
          </a:stretch>
        </p:blipFill>
        <p:spPr>
          <a:xfrm>
            <a:off x="837565" y="1037590"/>
            <a:ext cx="5355590" cy="5355590"/>
          </a:xfrm>
          <a:prstGeom prst="rect">
            <a:avLst/>
          </a:prstGeom>
          <a:noFill/>
          <a:ln w="38100" cap="flat" cmpd="sng" algn="ctr">
            <a:solidFill>
              <a:schemeClr val="accent1"/>
            </a:solidFill>
            <a:prstDash val="solid"/>
            <a:headEnd type="none"/>
            <a:tailEnd type="none"/>
          </a:ln>
          <a:effectLst>
            <a:outerShdw blurRad="50800" dist="37717" dir="2700000" algn="tl">
              <a:srgbClr val="000000">
                <a:alpha val="40000"/>
              </a:srgbClr>
            </a:outerShdw>
          </a:effectLst>
        </p:spPr>
      </p:pic>
      <p:sp>
        <p:nvSpPr>
          <p:cNvPr id="5" name="Text01"/>
          <p:cNvSpPr/>
          <p:nvPr/>
        </p:nvSpPr>
        <p:spPr>
          <a:xfrm>
            <a:off x="6760210" y="1037590"/>
            <a:ext cx="4768850" cy="5354955"/>
          </a:xfrm>
          <a:prstGeom prst="rect">
            <a:avLst/>
          </a:prstGeom>
          <a:noFill/>
          <a:ln>
            <a:noFill/>
          </a:ln>
          <a:effectLst/>
        </p:spPr>
        <p:txBody>
          <a:bodyPr vert="horz" wrap="square" lIns="91440" tIns="45720" rIns="91440" bIns="45720" numCol="1" spcCol="215900" anchor="t"/>
          <a:lstStyle/>
          <a:p>
            <a:pPr>
              <a:defRPr lang="en-US"/>
            </a:pPr>
            <a:r>
              <a:rPr lang="en-US" sz="2800" cap="none"/>
              <a:t>[+] So when the woman saw that the tree was good for food, and that it was a delight to the eyes, and that the tree was to be desired to make one wise, she took of its fruit and ate, and she also gave some to her husband who was with her, and he ate. </a:t>
            </a:r>
          </a:p>
          <a:p>
            <a:pPr algn="r">
              <a:defRPr lang="en-US"/>
            </a:pPr>
            <a:r>
              <a:rPr lang="en-US" sz="2800" cap="none"/>
              <a:t>Genesis 3:6</a:t>
            </a:r>
          </a:p>
        </p:txBody>
      </p:sp>
      <p:sp>
        <p:nvSpPr>
          <p:cNvPr id="6" name="Text02"/>
          <p:cNvSpPr/>
          <p:nvPr/>
        </p:nvSpPr>
        <p:spPr>
          <a:xfrm>
            <a:off x="6760210" y="1075690"/>
            <a:ext cx="5145405" cy="5354955"/>
          </a:xfrm>
          <a:prstGeom prst="rect">
            <a:avLst/>
          </a:prstGeom>
          <a:noFill/>
          <a:ln>
            <a:noFill/>
          </a:ln>
          <a:effectLst/>
        </p:spPr>
        <p:txBody>
          <a:bodyPr vert="horz" wrap="square" lIns="91440" tIns="45720" rIns="91440" bIns="45720" numCol="1" spcCol="215900" anchor="t"/>
          <a:lstStyle/>
          <a:p>
            <a:pPr eaLnBrk="1" fontAlgn="auto" latinLnBrk="0" hangingPunct="1">
              <a:spcAft>
                <a:spcPts val="1200"/>
              </a:spcAft>
              <a:defRPr lang="en-US"/>
            </a:pPr>
            <a:r>
              <a:rPr lang="en-US" sz="4000" b="1" cap="none"/>
              <a:t>Pattern?</a:t>
            </a:r>
            <a:endParaRPr lang="en-US" sz="3200" b="1" cap="none"/>
          </a:p>
          <a:p>
            <a:pPr eaLnBrk="1" fontAlgn="auto" latinLnBrk="0" hangingPunct="1">
              <a:spcAft>
                <a:spcPts val="1200"/>
              </a:spcAft>
              <a:defRPr lang="en-US"/>
            </a:pPr>
            <a:endParaRPr lang="en-US" sz="1600" b="1" cap="none"/>
          </a:p>
          <a:p>
            <a:pPr lvl="1" eaLnBrk="1" fontAlgn="auto" latinLnBrk="0" hangingPunct="1">
              <a:spcAft>
                <a:spcPts val="1200"/>
              </a:spcAft>
              <a:defRPr lang="en-US"/>
            </a:pPr>
            <a:r>
              <a:rPr lang="en-US" sz="3200" cap="none"/>
              <a:t>Good to eat</a:t>
            </a:r>
          </a:p>
          <a:p>
            <a:pPr lvl="1" eaLnBrk="1" fontAlgn="auto" latinLnBrk="0" hangingPunct="1">
              <a:spcAft>
                <a:spcPts val="1200"/>
              </a:spcAft>
              <a:defRPr lang="en-US"/>
            </a:pPr>
            <a:br/>
            <a:br/>
            <a:br/>
            <a:r>
              <a:rPr lang="en-US" sz="3200" cap="none"/>
              <a:t>Good to look at</a:t>
            </a:r>
          </a:p>
          <a:p>
            <a:pPr lvl="1" eaLnBrk="1" fontAlgn="auto" latinLnBrk="0" hangingPunct="1">
              <a:spcAft>
                <a:spcPts val="1200"/>
              </a:spcAft>
              <a:defRPr lang="en-US"/>
            </a:pPr>
            <a:br/>
            <a:br/>
            <a:br/>
            <a:r>
              <a:rPr lang="en-US" sz="3200" cap="none"/>
              <a:t>Good to make one wise</a:t>
            </a:r>
          </a:p>
        </p:txBody>
      </p:sp>
      <p:sp>
        <p:nvSpPr>
          <p:cNvPr id="7" name="Text03"/>
          <p:cNvSpPr/>
          <p:nvPr/>
        </p:nvSpPr>
        <p:spPr>
          <a:xfrm>
            <a:off x="6760210" y="2015490"/>
            <a:ext cx="5146040" cy="4364990"/>
          </a:xfrm>
          <a:prstGeom prst="rect">
            <a:avLst/>
          </a:prstGeom>
          <a:noFill/>
          <a:ln>
            <a:noFill/>
          </a:ln>
          <a:effectLst/>
        </p:spPr>
        <p:txBody>
          <a:bodyPr vert="horz" wrap="square" lIns="91440" tIns="45720" rIns="91440" bIns="45720" numCol="1" spcCol="215900" anchor="t"/>
          <a:lstStyle/>
          <a:p>
            <a:pPr eaLnBrk="1" fontAlgn="auto" latinLnBrk="0" hangingPunct="1">
              <a:spcAft>
                <a:spcPts val="1200"/>
              </a:spcAft>
              <a:defRPr lang="en-US"/>
            </a:pPr>
            <a:br/>
            <a:br/>
            <a:r>
              <a:rPr lang="en-US" sz="3200" cap="none"/>
              <a:t>	</a:t>
            </a:r>
            <a:r>
              <a:rPr lang="en-US" sz="3200" b="1" i="1" cap="none">
                <a:effectLst>
                  <a:outerShdw dist="63500" dir="3600000" algn="tl" rotWithShape="0">
                    <a:srgbClr val="000000">
                      <a:alpha val="40000"/>
                    </a:srgbClr>
                  </a:outerShdw>
                </a:effectLst>
              </a:rPr>
              <a:t>Lust of flesh</a:t>
            </a:r>
            <a:endParaRPr lang="en-US" sz="3200" i="1" cap="none"/>
          </a:p>
          <a:p>
            <a:pPr eaLnBrk="1" fontAlgn="auto" latinLnBrk="0" hangingPunct="1">
              <a:spcAft>
                <a:spcPts val="1200"/>
              </a:spcAft>
              <a:defRPr lang="en-US"/>
            </a:pPr>
            <a:br/>
            <a:br/>
            <a:br/>
            <a:r>
              <a:rPr lang="en-US" sz="3200" cap="none"/>
              <a:t>	</a:t>
            </a:r>
            <a:r>
              <a:rPr lang="en-US" sz="3200" b="1" i="1" cap="none">
                <a:effectLst>
                  <a:outerShdw dist="63500" dir="3600000" algn="tl" rotWithShape="0">
                    <a:srgbClr val="000000">
                      <a:alpha val="40000"/>
                    </a:srgbClr>
                  </a:outerShdw>
                </a:effectLst>
              </a:rPr>
              <a:t>Lust of eyes</a:t>
            </a:r>
            <a:endParaRPr lang="en-US" sz="3200" i="1" cap="none"/>
          </a:p>
          <a:p>
            <a:pPr eaLnBrk="1" fontAlgn="auto" latinLnBrk="0" hangingPunct="1">
              <a:spcAft>
                <a:spcPts val="1200"/>
              </a:spcAft>
              <a:defRPr lang="en-US"/>
            </a:pPr>
            <a:br/>
            <a:br/>
            <a:br/>
            <a:r>
              <a:rPr lang="en-US" sz="3200" cap="none"/>
              <a:t>	</a:t>
            </a:r>
            <a:r>
              <a:rPr lang="en-US" sz="3200" b="1" i="1" cap="none">
                <a:effectLst>
                  <a:outerShdw dist="63500" dir="3600000" algn="tl" rotWithShape="0">
                    <a:srgbClr val="000000">
                      <a:alpha val="40000"/>
                    </a:srgbClr>
                  </a:outerShdw>
                </a:effectLst>
              </a:rPr>
              <a:t>Pride of life</a:t>
            </a:r>
          </a:p>
        </p:txBody>
      </p:sp>
      <p:sp>
        <p:nvSpPr>
          <p:cNvPr id="8" name="DivineTemptations"/>
          <p:cNvSpPr/>
          <p:nvPr/>
        </p:nvSpPr>
        <p:spPr>
          <a:xfrm>
            <a:off x="639445" y="1037590"/>
            <a:ext cx="5993130" cy="5481955"/>
          </a:xfrm>
          <a:prstGeom prst="rect">
            <a:avLst/>
          </a:prstGeom>
          <a:solidFill>
            <a:srgbClr val="495450"/>
          </a:solidFill>
          <a:ln w="50800" cap="flat" cmpd="sng" algn="ctr">
            <a:solidFill>
              <a:schemeClr val="accent1"/>
            </a:solidFill>
            <a:prstDash val="solid"/>
            <a:headEnd type="none"/>
            <a:tailEnd type="none"/>
          </a:ln>
          <a:effectLst/>
        </p:spPr>
        <p:txBody>
          <a:bodyPr vert="horz" wrap="square" lIns="91440" tIns="45720" rIns="91440" bIns="45720" numCol="1" spcCol="215900" anchor="t"/>
          <a:lstStyle/>
          <a:p>
            <a:pPr algn="ctr">
              <a:defRPr lang="en-US"/>
            </a:pPr>
            <a:r>
              <a:rPr lang="en-US" sz="4800" b="1" cap="none">
                <a:solidFill>
                  <a:srgbClr val="F9F8F0"/>
                </a:solidFill>
                <a:latin typeface="Georgia" panose="02040502050405020303" charset="0"/>
                <a:ea typeface="Trebuchet MS" panose="020B0603020202020204" charset="0"/>
                <a:cs typeface="Georgia" panose="02040502050405020303" charset="0"/>
              </a:rPr>
              <a:t>WWJD</a:t>
            </a:r>
            <a:endParaRPr lang="en-US" sz="2800" b="1" cap="none">
              <a:solidFill>
                <a:srgbClr val="F9F8F0"/>
              </a:solidFill>
            </a:endParaRPr>
          </a:p>
          <a:p>
            <a:pPr>
              <a:defRPr lang="en-US"/>
            </a:pPr>
            <a:endParaRPr lang="en-US" sz="2800" b="1" cap="none">
              <a:solidFill>
                <a:srgbClr val="F9F8F0"/>
              </a:solidFill>
            </a:endParaRPr>
          </a:p>
          <a:p>
            <a:pPr>
              <a:defRPr lang="en-US"/>
            </a:pPr>
            <a:r>
              <a:rPr lang="en-US" sz="2400" b="1" cap="none">
                <a:solidFill>
                  <a:srgbClr val="F9F8F0"/>
                </a:solidFill>
              </a:rPr>
              <a:t>“If you are the Son of God, turn these stones into bread....”</a:t>
            </a:r>
          </a:p>
          <a:p>
            <a:pPr algn="r">
              <a:defRPr lang="en-US"/>
            </a:pPr>
            <a:r>
              <a:rPr lang="en-US" sz="2800" b="1" i="1" cap="none">
                <a:solidFill>
                  <a:srgbClr val="F9F8F0"/>
                </a:solidFill>
                <a:latin typeface="Times New Roman" panose="02020603050405020304" pitchFamily="1" charset="0"/>
                <a:ea typeface="Trebuchet MS" panose="020B0603020202020204" charset="0"/>
                <a:cs typeface="Times New Roman" panose="02020603050405020304" pitchFamily="1" charset="0"/>
              </a:rPr>
              <a:t>Man shall not live by bread alone..!</a:t>
            </a:r>
          </a:p>
          <a:p>
            <a:pPr>
              <a:defRPr lang="en-US"/>
            </a:pPr>
            <a:br/>
            <a:r>
              <a:rPr lang="en-US" sz="2400" b="1" cap="none">
                <a:solidFill>
                  <a:srgbClr val="F9F8F0"/>
                </a:solidFill>
              </a:rPr>
              <a:t>“let everyone see angels rescue you from a fall from the temple...”</a:t>
            </a:r>
          </a:p>
          <a:p>
            <a:pPr algn="r">
              <a:defRPr lang="en-US"/>
            </a:pPr>
            <a:r>
              <a:rPr lang="en-US" sz="2800" b="1" i="1" cap="none">
                <a:solidFill>
                  <a:srgbClr val="F9F8F0"/>
                </a:solidFill>
                <a:latin typeface="Times New Roman" panose="02020603050405020304" pitchFamily="1" charset="0"/>
                <a:ea typeface="Trebuchet MS" panose="020B0603020202020204" charset="0"/>
                <a:cs typeface="Times New Roman" panose="02020603050405020304" pitchFamily="1" charset="0"/>
              </a:rPr>
              <a:t>Do not put God to the test!</a:t>
            </a:r>
          </a:p>
          <a:p>
            <a:pPr>
              <a:defRPr lang="en-US"/>
            </a:pPr>
            <a:endParaRPr lang="en-US" sz="2800" b="1" cap="none">
              <a:solidFill>
                <a:srgbClr val="F9F8F0"/>
              </a:solidFill>
            </a:endParaRPr>
          </a:p>
          <a:p>
            <a:pPr>
              <a:defRPr lang="en-US"/>
            </a:pPr>
            <a:r>
              <a:rPr lang="en-US" sz="2400" b="1" cap="none">
                <a:solidFill>
                  <a:srgbClr val="F9F8F0"/>
                </a:solidFill>
              </a:rPr>
              <a:t>“All these things I will give to you. (Take your lordship now...)”</a:t>
            </a:r>
            <a:endParaRPr lang="en-US" sz="2800" b="1" cap="none">
              <a:solidFill>
                <a:srgbClr val="F9F8F0"/>
              </a:solidFill>
            </a:endParaRPr>
          </a:p>
          <a:p>
            <a:pPr algn="r">
              <a:defRPr lang="en-US"/>
            </a:pPr>
            <a:r>
              <a:rPr lang="en-US" sz="2800" b="1" i="1" cap="none">
                <a:solidFill>
                  <a:srgbClr val="F9F8F0"/>
                </a:solidFill>
                <a:latin typeface="Times New Roman" panose="02020603050405020304" pitchFamily="1" charset="0"/>
                <a:ea typeface="Trebuchet MS" panose="020B0603020202020204" charset="0"/>
                <a:cs typeface="Times New Roman" panose="02020603050405020304" pitchFamily="1" charset="0"/>
              </a:rPr>
              <a:t>Worship God only!</a:t>
            </a:r>
          </a:p>
        </p:txBody>
      </p:sp>
      <p:sp>
        <p:nvSpPr>
          <p:cNvPr id="9" name="Chevron 1"/>
          <p:cNvSpPr/>
          <p:nvPr/>
        </p:nvSpPr>
        <p:spPr>
          <a:xfrm>
            <a:off x="953135" y="2967990"/>
            <a:ext cx="5669280" cy="457200"/>
          </a:xfrm>
          <a:prstGeom prst="chevron">
            <a:avLst>
              <a:gd name="adj" fmla="val 32735"/>
            </a:avLst>
          </a:prstGeom>
          <a:gradFill>
            <a:gsLst>
              <a:gs pos="0">
                <a:schemeClr val="bg2">
                  <a:lumMod val="20000"/>
                  <a:lumOff val="80000"/>
                  <a:alpha val="30000"/>
                </a:schemeClr>
              </a:gs>
              <a:gs pos="100000">
                <a:schemeClr val="bg2">
                  <a:lumMod val="75000"/>
                  <a:alpha val="30000"/>
                </a:schemeClr>
              </a:gs>
            </a:gsLst>
            <a:lin ang="5400000" scaled="0"/>
          </a:gradFill>
          <a:ln>
            <a:solidFill>
              <a:schemeClr val="accent1"/>
            </a:solidFill>
          </a:ln>
        </p:spPr>
        <p:style>
          <a:lnRef idx="0">
            <a:schemeClr val="accent1"/>
          </a:lnRef>
          <a:fillRef idx="0">
            <a:schemeClr val="accent1"/>
          </a:fillRef>
          <a:effectRef idx="0">
            <a:schemeClr val="accent1"/>
          </a:effectRef>
          <a:fontRef idx="minor">
            <a:schemeClr val="lt1"/>
          </a:fontRef>
        </p:style>
        <p:txBody>
          <a:bodyPr>
            <a:noAutofit/>
          </a:bodyPr>
          <a:lstStyle/>
          <a:p>
            <a:endParaRPr lang="en-US"/>
          </a:p>
        </p:txBody>
      </p:sp>
      <p:sp>
        <p:nvSpPr>
          <p:cNvPr id="10" name="Chevron 2"/>
          <p:cNvSpPr/>
          <p:nvPr/>
        </p:nvSpPr>
        <p:spPr>
          <a:xfrm>
            <a:off x="953135" y="4428490"/>
            <a:ext cx="5669280" cy="457200"/>
          </a:xfrm>
          <a:prstGeom prst="chevron">
            <a:avLst>
              <a:gd name="adj" fmla="val 32735"/>
            </a:avLst>
          </a:prstGeom>
          <a:gradFill>
            <a:gsLst>
              <a:gs pos="0">
                <a:schemeClr val="bg2">
                  <a:lumMod val="20000"/>
                  <a:lumOff val="80000"/>
                  <a:alpha val="30000"/>
                </a:schemeClr>
              </a:gs>
              <a:gs pos="100000">
                <a:schemeClr val="bg2">
                  <a:lumMod val="75000"/>
                  <a:alpha val="30000"/>
                </a:schemeClr>
              </a:gs>
            </a:gsLst>
            <a:lin ang="5400000" scaled="0"/>
          </a:gradFill>
          <a:ln>
            <a:solidFill>
              <a:schemeClr val="accent1"/>
            </a:solidFill>
          </a:ln>
        </p:spPr>
        <p:style>
          <a:lnRef idx="0">
            <a:schemeClr val="accent1"/>
          </a:lnRef>
          <a:fillRef idx="0">
            <a:schemeClr val="accent1"/>
          </a:fillRef>
          <a:effectRef idx="0">
            <a:schemeClr val="accent1"/>
          </a:effectRef>
          <a:fontRef idx="minor">
            <a:schemeClr val="lt1"/>
          </a:fontRef>
        </p:style>
        <p:txBody>
          <a:bodyPr>
            <a:noAutofit/>
          </a:bodyPr>
          <a:lstStyle/>
          <a:p>
            <a:endParaRPr lang="en-US"/>
          </a:p>
        </p:txBody>
      </p:sp>
      <p:sp>
        <p:nvSpPr>
          <p:cNvPr id="11" name="Chevron 3"/>
          <p:cNvSpPr/>
          <p:nvPr/>
        </p:nvSpPr>
        <p:spPr>
          <a:xfrm>
            <a:off x="953135" y="6000115"/>
            <a:ext cx="5669280" cy="457200"/>
          </a:xfrm>
          <a:prstGeom prst="chevron">
            <a:avLst>
              <a:gd name="adj" fmla="val 32735"/>
            </a:avLst>
          </a:prstGeom>
          <a:gradFill>
            <a:gsLst>
              <a:gs pos="0">
                <a:schemeClr val="bg2">
                  <a:lumMod val="20000"/>
                  <a:lumOff val="80000"/>
                  <a:alpha val="30000"/>
                </a:schemeClr>
              </a:gs>
              <a:gs pos="100000">
                <a:schemeClr val="bg2">
                  <a:lumMod val="75000"/>
                  <a:alpha val="30000"/>
                </a:schemeClr>
              </a:gs>
            </a:gsLst>
            <a:lin ang="5400000" scaled="0"/>
          </a:gradFill>
          <a:ln>
            <a:solidFill>
              <a:schemeClr val="accent1"/>
            </a:solidFill>
          </a:ln>
        </p:spPr>
        <p:style>
          <a:lnRef idx="0">
            <a:schemeClr val="accent1"/>
          </a:lnRef>
          <a:fillRef idx="0">
            <a:schemeClr val="accent1"/>
          </a:fillRef>
          <a:effectRef idx="0">
            <a:schemeClr val="accent1"/>
          </a:effectRef>
          <a:fontRef idx="minor">
            <a:schemeClr val="lt1"/>
          </a:fontRef>
        </p:style>
        <p:txBody>
          <a:bodyPr>
            <a:no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xEl>
                                              <p:charRg st="4294967295" end="4294967295"/>
                                            </p:txEl>
                                          </p:spTgt>
                                        </p:tgtEl>
                                        <p:attrNameLst>
                                          <p:attrName>style.visibility</p:attrName>
                                        </p:attrNameLst>
                                      </p:cBhvr>
                                      <p:to>
                                        <p:strVal val="visible"/>
                                      </p:to>
                                    </p:set>
                                    <p:animEffect transition="in" filter="fade">
                                      <p:cBhvr>
                                        <p:cTn id="11" dur="500"/>
                                        <p:tgtEl>
                                          <p:spTgt spid="5">
                                            <p:txEl>
                                              <p:charRg st="4294967295" end="4294967295"/>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8" presetClass="exit" presetSubtype="32" fill="hold" grpId="1" nodeType="clickEffect">
                                  <p:stCondLst>
                                    <p:cond delay="0"/>
                                  </p:stCondLst>
                                  <p:childTnLst>
                                    <p:animEffect transition="out" filter="diamond(out)">
                                      <p:cBhvr>
                                        <p:cTn id="15" dur="2000"/>
                                        <p:tgtEl>
                                          <p:spTgt spid="5">
                                            <p:txEl>
                                              <p:charRg st="4294967295" end="4294967295"/>
                                            </p:txEl>
                                          </p:spTgt>
                                        </p:tgtEl>
                                      </p:cBhvr>
                                    </p:animEffect>
                                    <p:set>
                                      <p:cBhvr>
                                        <p:cTn id="16" dur="1" fill="hold">
                                          <p:stCondLst>
                                            <p:cond delay="1999"/>
                                          </p:stCondLst>
                                        </p:cTn>
                                        <p:tgtEl>
                                          <p:spTgt spid="5">
                                            <p:txEl>
                                              <p:charRg st="4294967295" end="4294967295"/>
                                            </p:txEl>
                                          </p:spTgt>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6">
                                            <p:bg/>
                                          </p:spTgt>
                                        </p:tgtEl>
                                        <p:attrNameLst>
                                          <p:attrName>style.visibility</p:attrName>
                                        </p:attrNameLst>
                                      </p:cBhvr>
                                      <p:to>
                                        <p:strVal val="visible"/>
                                      </p:to>
                                    </p:set>
                                    <p:animEffect transition="in" filter="fade">
                                      <p:cBhvr>
                                        <p:cTn id="21" dur="500"/>
                                        <p:tgtEl>
                                          <p:spTgt spid="6">
                                            <p:bg/>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fade">
                                      <p:cBhvr>
                                        <p:cTn id="26" dur="500"/>
                                        <p:tgtEl>
                                          <p:spTgt spid="6">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
                                            <p:txEl>
                                              <p:pRg st="2" end="2"/>
                                            </p:txEl>
                                          </p:spTgt>
                                        </p:tgtEl>
                                        <p:attrNameLst>
                                          <p:attrName>style.visibility</p:attrName>
                                        </p:attrNameLst>
                                      </p:cBhvr>
                                      <p:to>
                                        <p:strVal val="visible"/>
                                      </p:to>
                                    </p:set>
                                    <p:animEffect transition="in" filter="fade">
                                      <p:cBhvr>
                                        <p:cTn id="29" dur="500"/>
                                        <p:tgtEl>
                                          <p:spTgt spid="6">
                                            <p:txEl>
                                              <p:pRg st="2" end="2"/>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6">
                                            <p:txEl>
                                              <p:pRg st="3" end="3"/>
                                            </p:txEl>
                                          </p:spTgt>
                                        </p:tgtEl>
                                        <p:attrNameLst>
                                          <p:attrName>style.visibility</p:attrName>
                                        </p:attrNameLst>
                                      </p:cBhvr>
                                      <p:to>
                                        <p:strVal val="visible"/>
                                      </p:to>
                                    </p:set>
                                    <p:animEffect transition="in" filter="fade">
                                      <p:cBhvr>
                                        <p:cTn id="32" dur="500"/>
                                        <p:tgtEl>
                                          <p:spTgt spid="6">
                                            <p:txEl>
                                              <p:pRg st="3" end="3"/>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Effect transition="in" filter="fade">
                                      <p:cBhvr>
                                        <p:cTn id="35" dur="500"/>
                                        <p:tgtEl>
                                          <p:spTgt spid="6">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
                                            <p:txEl>
                                              <p:pRg st="0" end="0"/>
                                            </p:txEl>
                                          </p:spTgt>
                                        </p:tgtEl>
                                        <p:attrNameLst>
                                          <p:attrName>style.visibility</p:attrName>
                                        </p:attrNameLst>
                                      </p:cBhvr>
                                      <p:to>
                                        <p:strVal val="visible"/>
                                      </p:to>
                                    </p:set>
                                    <p:animEffect transition="in" filter="fade">
                                      <p:cBhvr>
                                        <p:cTn id="40" dur="500"/>
                                        <p:tgtEl>
                                          <p:spTgt spid="7">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7">
                                            <p:txEl>
                                              <p:pRg st="1" end="1"/>
                                            </p:txEl>
                                          </p:spTgt>
                                        </p:tgtEl>
                                        <p:attrNameLst>
                                          <p:attrName>style.visibility</p:attrName>
                                        </p:attrNameLst>
                                      </p:cBhvr>
                                      <p:to>
                                        <p:strVal val="visible"/>
                                      </p:to>
                                    </p:set>
                                    <p:animEffect transition="in" filter="fade">
                                      <p:cBhvr>
                                        <p:cTn id="45" dur="500"/>
                                        <p:tgtEl>
                                          <p:spTgt spid="7">
                                            <p:txEl>
                                              <p:pRg st="1" end="1"/>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7">
                                            <p:txEl>
                                              <p:pRg st="2" end="2"/>
                                            </p:txEl>
                                          </p:spTgt>
                                        </p:tgtEl>
                                        <p:attrNameLst>
                                          <p:attrName>style.visibility</p:attrName>
                                        </p:attrNameLst>
                                      </p:cBhvr>
                                      <p:to>
                                        <p:strVal val="visible"/>
                                      </p:to>
                                    </p:set>
                                    <p:animEffect transition="in" filter="fade">
                                      <p:cBhvr>
                                        <p:cTn id="50" dur="500"/>
                                        <p:tgtEl>
                                          <p:spTgt spid="7">
                                            <p:txEl>
                                              <p:pRg st="2" end="2"/>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8">
                                            <p:bg/>
                                          </p:spTgt>
                                        </p:tgtEl>
                                        <p:attrNameLst>
                                          <p:attrName>style.visibility</p:attrName>
                                        </p:attrNameLst>
                                      </p:cBhvr>
                                      <p:to>
                                        <p:strVal val="visible"/>
                                      </p:to>
                                    </p:set>
                                    <p:animEffect transition="in" filter="fade">
                                      <p:cBhvr>
                                        <p:cTn id="55" dur="500"/>
                                        <p:tgtEl>
                                          <p:spTgt spid="8">
                                            <p:bg/>
                                          </p:spTgt>
                                        </p:tgtEl>
                                      </p:cBhvr>
                                    </p:animEffect>
                                  </p:childTnLst>
                                </p:cTn>
                              </p:par>
                            </p:childTnLst>
                          </p:cTn>
                        </p:par>
                        <p:par>
                          <p:cTn id="56" fill="hold">
                            <p:stCondLst>
                              <p:cond delay="500"/>
                            </p:stCondLst>
                            <p:childTnLst>
                              <p:par>
                                <p:cTn id="57" presetID="10" presetClass="entr" presetSubtype="0" fill="hold" grpId="0" nodeType="afterEffect">
                                  <p:stCondLst>
                                    <p:cond delay="0"/>
                                  </p:stCondLst>
                                  <p:childTnLst>
                                    <p:set>
                                      <p:cBhvr>
                                        <p:cTn id="58" dur="1" fill="hold">
                                          <p:stCondLst>
                                            <p:cond delay="0"/>
                                          </p:stCondLst>
                                        </p:cTn>
                                        <p:tgtEl>
                                          <p:spTgt spid="8">
                                            <p:txEl>
                                              <p:pRg st="0" end="0"/>
                                            </p:txEl>
                                          </p:spTgt>
                                        </p:tgtEl>
                                        <p:attrNameLst>
                                          <p:attrName>style.visibility</p:attrName>
                                        </p:attrNameLst>
                                      </p:cBhvr>
                                      <p:to>
                                        <p:strVal val="visible"/>
                                      </p:to>
                                    </p:set>
                                    <p:animEffect transition="in" filter="fade">
                                      <p:cBhvr>
                                        <p:cTn id="59" dur="500"/>
                                        <p:tgtEl>
                                          <p:spTgt spid="8">
                                            <p:txEl>
                                              <p:pRg st="0" end="0"/>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8">
                                            <p:txEl>
                                              <p:pRg st="2" end="2"/>
                                            </p:txEl>
                                          </p:spTgt>
                                        </p:tgtEl>
                                        <p:attrNameLst>
                                          <p:attrName>style.visibility</p:attrName>
                                        </p:attrNameLst>
                                      </p:cBhvr>
                                      <p:to>
                                        <p:strVal val="visible"/>
                                      </p:to>
                                    </p:set>
                                    <p:animEffect transition="in" filter="fade">
                                      <p:cBhvr>
                                        <p:cTn id="64" dur="500"/>
                                        <p:tgtEl>
                                          <p:spTgt spid="8">
                                            <p:txEl>
                                              <p:pRg st="2" end="2"/>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8">
                                            <p:txEl>
                                              <p:pRg st="3" end="3"/>
                                            </p:txEl>
                                          </p:spTgt>
                                        </p:tgtEl>
                                        <p:attrNameLst>
                                          <p:attrName>style.visibility</p:attrName>
                                        </p:attrNameLst>
                                      </p:cBhvr>
                                      <p:to>
                                        <p:strVal val="visible"/>
                                      </p:to>
                                    </p:set>
                                    <p:animEffect transition="in" filter="fade">
                                      <p:cBhvr>
                                        <p:cTn id="69" dur="500"/>
                                        <p:tgtEl>
                                          <p:spTgt spid="8">
                                            <p:txEl>
                                              <p:pRg st="3" end="3"/>
                                            </p:txEl>
                                          </p:spTgt>
                                        </p:tgtEl>
                                      </p:cBhvr>
                                    </p:animEffect>
                                  </p:childTnLst>
                                </p:cTn>
                              </p:par>
                            </p:childTnLst>
                          </p:cTn>
                        </p:par>
                        <p:par>
                          <p:cTn id="70" fill="hold">
                            <p:stCondLst>
                              <p:cond delay="500"/>
                            </p:stCondLst>
                            <p:childTnLst>
                              <p:par>
                                <p:cTn id="71" presetID="10" presetClass="entr" presetSubtype="0" fill="hold" grpId="0" nodeType="afterEffect">
                                  <p:stCondLst>
                                    <p:cond delay="0"/>
                                  </p:stCondLst>
                                  <p:childTnLst>
                                    <p:set>
                                      <p:cBhvr>
                                        <p:cTn id="72" dur="1" fill="hold">
                                          <p:stCondLst>
                                            <p:cond delay="0"/>
                                          </p:stCondLst>
                                        </p:cTn>
                                        <p:tgtEl>
                                          <p:spTgt spid="9"/>
                                        </p:tgtEl>
                                        <p:attrNameLst>
                                          <p:attrName>style.visibility</p:attrName>
                                        </p:attrNameLst>
                                      </p:cBhvr>
                                      <p:to>
                                        <p:strVal val="visible"/>
                                      </p:to>
                                    </p:set>
                                    <p:animEffect transition="in" filter="fade">
                                      <p:cBhvr>
                                        <p:cTn id="73" dur="500"/>
                                        <p:tgtEl>
                                          <p:spTgt spid="9"/>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8">
                                            <p:txEl>
                                              <p:pRg st="4" end="4"/>
                                            </p:txEl>
                                          </p:spTgt>
                                        </p:tgtEl>
                                        <p:attrNameLst>
                                          <p:attrName>style.visibility</p:attrName>
                                        </p:attrNameLst>
                                      </p:cBhvr>
                                      <p:to>
                                        <p:strVal val="visible"/>
                                      </p:to>
                                    </p:set>
                                    <p:animEffect transition="in" filter="fade">
                                      <p:cBhvr>
                                        <p:cTn id="78" dur="500"/>
                                        <p:tgtEl>
                                          <p:spTgt spid="8">
                                            <p:txEl>
                                              <p:pRg st="4" end="4"/>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8">
                                            <p:txEl>
                                              <p:pRg st="5" end="5"/>
                                            </p:txEl>
                                          </p:spTgt>
                                        </p:tgtEl>
                                        <p:attrNameLst>
                                          <p:attrName>style.visibility</p:attrName>
                                        </p:attrNameLst>
                                      </p:cBhvr>
                                      <p:to>
                                        <p:strVal val="visible"/>
                                      </p:to>
                                    </p:set>
                                    <p:animEffect transition="in" filter="fade">
                                      <p:cBhvr>
                                        <p:cTn id="83" dur="500"/>
                                        <p:tgtEl>
                                          <p:spTgt spid="8">
                                            <p:txEl>
                                              <p:pRg st="5" end="5"/>
                                            </p:txEl>
                                          </p:spTgt>
                                        </p:tgtEl>
                                      </p:cBhvr>
                                    </p:animEffect>
                                  </p:childTnLst>
                                </p:cTn>
                              </p:par>
                            </p:childTnLst>
                          </p:cTn>
                        </p:par>
                        <p:par>
                          <p:cTn id="84" fill="hold">
                            <p:stCondLst>
                              <p:cond delay="500"/>
                            </p:stCondLst>
                            <p:childTnLst>
                              <p:par>
                                <p:cTn id="85" presetID="10" presetClass="entr" presetSubtype="0" fill="hold" grpId="0" nodeType="afterEffect">
                                  <p:stCondLst>
                                    <p:cond delay="0"/>
                                  </p:stCondLst>
                                  <p:childTnLst>
                                    <p:set>
                                      <p:cBhvr>
                                        <p:cTn id="86" dur="1" fill="hold">
                                          <p:stCondLst>
                                            <p:cond delay="0"/>
                                          </p:stCondLst>
                                        </p:cTn>
                                        <p:tgtEl>
                                          <p:spTgt spid="10"/>
                                        </p:tgtEl>
                                        <p:attrNameLst>
                                          <p:attrName>style.visibility</p:attrName>
                                        </p:attrNameLst>
                                      </p:cBhvr>
                                      <p:to>
                                        <p:strVal val="visible"/>
                                      </p:to>
                                    </p:set>
                                    <p:animEffect transition="in" filter="fade">
                                      <p:cBhvr>
                                        <p:cTn id="87" dur="500"/>
                                        <p:tgtEl>
                                          <p:spTgt spid="10"/>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8">
                                            <p:txEl>
                                              <p:pRg st="7" end="7"/>
                                            </p:txEl>
                                          </p:spTgt>
                                        </p:tgtEl>
                                        <p:attrNameLst>
                                          <p:attrName>style.visibility</p:attrName>
                                        </p:attrNameLst>
                                      </p:cBhvr>
                                      <p:to>
                                        <p:strVal val="visible"/>
                                      </p:to>
                                    </p:set>
                                    <p:animEffect transition="in" filter="fade">
                                      <p:cBhvr>
                                        <p:cTn id="92" dur="500"/>
                                        <p:tgtEl>
                                          <p:spTgt spid="8">
                                            <p:txEl>
                                              <p:pRg st="7" end="7"/>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8">
                                            <p:txEl>
                                              <p:pRg st="8" end="8"/>
                                            </p:txEl>
                                          </p:spTgt>
                                        </p:tgtEl>
                                        <p:attrNameLst>
                                          <p:attrName>style.visibility</p:attrName>
                                        </p:attrNameLst>
                                      </p:cBhvr>
                                      <p:to>
                                        <p:strVal val="visible"/>
                                      </p:to>
                                    </p:set>
                                    <p:animEffect transition="in" filter="fade">
                                      <p:cBhvr>
                                        <p:cTn id="97" dur="500"/>
                                        <p:tgtEl>
                                          <p:spTgt spid="8">
                                            <p:txEl>
                                              <p:pRg st="8" end="8"/>
                                            </p:txEl>
                                          </p:spTgt>
                                        </p:tgtEl>
                                      </p:cBhvr>
                                    </p:animEffect>
                                  </p:childTnLst>
                                </p:cTn>
                              </p:par>
                            </p:childTnLst>
                          </p:cTn>
                        </p:par>
                        <p:par>
                          <p:cTn id="98" fill="hold">
                            <p:stCondLst>
                              <p:cond delay="500"/>
                            </p:stCondLst>
                            <p:childTnLst>
                              <p:par>
                                <p:cTn id="99" presetID="10" presetClass="entr" presetSubtype="0" fill="hold" grpId="0" nodeType="afterEffect">
                                  <p:stCondLst>
                                    <p:cond delay="0"/>
                                  </p:stCondLst>
                                  <p:childTnLst>
                                    <p:set>
                                      <p:cBhvr>
                                        <p:cTn id="100" dur="1" fill="hold">
                                          <p:stCondLst>
                                            <p:cond delay="0"/>
                                          </p:stCondLst>
                                        </p:cTn>
                                        <p:tgtEl>
                                          <p:spTgt spid="11"/>
                                        </p:tgtEl>
                                        <p:attrNameLst>
                                          <p:attrName>style.visibility</p:attrName>
                                        </p:attrNameLst>
                                      </p:cBhvr>
                                      <p:to>
                                        <p:strVal val="visible"/>
                                      </p:to>
                                    </p:set>
                                    <p:animEffect transition="in" filter="fade">
                                      <p:cBhvr>
                                        <p:cTn id="10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dvAuto="0"/>
      <p:bldP spid="5" grpId="0"/>
      <p:bldP spid="5" grpId="1"/>
      <p:bldP spid="6" grpId="0" uiExpand="1" build="p" animBg="1"/>
      <p:bldP spid="7" grpId="0" uiExpand="1" build="p"/>
      <p:bldP spid="8" grpId="0" uiExpand="1" build="p" animBg="1"/>
      <p:bldP spid="9" grpId="0" animBg="1"/>
      <p:bldP spid="10" grpId="0" animBg="1"/>
      <p:bldP spid="11"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p:cNvSpPr/>
          <p:nvPr/>
        </p:nvSpPr>
        <p:spPr>
          <a:xfrm rot="8100000">
            <a:off x="4406900" y="-501015"/>
            <a:ext cx="7045960" cy="7251700"/>
          </a:xfrm>
          <a:prstGeom prst="upArrow">
            <a:avLst>
              <a:gd name="adj1" fmla="val 50000"/>
              <a:gd name="adj2" fmla="val 49511"/>
            </a:avLst>
          </a:prstGeom>
          <a:solidFill>
            <a:srgbClr val="E4E0A7">
              <a:alpha val="50000"/>
            </a:srgbClr>
          </a:solidFill>
          <a:ln w="19050" cap="flat" cmpd="sng" algn="ctr">
            <a:solidFill>
              <a:schemeClr val="accent1">
                <a:alpha val="50000"/>
              </a:schemeClr>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3" name="Title 3"/>
          <p:cNvSpPr>
            <a:spLocks noGrp="1" noChangeArrowheads="1"/>
          </p:cNvSpPr>
          <p:nvPr>
            <p:ph type="title"/>
          </p:nvPr>
        </p:nvSpPr>
        <p:spPr/>
        <p:txBody>
          <a:bodyPr/>
          <a:lstStyle/>
          <a:p>
            <a:pPr>
              <a:defRPr noProof="1"/>
            </a:pPr>
            <a:r>
              <a:rPr lang="en-US" cap="small" dirty="0"/>
              <a:t>Toxic Desire: </a:t>
            </a:r>
            <a:r>
              <a:rPr lang="en-US" sz="4800" cap="small" dirty="0"/>
              <a:t>Roots</a:t>
            </a:r>
            <a:endParaRPr lang="en-US" cap="small" dirty="0"/>
          </a:p>
        </p:txBody>
      </p:sp>
      <p:sp>
        <p:nvSpPr>
          <p:cNvPr id="4" name="Types of violations"/>
          <p:cNvSpPr/>
          <p:nvPr/>
        </p:nvSpPr>
        <p:spPr>
          <a:xfrm>
            <a:off x="640715" y="1038225"/>
            <a:ext cx="10887710" cy="5608320"/>
          </a:xfrm>
          <a:prstGeom prst="rect">
            <a:avLst/>
          </a:prstGeom>
          <a:noFill/>
          <a:ln>
            <a:noFill/>
          </a:ln>
          <a:effectLst/>
        </p:spPr>
        <p:txBody>
          <a:bodyPr vert="horz" wrap="square" lIns="91440" tIns="45720" rIns="91440" bIns="45720" numCol="1" spcCol="215900" anchor="t"/>
          <a:lstStyle/>
          <a:p>
            <a:pPr>
              <a:defRPr lang="en-US"/>
            </a:pPr>
            <a:r>
              <a:rPr lang="en-US" sz="3600" b="1" cap="none" dirty="0"/>
              <a:t>A Few Types of Violations:</a:t>
            </a:r>
            <a:br>
              <a:rPr lang="en-US" sz="3600" b="1" cap="none" dirty="0"/>
            </a:br>
            <a:endParaRPr lang="en-US" sz="2800" b="1" cap="none" dirty="0"/>
          </a:p>
          <a:p>
            <a:pPr marL="3677920" lvl="1" indent="-3220720" defTabSz="914400">
              <a:tabLst>
                <a:tab pos="2971800" algn="l"/>
              </a:tabLst>
              <a:defRPr lang="en-US"/>
            </a:pPr>
            <a:r>
              <a:rPr lang="en-US" sz="2800" b="1" i="1" cap="none" dirty="0"/>
              <a:t>Ownership</a:t>
            </a:r>
            <a:r>
              <a:rPr lang="en-US" sz="2800" b="1" cap="none" dirty="0"/>
              <a:t>:</a:t>
            </a:r>
            <a:r>
              <a:rPr lang="en-US" sz="2800" cap="none" dirty="0"/>
              <a:t>	Taking something God did not give you</a:t>
            </a:r>
          </a:p>
          <a:p>
            <a:pPr marL="3677920" lvl="1" indent="0" defTabSz="914400">
              <a:tabLst>
                <a:tab pos="2971800" algn="l"/>
              </a:tabLst>
              <a:defRPr lang="en-US"/>
            </a:pPr>
            <a:r>
              <a:rPr lang="en-US" sz="2800" i="1" cap="none" dirty="0"/>
              <a:t>Examples &amp; Opposites?</a:t>
            </a:r>
          </a:p>
          <a:p>
            <a:pPr marL="3677920" lvl="1" indent="-3220720" defTabSz="914400">
              <a:tabLst>
                <a:tab pos="2971800" algn="l"/>
              </a:tabLst>
              <a:defRPr lang="en-US"/>
            </a:pPr>
            <a:endParaRPr lang="en-US" sz="1200" i="1" cap="none" dirty="0"/>
          </a:p>
          <a:p>
            <a:pPr marL="3677920" lvl="1" indent="-3220720" defTabSz="914400">
              <a:tabLst>
                <a:tab pos="2971800" algn="l"/>
              </a:tabLst>
              <a:defRPr lang="en-US"/>
            </a:pPr>
            <a:r>
              <a:rPr lang="en-US" sz="2800" b="1" i="1" cap="none" dirty="0"/>
              <a:t>Timing</a:t>
            </a:r>
            <a:r>
              <a:rPr lang="en-US" sz="2800" b="1" cap="none" dirty="0"/>
              <a:t>:	</a:t>
            </a:r>
            <a:r>
              <a:rPr lang="en-US" sz="2800" cap="none" dirty="0"/>
              <a:t>Taking something before God’s appointed time</a:t>
            </a:r>
          </a:p>
          <a:p>
            <a:pPr marL="3677920" lvl="1" indent="0" defTabSz="914400">
              <a:tabLst>
                <a:tab pos="2971800" algn="l"/>
              </a:tabLst>
              <a:defRPr lang="en-US"/>
            </a:pPr>
            <a:r>
              <a:rPr lang="en-US" sz="2800" i="1" cap="none" dirty="0"/>
              <a:t>Examples &amp; Opposites?</a:t>
            </a:r>
            <a:br>
              <a:rPr lang="en-US" sz="2800" i="1" cap="none" dirty="0"/>
            </a:br>
            <a:endParaRPr lang="en-US" sz="1200" cap="none" dirty="0"/>
          </a:p>
          <a:p>
            <a:pPr marL="3677920" lvl="1" indent="-3220720" defTabSz="914400">
              <a:tabLst>
                <a:tab pos="2971800" algn="l"/>
              </a:tabLst>
              <a:defRPr lang="en-US"/>
            </a:pPr>
            <a:r>
              <a:rPr lang="en-US" sz="2800" b="1" i="1" cap="none" dirty="0"/>
              <a:t>Use</a:t>
            </a:r>
            <a:r>
              <a:rPr lang="en-US" sz="2800" b="1" cap="none" dirty="0"/>
              <a:t>:</a:t>
            </a:r>
            <a:r>
              <a:rPr lang="en-US" sz="2800" cap="none" dirty="0"/>
              <a:t> 	Misusing what God has given you</a:t>
            </a:r>
          </a:p>
          <a:p>
            <a:pPr marL="3677920" lvl="1" indent="0" defTabSz="914400">
              <a:tabLst>
                <a:tab pos="2971800" algn="l"/>
              </a:tabLst>
              <a:defRPr lang="en-US"/>
            </a:pPr>
            <a:r>
              <a:rPr lang="en-US" sz="2800" i="1" cap="none" dirty="0"/>
              <a:t>Examples &amp; Opposites?</a:t>
            </a:r>
            <a:endParaRPr lang="en-US" sz="2800" cap="none" dirty="0"/>
          </a:p>
          <a:p>
            <a:pPr marL="3677920" lvl="1" indent="-3220720" defTabSz="914400">
              <a:tabLst>
                <a:tab pos="2971800" algn="l"/>
              </a:tabLst>
              <a:defRPr lang="en-US"/>
            </a:pPr>
            <a:endParaRPr lang="en-US" sz="1200" cap="none" dirty="0"/>
          </a:p>
          <a:p>
            <a:pPr marL="3677920" lvl="1" indent="-3220720" defTabSz="914400">
              <a:tabLst>
                <a:tab pos="2971800" algn="l"/>
              </a:tabLst>
              <a:defRPr lang="en-US"/>
            </a:pPr>
            <a:r>
              <a:rPr lang="en-US" sz="2800" b="1" i="1" cap="none" dirty="0"/>
              <a:t>Identity</a:t>
            </a:r>
            <a:r>
              <a:rPr lang="en-US" sz="2800" b="1" cap="none" dirty="0"/>
              <a:t>:	</a:t>
            </a:r>
            <a:r>
              <a:rPr lang="en-US" sz="2800" cap="none" dirty="0"/>
              <a:t>Reclassifying what God has established</a:t>
            </a:r>
          </a:p>
          <a:p>
            <a:pPr marL="3677920" lvl="1" indent="0" defTabSz="914400">
              <a:tabLst>
                <a:tab pos="2971800" algn="l"/>
              </a:tabLst>
              <a:defRPr lang="en-US"/>
            </a:pPr>
            <a:r>
              <a:rPr lang="en-US" sz="2800" i="1" cap="none" dirty="0"/>
              <a:t>Example: Toxic Identity - making an attribute an identity</a:t>
            </a:r>
          </a:p>
        </p:txBody>
      </p:sp>
      <p:sp>
        <p:nvSpPr>
          <p:cNvPr id="5" name="Text Box 1"/>
          <p:cNvSpPr/>
          <p:nvPr/>
        </p:nvSpPr>
        <p:spPr>
          <a:xfrm>
            <a:off x="1273810" y="1781810"/>
            <a:ext cx="9644380" cy="4373245"/>
          </a:xfrm>
          <a:prstGeom prst="rect">
            <a:avLst/>
          </a:prstGeom>
          <a:solidFill>
            <a:srgbClr val="4E4736"/>
          </a:solidFill>
          <a:ln w="9525" cap="flat" cmpd="sng" algn="ctr">
            <a:solidFill>
              <a:schemeClr val="accent1"/>
            </a:solidFill>
            <a:prstDash val="solid"/>
            <a:headEnd type="none"/>
            <a:tailEnd type="none"/>
          </a:ln>
          <a:effectLst/>
        </p:spPr>
        <p:txBody>
          <a:bodyPr vert="horz" wrap="square" lIns="182880" tIns="182880" rIns="182880" bIns="182880" numCol="1" spcCol="215900" anchor="t"/>
          <a:lstStyle/>
          <a:p>
            <a:pPr>
              <a:defRPr lang="en-US"/>
            </a:pPr>
            <a:r>
              <a:rPr lang="en-US" sz="2800" cap="none" dirty="0">
                <a:solidFill>
                  <a:srgbClr val="E3DFD7"/>
                </a:solidFill>
              </a:rPr>
              <a:t>[+]  Woe to those who call evil good and good evil, Who substitute darkness for light and light for darkness, Who substitute bitter for sweet and sweet for bitter.  </a:t>
            </a:r>
          </a:p>
          <a:p>
            <a:pPr>
              <a:defRPr lang="en-US"/>
            </a:pPr>
            <a:r>
              <a:rPr lang="en-US" sz="2800" cap="none" dirty="0">
                <a:solidFill>
                  <a:srgbClr val="E3DFD7"/>
                </a:solidFill>
              </a:rPr>
              <a:t>Woe to those who are wise in their own opinion and clever in their own sight.  </a:t>
            </a:r>
          </a:p>
          <a:p>
            <a:pPr>
              <a:defRPr lang="en-US"/>
            </a:pPr>
            <a:r>
              <a:rPr lang="en-US" sz="2800" cap="none" dirty="0">
                <a:solidFill>
                  <a:srgbClr val="E3DFD7"/>
                </a:solidFill>
              </a:rPr>
              <a:t>Woe to those who are heroes at drinking wine, Who are fearless at mixing beer,  who acquit the guilty for a bribe and deprive the innocent of justice. </a:t>
            </a:r>
          </a:p>
          <a:p>
            <a:pPr algn="r">
              <a:defRPr lang="en-US"/>
            </a:pPr>
            <a:r>
              <a:rPr lang="en-US" sz="2800" cap="none" dirty="0">
                <a:solidFill>
                  <a:srgbClr val="E3DFD7"/>
                </a:solidFill>
              </a:rPr>
              <a:t>Isaiah 5:20-23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bg>
      <p:bgPr>
        <a:gradFill flip="none" rotWithShape="0">
          <a:gsLst>
            <a:gs pos="0">
              <a:srgbClr val="6C7D76"/>
            </a:gs>
            <a:gs pos="100000">
              <a:srgbClr val="495450"/>
            </a:gs>
          </a:gsLst>
          <a:lin ang="8100000" scaled="0"/>
          <a:tileRect/>
        </a:gradFill>
        <a:effectLst/>
      </p:bgPr>
    </p:bg>
    <p:spTree>
      <p:nvGrpSpPr>
        <p:cNvPr id="1" name=""/>
        <p:cNvGrpSpPr/>
        <p:nvPr/>
      </p:nvGrpSpPr>
      <p:grpSpPr>
        <a:xfrm>
          <a:off x="0" y="0"/>
          <a:ext cx="0" cy="0"/>
          <a:chOff x="0" y="0"/>
          <a:chExt cx="0" cy="0"/>
        </a:xfrm>
      </p:grpSpPr>
      <p:sp>
        <p:nvSpPr>
          <p:cNvPr id="2" name="TitleLine"/>
          <p:cNvSpPr/>
          <p:nvPr/>
        </p:nvSpPr>
        <p:spPr>
          <a:xfrm>
            <a:off x="457200" y="1005840"/>
            <a:ext cx="10972800" cy="0"/>
          </a:xfrm>
          <a:prstGeom prst="line">
            <a:avLst/>
          </a:prstGeom>
          <a:noFill/>
          <a:ln w="19050" cap="flat" cmpd="sng" algn="ctr">
            <a:solidFill>
              <a:schemeClr val="accent1"/>
            </a:solidFill>
            <a:prstDash val="solid"/>
            <a:headEnd type="none"/>
            <a:tailEnd type="none"/>
          </a:ln>
          <a:effectLst/>
        </p:spPr>
      </p:sp>
      <p:sp>
        <p:nvSpPr>
          <p:cNvPr id="3" name="Up Arrow"/>
          <p:cNvSpPr/>
          <p:nvPr/>
        </p:nvSpPr>
        <p:spPr>
          <a:xfrm rot="2700000">
            <a:off x="4406900" y="423545"/>
            <a:ext cx="7045960" cy="7251700"/>
          </a:xfrm>
          <a:prstGeom prst="upArrow">
            <a:avLst>
              <a:gd name="adj1" fmla="val 50000"/>
              <a:gd name="adj2" fmla="val 50531"/>
            </a:avLst>
          </a:prstGeom>
          <a:solidFill>
            <a:srgbClr val="495450">
              <a:alpha val="50000"/>
            </a:srgbClr>
          </a:solidFill>
          <a:ln w="19050" cap="flat" cmpd="sng" algn="ctr">
            <a:solidFill>
              <a:srgbClr val="868257">
                <a:alpha val="50000"/>
              </a:srgbClr>
            </a:solidFill>
            <a:prstDash val="solid"/>
            <a:headEnd type="none"/>
            <a:tailEnd type="none"/>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4" name="Title 3"/>
          <p:cNvSpPr/>
          <p:nvPr/>
        </p:nvSpPr>
        <p:spPr>
          <a:xfrm>
            <a:off x="635" y="-635"/>
            <a:ext cx="11346815" cy="1411605"/>
          </a:xfrm>
          <a:prstGeom prst="rect">
            <a:avLst/>
          </a:prstGeom>
          <a:noFill/>
          <a:ln>
            <a:noFill/>
          </a:ln>
          <a:effectLst/>
        </p:spPr>
        <p:txBody>
          <a:bodyPr vert="horz" wrap="square" lIns="182880" tIns="45720" rIns="91440" bIns="45720" numCol="1" spcCol="215900" anchor="ctr"/>
          <a:lstStyle>
            <a:lvl1pPr algn="l" defTabSz="914400">
              <a:lnSpc>
                <a:spcPct val="90000"/>
              </a:lnSpc>
              <a:spcBef>
                <a:spcPts val="0"/>
              </a:spcBef>
              <a:buNone/>
              <a:defRPr lang="en-US" sz="6000" kern="1" cap="none">
                <a:solidFill>
                  <a:schemeClr val="tx1"/>
                </a:solidFill>
                <a:latin typeface="Georgia" panose="02040502050405020303" charset="0"/>
                <a:ea typeface="Trebuchet MS" panose="020B0603020202020204" charset="0"/>
                <a:cs typeface="Trebuchet MS" panose="020B0603020202020204" charset="0"/>
              </a:defRPr>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a:lstStyle>
          <a:p>
            <a:pPr>
              <a:defRPr lang="en-US"/>
            </a:pPr>
            <a:r>
              <a:rPr lang="en-US" b="1" cap="none">
                <a:solidFill>
                  <a:srgbClr val="F9F8F0"/>
                </a:solidFill>
                <a:effectLst>
                  <a:outerShdw dist="63500" dir="3600000" algn="tl" rotWithShape="0">
                    <a:srgbClr val="000000">
                      <a:alpha val="40000"/>
                    </a:srgbClr>
                  </a:outerShdw>
                </a:effectLst>
              </a:rPr>
              <a:t>Ministry: Antidote</a:t>
            </a:r>
          </a:p>
        </p:txBody>
      </p:sp>
      <p:sp>
        <p:nvSpPr>
          <p:cNvPr id="5" name="Text Placeholder 1"/>
          <p:cNvSpPr/>
          <p:nvPr/>
        </p:nvSpPr>
        <p:spPr>
          <a:xfrm>
            <a:off x="459105" y="1300480"/>
            <a:ext cx="11274425" cy="5045075"/>
          </a:xfrm>
          <a:prstGeom prst="rect">
            <a:avLst/>
          </a:prstGeom>
          <a:noFill/>
          <a:ln>
            <a:noFill/>
          </a:ln>
          <a:effectLst/>
        </p:spPr>
        <p:txBody>
          <a:bodyPr vert="horz" wrap="square" lIns="91440" tIns="45720" rIns="91440" bIns="45720" numCol="1" spcCol="215900" anchor="t"/>
          <a:lstStyle>
            <a:lvl1pPr marL="0" indent="0" algn="l" defTabSz="914400">
              <a:lnSpc>
                <a:spcPct val="90000"/>
              </a:lnSpc>
              <a:spcBef>
                <a:spcPts val="1000"/>
              </a:spcBef>
              <a:buNone/>
              <a:defRPr lang="en-US" sz="2400" kern="1" cap="none">
                <a:solidFill>
                  <a:srgbClr val="908F8E"/>
                </a:solidFill>
                <a:latin typeface="Trebuchet MS" panose="020B0603020202020204" charset="0"/>
                <a:ea typeface="Trebuchet MS" panose="020B0603020202020204" charset="0"/>
                <a:cs typeface="Trebuchet MS" panose="020B0603020202020204" charset="0"/>
              </a:defRPr>
            </a:lvl1pPr>
            <a:lvl2pPr marL="457200" indent="0" algn="l" defTabSz="914400">
              <a:lnSpc>
                <a:spcPct val="90000"/>
              </a:lnSpc>
              <a:spcBef>
                <a:spcPts val="500"/>
              </a:spcBef>
              <a:buNone/>
              <a:defRPr lang="en-US" sz="2000" kern="1" cap="none">
                <a:solidFill>
                  <a:srgbClr val="908F8E"/>
                </a:solidFill>
                <a:latin typeface="Trebuchet MS" panose="020B0603020202020204" charset="0"/>
                <a:ea typeface="Trebuchet MS" panose="020B0603020202020204" charset="0"/>
                <a:cs typeface="Trebuchet MS" panose="020B0603020202020204" charset="0"/>
              </a:defRPr>
            </a:lvl2pPr>
            <a:lvl3pPr marL="914400" indent="0" algn="l" defTabSz="914400">
              <a:lnSpc>
                <a:spcPct val="90000"/>
              </a:lnSpc>
              <a:spcBef>
                <a:spcPts val="500"/>
              </a:spcBef>
              <a:buNone/>
              <a:defRPr lang="en-US" sz="1800" kern="1" cap="none">
                <a:solidFill>
                  <a:srgbClr val="908F8E"/>
                </a:solidFill>
                <a:latin typeface="Trebuchet MS" panose="020B0603020202020204" charset="0"/>
                <a:ea typeface="Trebuchet MS" panose="020B0603020202020204" charset="0"/>
                <a:cs typeface="Trebuchet MS" panose="020B0603020202020204" charset="0"/>
              </a:defRPr>
            </a:lvl3pPr>
            <a:lvl4pPr marL="13716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4pPr>
            <a:lvl5pPr marL="18288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5pPr>
            <a:lvl6pPr marL="22860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6pPr>
            <a:lvl7pPr marL="27432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7pPr>
            <a:lvl8pPr marL="32004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8pPr>
            <a:lvl9pPr marL="36576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9pPr>
          </a:lstStyle>
          <a:p>
            <a:pPr algn="ctr">
              <a:spcBef>
                <a:spcPts val="400"/>
              </a:spcBef>
              <a:defRPr lang="en-US" sz="960" cap="none"/>
            </a:pPr>
            <a:r>
              <a:rPr lang="en-US" sz="3600" b="1" cap="none">
                <a:solidFill>
                  <a:srgbClr val="F2F1E1"/>
                </a:solidFill>
                <a:effectLst>
                  <a:outerShdw dist="63500" dir="3600000" algn="tl" rotWithShape="0">
                    <a:srgbClr val="000000">
                      <a:alpha val="40000"/>
                    </a:srgbClr>
                  </a:outerShdw>
                </a:effectLst>
              </a:rPr>
              <a:t>Psalms 13 - From Lament to Praise</a:t>
            </a:r>
            <a:endParaRPr lang="en-US" sz="1920" cap="none">
              <a:solidFill>
                <a:srgbClr val="F2F1E1"/>
              </a:solidFill>
              <a:effectLst>
                <a:outerShdw dist="63500" dir="3600000" algn="tl" rotWithShape="0">
                  <a:srgbClr val="000000">
                    <a:alpha val="40000"/>
                  </a:srgbClr>
                </a:outerShdw>
              </a:effectLst>
            </a:endParaRPr>
          </a:p>
          <a:p>
            <a:pPr algn="l">
              <a:spcBef>
                <a:spcPts val="400"/>
              </a:spcBef>
              <a:defRPr lang="en-US" sz="960" cap="none"/>
            </a:pPr>
            <a:r>
              <a:rPr lang="en-US" sz="2800" cap="none">
                <a:solidFill>
                  <a:srgbClr val="F2F1E1"/>
                </a:solidFill>
                <a:effectLst>
                  <a:outerShdw dist="63500" dir="3600000" algn="tl" rotWithShape="0">
                    <a:srgbClr val="000000">
                      <a:alpha val="40000"/>
                    </a:srgbClr>
                  </a:outerShdw>
                </a:effectLst>
              </a:rPr>
              <a:t>1 LORD, how long will You forget me? Forever? How long will You hide Your face from me? 2 How long will I store up anxious concerns within me, agony in my mind every day? How long will my enemy dominate me? </a:t>
            </a:r>
          </a:p>
          <a:p>
            <a:pPr algn="l">
              <a:spcBef>
                <a:spcPts val="400"/>
              </a:spcBef>
              <a:defRPr lang="en-US" sz="960" cap="none"/>
            </a:pPr>
            <a:r>
              <a:rPr lang="en-US" sz="2800" cap="none">
                <a:solidFill>
                  <a:srgbClr val="F2F1E1"/>
                </a:solidFill>
                <a:effectLst>
                  <a:outerShdw dist="63500" dir="3600000" algn="tl" rotWithShape="0">
                    <a:srgbClr val="000000">
                      <a:alpha val="40000"/>
                    </a:srgbClr>
                  </a:outerShdw>
                </a:effectLst>
              </a:rPr>
              <a:t>3 Consider me and answer, LORD my God. Restore brightness to my eyes; Otherwise, I will sleep in death. 4 My enemy will say, "I have triumphed over him," and my foes will rejoice because I am shaken. </a:t>
            </a:r>
          </a:p>
          <a:p>
            <a:pPr algn="l">
              <a:spcBef>
                <a:spcPts val="400"/>
              </a:spcBef>
              <a:defRPr lang="en-US" sz="960" cap="none"/>
            </a:pPr>
            <a:r>
              <a:rPr lang="en-US" sz="2800" cap="none">
                <a:solidFill>
                  <a:srgbClr val="F2F1E1"/>
                </a:solidFill>
                <a:effectLst>
                  <a:outerShdw dist="63500" dir="3600000" algn="tl" rotWithShape="0">
                    <a:srgbClr val="000000">
                      <a:alpha val="40000"/>
                    </a:srgbClr>
                  </a:outerShdw>
                </a:effectLst>
              </a:rPr>
              <a:t>5 </a:t>
            </a:r>
            <a:r>
              <a:rPr lang="en-US" sz="2800" b="1" cap="none">
                <a:solidFill>
                  <a:srgbClr val="F2F1E1"/>
                </a:solidFill>
                <a:effectLst>
                  <a:outerShdw dist="63500" dir="3600000" algn="tl" rotWithShape="0">
                    <a:srgbClr val="000000">
                      <a:alpha val="40000"/>
                    </a:srgbClr>
                  </a:outerShdw>
                </a:effectLst>
              </a:rPr>
              <a:t>But</a:t>
            </a:r>
            <a:r>
              <a:rPr lang="en-US" sz="2800" cap="none">
                <a:solidFill>
                  <a:srgbClr val="F2F1E1"/>
                </a:solidFill>
                <a:effectLst>
                  <a:outerShdw dist="63500" dir="3600000" algn="tl" rotWithShape="0">
                    <a:srgbClr val="000000">
                      <a:alpha val="40000"/>
                    </a:srgbClr>
                  </a:outerShdw>
                </a:effectLst>
              </a:rPr>
              <a:t> I have trusted in Your faithful love; My heart will rejoice in Your deliverance. 6 I will sing to the LORD, Because He has treated me generously.</a:t>
            </a:r>
          </a:p>
        </p:txBody>
      </p:sp>
      <p:sp>
        <p:nvSpPr>
          <p:cNvPr id="6" name="Text Placeholder 2"/>
          <p:cNvSpPr/>
          <p:nvPr/>
        </p:nvSpPr>
        <p:spPr>
          <a:xfrm>
            <a:off x="459105" y="1300480"/>
            <a:ext cx="11274425" cy="5045075"/>
          </a:xfrm>
          <a:prstGeom prst="rect">
            <a:avLst/>
          </a:prstGeom>
          <a:noFill/>
          <a:ln>
            <a:noFill/>
          </a:ln>
          <a:effectLst/>
        </p:spPr>
        <p:txBody>
          <a:bodyPr vert="horz" wrap="square" lIns="91440" tIns="45720" rIns="91440" bIns="45720" numCol="1" spcCol="215900" anchor="t"/>
          <a:lstStyle>
            <a:lvl1pPr marL="0" indent="0" algn="l" defTabSz="914400">
              <a:lnSpc>
                <a:spcPct val="90000"/>
              </a:lnSpc>
              <a:spcBef>
                <a:spcPts val="1000"/>
              </a:spcBef>
              <a:buNone/>
              <a:defRPr lang="en-US" sz="2400" kern="1" cap="none">
                <a:solidFill>
                  <a:srgbClr val="908F8E"/>
                </a:solidFill>
                <a:latin typeface="Trebuchet MS" panose="020B0603020202020204" charset="0"/>
                <a:ea typeface="Trebuchet MS" panose="020B0603020202020204" charset="0"/>
                <a:cs typeface="Trebuchet MS" panose="020B0603020202020204" charset="0"/>
              </a:defRPr>
            </a:lvl1pPr>
            <a:lvl2pPr marL="457200" indent="0" algn="l" defTabSz="914400">
              <a:lnSpc>
                <a:spcPct val="90000"/>
              </a:lnSpc>
              <a:spcBef>
                <a:spcPts val="500"/>
              </a:spcBef>
              <a:buNone/>
              <a:defRPr lang="en-US" sz="2000" kern="1" cap="none">
                <a:solidFill>
                  <a:srgbClr val="908F8E"/>
                </a:solidFill>
                <a:latin typeface="Trebuchet MS" panose="020B0603020202020204" charset="0"/>
                <a:ea typeface="Trebuchet MS" panose="020B0603020202020204" charset="0"/>
                <a:cs typeface="Trebuchet MS" panose="020B0603020202020204" charset="0"/>
              </a:defRPr>
            </a:lvl2pPr>
            <a:lvl3pPr marL="914400" indent="0" algn="l" defTabSz="914400">
              <a:lnSpc>
                <a:spcPct val="90000"/>
              </a:lnSpc>
              <a:spcBef>
                <a:spcPts val="500"/>
              </a:spcBef>
              <a:buNone/>
              <a:defRPr lang="en-US" sz="1800" kern="1" cap="none">
                <a:solidFill>
                  <a:srgbClr val="908F8E"/>
                </a:solidFill>
                <a:latin typeface="Trebuchet MS" panose="020B0603020202020204" charset="0"/>
                <a:ea typeface="Trebuchet MS" panose="020B0603020202020204" charset="0"/>
                <a:cs typeface="Trebuchet MS" panose="020B0603020202020204" charset="0"/>
              </a:defRPr>
            </a:lvl3pPr>
            <a:lvl4pPr marL="13716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4pPr>
            <a:lvl5pPr marL="18288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5pPr>
            <a:lvl6pPr marL="22860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6pPr>
            <a:lvl7pPr marL="27432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7pPr>
            <a:lvl8pPr marL="32004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8pPr>
            <a:lvl9pPr marL="36576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9pPr>
          </a:lstStyle>
          <a:p>
            <a:pPr algn="ctr">
              <a:spcBef>
                <a:spcPts val="400"/>
              </a:spcBef>
              <a:defRPr lang="en-US" sz="960" cap="none"/>
            </a:pPr>
            <a:r>
              <a:rPr lang="en-US" sz="3600" b="1" cap="none">
                <a:solidFill>
                  <a:srgbClr val="F2F1E1"/>
                </a:solidFill>
                <a:effectLst>
                  <a:outerShdw dist="63500" dir="3600000" algn="tl" rotWithShape="0">
                    <a:srgbClr val="000000">
                      <a:alpha val="40000"/>
                    </a:srgbClr>
                  </a:outerShdw>
                </a:effectLst>
              </a:rPr>
              <a:t>Psalms 13 - From Lament to Praise</a:t>
            </a:r>
            <a:endParaRPr lang="en-US" sz="1920" cap="none">
              <a:solidFill>
                <a:srgbClr val="F2F1E1"/>
              </a:solidFill>
              <a:effectLst>
                <a:outerShdw dist="63500" dir="3600000" algn="tl" rotWithShape="0">
                  <a:srgbClr val="000000">
                    <a:alpha val="40000"/>
                  </a:srgbClr>
                </a:outerShdw>
              </a:effectLst>
            </a:endParaRPr>
          </a:p>
          <a:p>
            <a:pPr algn="l">
              <a:spcBef>
                <a:spcPts val="400"/>
              </a:spcBef>
              <a:defRPr lang="en-US" sz="960" cap="none"/>
            </a:pPr>
            <a:r>
              <a:rPr lang="en-US" sz="2800" cap="none">
                <a:solidFill>
                  <a:srgbClr val="F2F1E1"/>
                </a:solidFill>
                <a:effectLst>
                  <a:outerShdw dist="63500" dir="3600000" algn="tl" rotWithShape="0">
                    <a:srgbClr val="000000">
                      <a:alpha val="40000"/>
                    </a:srgbClr>
                  </a:outerShdw>
                </a:effectLst>
              </a:rPr>
              <a:t>1 LORD, how long will You forget me? Forever? How long will You hide Your face from me? 2 How long will I store up anxious concerns within me, agony in my mind every day? How long will my enemy dominate me? </a:t>
            </a:r>
          </a:p>
          <a:p>
            <a:pPr algn="l">
              <a:spcBef>
                <a:spcPts val="400"/>
              </a:spcBef>
              <a:defRPr lang="en-US" sz="960" cap="none"/>
            </a:pPr>
            <a:r>
              <a:rPr lang="en-US" sz="2800" cap="none">
                <a:solidFill>
                  <a:srgbClr val="F2F1E1"/>
                </a:solidFill>
                <a:effectLst>
                  <a:outerShdw dist="63500" dir="3600000" algn="tl" rotWithShape="0">
                    <a:srgbClr val="000000">
                      <a:alpha val="40000"/>
                    </a:srgbClr>
                  </a:outerShdw>
                </a:effectLst>
              </a:rPr>
              <a:t>3 Consider me and answer, LORD my God. Restore brightness to my eyes; Otherwise, I will sleep in death. 4 My enemy will say, "I have triumphed over him," and my foes will rejoice because I am shaken. </a:t>
            </a:r>
          </a:p>
          <a:p>
            <a:pPr algn="l">
              <a:spcBef>
                <a:spcPts val="400"/>
              </a:spcBef>
              <a:defRPr lang="en-US" sz="960" cap="none"/>
            </a:pPr>
            <a:r>
              <a:rPr lang="en-US" sz="2800" cap="none">
                <a:solidFill>
                  <a:srgbClr val="F2F1E1"/>
                </a:solidFill>
                <a:effectLst>
                  <a:outerShdw dist="63500" dir="3600000" algn="tl" rotWithShape="0">
                    <a:srgbClr val="000000">
                      <a:alpha val="40000"/>
                    </a:srgbClr>
                  </a:outerShdw>
                </a:effectLst>
              </a:rPr>
              <a:t>5 </a:t>
            </a:r>
            <a:r>
              <a:rPr lang="en-US" sz="2800" b="1" cap="none">
                <a:solidFill>
                  <a:srgbClr val="F2F1E1"/>
                </a:solidFill>
                <a:effectLst>
                  <a:outerShdw dist="63500" dir="3600000" algn="tl" rotWithShape="0">
                    <a:srgbClr val="000000">
                      <a:alpha val="40000"/>
                    </a:srgbClr>
                  </a:outerShdw>
                </a:effectLst>
              </a:rPr>
              <a:t>But</a:t>
            </a:r>
            <a:r>
              <a:rPr lang="en-US" sz="2800" cap="none">
                <a:solidFill>
                  <a:srgbClr val="F2F1E1"/>
                </a:solidFill>
                <a:effectLst>
                  <a:outerShdw dist="63500" dir="3600000" algn="tl" rotWithShape="0">
                    <a:srgbClr val="000000">
                      <a:alpha val="40000"/>
                    </a:srgbClr>
                  </a:outerShdw>
                </a:effectLst>
              </a:rPr>
              <a:t> I have trusted in </a:t>
            </a:r>
            <a:r>
              <a:rPr lang="en-US" sz="2800" u="sng" cap="none">
                <a:solidFill>
                  <a:srgbClr val="F2F1E1"/>
                </a:solidFill>
                <a:effectLst>
                  <a:outerShdw dist="63500" dir="3600000" algn="tl" rotWithShape="0">
                    <a:srgbClr val="000000">
                      <a:alpha val="40000"/>
                    </a:srgbClr>
                  </a:outerShdw>
                </a:effectLst>
              </a:rPr>
              <a:t>Your faithful love</a:t>
            </a:r>
            <a:r>
              <a:rPr lang="en-US" sz="2800" cap="none">
                <a:solidFill>
                  <a:srgbClr val="F2F1E1"/>
                </a:solidFill>
                <a:effectLst>
                  <a:outerShdw dist="63500" dir="3600000" algn="tl" rotWithShape="0">
                    <a:srgbClr val="000000">
                      <a:alpha val="40000"/>
                    </a:srgbClr>
                  </a:outerShdw>
                </a:effectLst>
              </a:rPr>
              <a:t>; My heart will rejoice in </a:t>
            </a:r>
            <a:r>
              <a:rPr lang="en-US" sz="2800" u="sng" cap="none">
                <a:solidFill>
                  <a:srgbClr val="F2F1E1"/>
                </a:solidFill>
                <a:effectLst>
                  <a:outerShdw dist="63500" dir="3600000" algn="tl" rotWithShape="0">
                    <a:srgbClr val="000000">
                      <a:alpha val="40000"/>
                    </a:srgbClr>
                  </a:outerShdw>
                </a:effectLst>
              </a:rPr>
              <a:t>Your deliverance</a:t>
            </a:r>
            <a:r>
              <a:rPr lang="en-US" sz="2800" cap="none">
                <a:solidFill>
                  <a:srgbClr val="F2F1E1"/>
                </a:solidFill>
                <a:effectLst>
                  <a:outerShdw dist="63500" dir="3600000" algn="tl" rotWithShape="0">
                    <a:srgbClr val="000000">
                      <a:alpha val="40000"/>
                    </a:srgbClr>
                  </a:outerShdw>
                </a:effectLst>
              </a:rPr>
              <a:t>. 6 I will sing to the LORD, Because He has treated me generously.</a:t>
            </a:r>
          </a:p>
        </p:txBody>
      </p:sp>
      <p:sp>
        <p:nvSpPr>
          <p:cNvPr id="7" name="Text Placeholder 3"/>
          <p:cNvSpPr/>
          <p:nvPr/>
        </p:nvSpPr>
        <p:spPr>
          <a:xfrm>
            <a:off x="459105" y="1300480"/>
            <a:ext cx="11274425" cy="5045075"/>
          </a:xfrm>
          <a:prstGeom prst="rect">
            <a:avLst/>
          </a:prstGeom>
          <a:noFill/>
          <a:ln>
            <a:noFill/>
          </a:ln>
          <a:effectLst/>
        </p:spPr>
        <p:txBody>
          <a:bodyPr vert="horz" wrap="square" lIns="91440" tIns="45720" rIns="91440" bIns="45720" numCol="1" spcCol="215900" anchor="t"/>
          <a:lstStyle>
            <a:lvl1pPr marL="0" indent="0" algn="l" defTabSz="914400">
              <a:lnSpc>
                <a:spcPct val="90000"/>
              </a:lnSpc>
              <a:spcBef>
                <a:spcPts val="1000"/>
              </a:spcBef>
              <a:buNone/>
              <a:defRPr lang="en-US" sz="2400" kern="1" cap="none">
                <a:solidFill>
                  <a:srgbClr val="908F8E"/>
                </a:solidFill>
                <a:latin typeface="Trebuchet MS" panose="020B0603020202020204" charset="0"/>
                <a:ea typeface="Trebuchet MS" panose="020B0603020202020204" charset="0"/>
                <a:cs typeface="Trebuchet MS" panose="020B0603020202020204" charset="0"/>
              </a:defRPr>
            </a:lvl1pPr>
            <a:lvl2pPr marL="457200" indent="0" algn="l" defTabSz="914400">
              <a:lnSpc>
                <a:spcPct val="90000"/>
              </a:lnSpc>
              <a:spcBef>
                <a:spcPts val="500"/>
              </a:spcBef>
              <a:buNone/>
              <a:defRPr lang="en-US" sz="2000" kern="1" cap="none">
                <a:solidFill>
                  <a:srgbClr val="908F8E"/>
                </a:solidFill>
                <a:latin typeface="Trebuchet MS" panose="020B0603020202020204" charset="0"/>
                <a:ea typeface="Trebuchet MS" panose="020B0603020202020204" charset="0"/>
                <a:cs typeface="Trebuchet MS" panose="020B0603020202020204" charset="0"/>
              </a:defRPr>
            </a:lvl2pPr>
            <a:lvl3pPr marL="914400" indent="0" algn="l" defTabSz="914400">
              <a:lnSpc>
                <a:spcPct val="90000"/>
              </a:lnSpc>
              <a:spcBef>
                <a:spcPts val="500"/>
              </a:spcBef>
              <a:buNone/>
              <a:defRPr lang="en-US" sz="1800" kern="1" cap="none">
                <a:solidFill>
                  <a:srgbClr val="908F8E"/>
                </a:solidFill>
                <a:latin typeface="Trebuchet MS" panose="020B0603020202020204" charset="0"/>
                <a:ea typeface="Trebuchet MS" panose="020B0603020202020204" charset="0"/>
                <a:cs typeface="Trebuchet MS" panose="020B0603020202020204" charset="0"/>
              </a:defRPr>
            </a:lvl3pPr>
            <a:lvl4pPr marL="13716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4pPr>
            <a:lvl5pPr marL="18288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5pPr>
            <a:lvl6pPr marL="22860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6pPr>
            <a:lvl7pPr marL="27432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7pPr>
            <a:lvl8pPr marL="32004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8pPr>
            <a:lvl9pPr marL="3657600" indent="0" algn="l" defTabSz="914400">
              <a:lnSpc>
                <a:spcPct val="90000"/>
              </a:lnSpc>
              <a:spcBef>
                <a:spcPts val="500"/>
              </a:spcBef>
              <a:buNone/>
              <a:defRPr lang="en-US" sz="1600" kern="1" cap="none">
                <a:solidFill>
                  <a:srgbClr val="908F8E"/>
                </a:solidFill>
                <a:latin typeface="Trebuchet MS" panose="020B0603020202020204" charset="0"/>
                <a:ea typeface="Trebuchet MS" panose="020B0603020202020204" charset="0"/>
                <a:cs typeface="Trebuchet MS" panose="020B0603020202020204" charset="0"/>
              </a:defRPr>
            </a:lvl9pPr>
          </a:lstStyle>
          <a:p>
            <a:pPr algn="ctr">
              <a:spcBef>
                <a:spcPts val="400"/>
              </a:spcBef>
              <a:defRPr lang="en-US" sz="960" cap="none"/>
            </a:pPr>
            <a:r>
              <a:rPr lang="en-US" sz="3600" b="1" cap="none">
                <a:solidFill>
                  <a:srgbClr val="F2F1E1"/>
                </a:solidFill>
                <a:effectLst>
                  <a:outerShdw dist="63500" dir="3600000" algn="tl" rotWithShape="0">
                    <a:srgbClr val="000000">
                      <a:alpha val="40000"/>
                    </a:srgbClr>
                  </a:outerShdw>
                </a:effectLst>
              </a:rPr>
              <a:t>Psalms 13 - From Lament to Praise</a:t>
            </a:r>
            <a:endParaRPr lang="en-US" sz="1920" cap="none">
              <a:solidFill>
                <a:srgbClr val="F2F1E1"/>
              </a:solidFill>
              <a:effectLst>
                <a:outerShdw dist="63500" dir="3600000" algn="tl" rotWithShape="0">
                  <a:srgbClr val="000000">
                    <a:alpha val="40000"/>
                  </a:srgbClr>
                </a:outerShdw>
              </a:effectLst>
            </a:endParaRPr>
          </a:p>
          <a:p>
            <a:pPr algn="l">
              <a:spcBef>
                <a:spcPts val="400"/>
              </a:spcBef>
              <a:defRPr lang="en-US" sz="960" cap="none"/>
            </a:pPr>
            <a:r>
              <a:rPr lang="en-US" sz="2800" cap="none">
                <a:solidFill>
                  <a:srgbClr val="F2F1E1"/>
                </a:solidFill>
                <a:effectLst>
                  <a:outerShdw dist="63500" dir="3600000" algn="tl" rotWithShape="0">
                    <a:srgbClr val="000000">
                      <a:alpha val="40000"/>
                    </a:srgbClr>
                  </a:outerShdw>
                </a:effectLst>
              </a:rPr>
              <a:t>1 LORD, how long will You forget me? Forever? How long will You hide Your face from me? 2 How long will I store up anxious concerns within me, agony in my mind every day? How long will my enemy dominate me? </a:t>
            </a:r>
          </a:p>
          <a:p>
            <a:pPr algn="l">
              <a:spcBef>
                <a:spcPts val="400"/>
              </a:spcBef>
              <a:defRPr lang="en-US" sz="960" cap="none"/>
            </a:pPr>
            <a:r>
              <a:rPr lang="en-US" sz="2800" cap="none">
                <a:solidFill>
                  <a:srgbClr val="F2F1E1"/>
                </a:solidFill>
                <a:effectLst>
                  <a:outerShdw dist="63500" dir="3600000" algn="tl" rotWithShape="0">
                    <a:srgbClr val="000000">
                      <a:alpha val="40000"/>
                    </a:srgbClr>
                  </a:outerShdw>
                </a:effectLst>
              </a:rPr>
              <a:t>3 Consider me and answer, LORD my God. Restore brightness to my eyes; Otherwise, I will sleep in death. 4 My enemy will say, "I have triumphed over him," and my foes will rejoice because I am shaken. </a:t>
            </a:r>
          </a:p>
          <a:p>
            <a:pPr algn="l">
              <a:spcBef>
                <a:spcPts val="400"/>
              </a:spcBef>
              <a:defRPr lang="en-US" sz="960" cap="none"/>
            </a:pPr>
            <a:r>
              <a:rPr lang="en-US" sz="2800" cap="none">
                <a:solidFill>
                  <a:srgbClr val="F2F1E1"/>
                </a:solidFill>
                <a:effectLst>
                  <a:outerShdw dist="63500" dir="3600000" algn="tl" rotWithShape="0">
                    <a:srgbClr val="000000">
                      <a:alpha val="40000"/>
                    </a:srgbClr>
                  </a:outerShdw>
                </a:effectLst>
              </a:rPr>
              <a:t>5 </a:t>
            </a:r>
            <a:r>
              <a:rPr lang="en-US" sz="2800" b="1" cap="none">
                <a:solidFill>
                  <a:srgbClr val="F2F1E1"/>
                </a:solidFill>
                <a:effectLst>
                  <a:outerShdw dist="63500" dir="3600000" algn="tl" rotWithShape="0">
                    <a:srgbClr val="000000">
                      <a:alpha val="40000"/>
                    </a:srgbClr>
                  </a:outerShdw>
                </a:effectLst>
              </a:rPr>
              <a:t>But</a:t>
            </a:r>
            <a:r>
              <a:rPr lang="en-US" sz="2800" cap="none">
                <a:solidFill>
                  <a:srgbClr val="F2F1E1"/>
                </a:solidFill>
                <a:effectLst>
                  <a:outerShdw dist="63500" dir="3600000" algn="tl" rotWithShape="0">
                    <a:srgbClr val="000000">
                      <a:alpha val="40000"/>
                    </a:srgbClr>
                  </a:outerShdw>
                </a:effectLst>
              </a:rPr>
              <a:t> I have trusted in </a:t>
            </a:r>
            <a:r>
              <a:rPr lang="en-US" sz="2800" u="sng" cap="none">
                <a:solidFill>
                  <a:srgbClr val="F2F1E1"/>
                </a:solidFill>
                <a:effectLst>
                  <a:outerShdw dist="63500" dir="3600000" algn="tl" rotWithShape="0">
                    <a:srgbClr val="000000">
                      <a:alpha val="40000"/>
                    </a:srgbClr>
                  </a:outerShdw>
                </a:effectLst>
              </a:rPr>
              <a:t>Your faithful love</a:t>
            </a:r>
            <a:r>
              <a:rPr lang="en-US" sz="2800" cap="none">
                <a:solidFill>
                  <a:srgbClr val="F2F1E1"/>
                </a:solidFill>
                <a:effectLst>
                  <a:outerShdw dist="63500" dir="3600000" algn="tl" rotWithShape="0">
                    <a:srgbClr val="000000">
                      <a:alpha val="40000"/>
                    </a:srgbClr>
                  </a:outerShdw>
                </a:effectLst>
              </a:rPr>
              <a:t>; My heart will rejoice in </a:t>
            </a:r>
            <a:r>
              <a:rPr lang="en-US" sz="2800" u="sng" cap="none">
                <a:solidFill>
                  <a:srgbClr val="F2F1E1"/>
                </a:solidFill>
                <a:effectLst>
                  <a:outerShdw dist="63500" dir="3600000" algn="tl" rotWithShape="0">
                    <a:srgbClr val="000000">
                      <a:alpha val="40000"/>
                    </a:srgbClr>
                  </a:outerShdw>
                </a:effectLst>
              </a:rPr>
              <a:t>Your deliverance</a:t>
            </a:r>
            <a:r>
              <a:rPr lang="en-US" sz="2800" cap="none">
                <a:solidFill>
                  <a:srgbClr val="F2F1E1"/>
                </a:solidFill>
                <a:effectLst>
                  <a:outerShdw dist="63500" dir="3600000" algn="tl" rotWithShape="0">
                    <a:srgbClr val="000000">
                      <a:alpha val="40000"/>
                    </a:srgbClr>
                  </a:outerShdw>
                </a:effectLst>
              </a:rPr>
              <a:t>. 6 </a:t>
            </a:r>
            <a:r>
              <a:rPr lang="en-US" sz="2800" u="wavyDbl" cap="none">
                <a:solidFill>
                  <a:srgbClr val="F2F1E1"/>
                </a:solidFill>
                <a:effectLst>
                  <a:outerShdw dist="63500" dir="3600000" algn="tl" rotWithShape="0">
                    <a:srgbClr val="000000">
                      <a:alpha val="40000"/>
                    </a:srgbClr>
                  </a:outerShdw>
                </a:effectLst>
              </a:rPr>
              <a:t>I will sing</a:t>
            </a:r>
            <a:r>
              <a:rPr lang="en-US" sz="2800" cap="none">
                <a:solidFill>
                  <a:srgbClr val="F2F1E1"/>
                </a:solidFill>
                <a:effectLst>
                  <a:outerShdw dist="63500" dir="3600000" algn="tl" rotWithShape="0">
                    <a:srgbClr val="000000">
                      <a:alpha val="40000"/>
                    </a:srgbClr>
                  </a:outerShdw>
                </a:effectLst>
              </a:rPr>
              <a:t> to the LORD, Because </a:t>
            </a:r>
            <a:r>
              <a:rPr lang="en-US" sz="2800" u="sng" cap="none">
                <a:solidFill>
                  <a:srgbClr val="F2F1E1"/>
                </a:solidFill>
                <a:effectLst>
                  <a:outerShdw dist="63500" dir="3600000" algn="tl" rotWithShape="0">
                    <a:srgbClr val="000000">
                      <a:alpha val="40000"/>
                    </a:srgbClr>
                  </a:outerShdw>
                </a:effectLst>
              </a:rPr>
              <a:t>He has treated me generously</a:t>
            </a:r>
            <a:r>
              <a:rPr lang="en-US" sz="2800" cap="none">
                <a:solidFill>
                  <a:srgbClr val="F2F1E1"/>
                </a:solidFill>
                <a:effectLst>
                  <a:outerShdw dist="63500" dir="3600000" algn="tl" rotWithShape="0">
                    <a:srgbClr val="000000">
                      <a:alpha val="40000"/>
                    </a:srgbClr>
                  </a:outerShdw>
                </a:effectLst>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charRg st="4294967295" end="4294967295"/>
                                            </p:txEl>
                                          </p:spTgt>
                                        </p:tgtEl>
                                        <p:attrNameLst>
                                          <p:attrName>style.visibility</p:attrName>
                                        </p:attrNameLst>
                                      </p:cBhvr>
                                      <p:to>
                                        <p:strVal val="visible"/>
                                      </p:to>
                                    </p:set>
                                    <p:animEffect transition="in" filter="fade">
                                      <p:cBhvr>
                                        <p:cTn id="7" dur="500"/>
                                        <p:tgtEl>
                                          <p:spTgt spid="5">
                                            <p:txEl>
                                              <p:charRg st="4294967295" end="429496729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charRg st="4294967295" end="4294967295"/>
                                            </p:txEl>
                                          </p:spTgt>
                                        </p:tgtEl>
                                        <p:attrNameLst>
                                          <p:attrName>style.visibility</p:attrName>
                                        </p:attrNameLst>
                                      </p:cBhvr>
                                      <p:to>
                                        <p:strVal val="visible"/>
                                      </p:to>
                                    </p:set>
                                    <p:animEffect transition="in" filter="fade">
                                      <p:cBhvr>
                                        <p:cTn id="12" dur="500"/>
                                        <p:tgtEl>
                                          <p:spTgt spid="6">
                                            <p:txEl>
                                              <p:charRg st="4294967295" end="429496729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charRg st="4294967295" end="4294967295"/>
                                            </p:txEl>
                                          </p:spTgt>
                                        </p:tgtEl>
                                        <p:attrNameLst>
                                          <p:attrName>style.visibility</p:attrName>
                                        </p:attrNameLst>
                                      </p:cBhvr>
                                      <p:to>
                                        <p:strVal val="visible"/>
                                      </p:to>
                                    </p:set>
                                    <p:animEffect transition="in" filter="fade">
                                      <p:cBhvr>
                                        <p:cTn id="17" dur="500"/>
                                        <p:tgtEl>
                                          <p:spTgt spid="7">
                                            <p:txEl>
                                              <p:charRg st="4294967295" end="429496729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p:nvPr/>
        </p:nvSpPr>
        <p:spPr>
          <a:xfrm>
            <a:off x="808355" y="1173480"/>
            <a:ext cx="10483850" cy="4972685"/>
          </a:xfrm>
          <a:prstGeom prst="rect">
            <a:avLst/>
          </a:prstGeom>
          <a:gradFill flip="none" rotWithShape="0">
            <a:gsLst>
              <a:gs pos="0">
                <a:srgbClr val="EAECEB"/>
              </a:gs>
              <a:gs pos="79000">
                <a:srgbClr val="EAECEB"/>
              </a:gs>
              <a:gs pos="100000">
                <a:srgbClr val="6C7D76"/>
              </a:gs>
            </a:gsLst>
            <a:lin ang="16200000" scaled="0"/>
            <a:tileRect/>
          </a:gradFill>
          <a:ln w="50800" cap="flat" cmpd="sng" algn="ctr">
            <a:solidFill>
              <a:schemeClr val="accent1"/>
            </a:solidFill>
            <a:prstDash val="solid"/>
            <a:headEnd type="none"/>
            <a:tailEnd type="none"/>
          </a:ln>
          <a:effectLst>
            <a:outerShdw blurRad="50800" dist="37717" dir="2700000" algn="tl">
              <a:srgbClr val="000000">
                <a:alpha val="40000"/>
              </a:srgbClr>
            </a:outerShdw>
          </a:effectLst>
        </p:spPr>
        <p:txBody>
          <a:bodyPr vert="horz" wrap="square" lIns="91440" tIns="45720" rIns="91440" bIns="45720" numCol="1" spcCol="215900" anchor="t"/>
          <a:lstStyle/>
          <a:p>
            <a:pPr algn="ctr">
              <a:defRPr lang="en-US"/>
            </a:pPr>
            <a:r>
              <a:rPr lang="en-US" sz="3600" b="1" cap="none">
                <a:solidFill>
                  <a:srgbClr val="EAECEB"/>
                </a:solidFill>
              </a:rPr>
              <a:t>Assignment #4: Your Spiritual Gifts</a:t>
            </a:r>
            <a:endParaRPr lang="en-US" sz="3600" b="1" cap="none">
              <a:solidFill>
                <a:srgbClr val="495450"/>
              </a:solidFill>
            </a:endParaRPr>
          </a:p>
          <a:p>
            <a:pPr>
              <a:defRPr lang="en-US"/>
            </a:pPr>
            <a:endParaRPr lang="en-US" sz="2800" cap="none">
              <a:solidFill>
                <a:srgbClr val="495450"/>
              </a:solidFill>
            </a:endParaRPr>
          </a:p>
          <a:p>
            <a:pPr>
              <a:spcBef>
                <a:spcPts val="600"/>
              </a:spcBef>
              <a:defRPr lang="en-US"/>
            </a:pPr>
            <a:r>
              <a:rPr lang="en-US" sz="2800" b="1" cap="none">
                <a:solidFill>
                  <a:srgbClr val="495450"/>
                </a:solidFill>
              </a:rPr>
              <a:t>What are your spiritual gifts?</a:t>
            </a:r>
            <a:endParaRPr lang="en-US" sz="2800" cap="none">
              <a:solidFill>
                <a:srgbClr val="495450"/>
              </a:solidFill>
            </a:endParaRPr>
          </a:p>
          <a:p>
            <a:pPr lvl="1" indent="0" defTabSz="914400">
              <a:spcBef>
                <a:spcPts val="600"/>
              </a:spcBef>
              <a:buNone/>
              <a:tabLst>
                <a:tab pos="4114800" algn="l"/>
                <a:tab pos="7315200" algn="l"/>
              </a:tabLst>
              <a:defRPr lang="en-US"/>
            </a:pPr>
            <a:r>
              <a:rPr lang="en-US" sz="2800" cap="none">
                <a:solidFill>
                  <a:srgbClr val="495450"/>
                </a:solidFill>
              </a:rPr>
              <a:t>Administration	Being an apostle	Discernment</a:t>
            </a:r>
          </a:p>
          <a:p>
            <a:pPr lvl="1" indent="0" defTabSz="914400">
              <a:spcBef>
                <a:spcPts val="600"/>
              </a:spcBef>
              <a:buNone/>
              <a:tabLst>
                <a:tab pos="4114800" algn="l"/>
                <a:tab pos="7315200" algn="l"/>
              </a:tabLst>
              <a:defRPr lang="en-US"/>
            </a:pPr>
            <a:r>
              <a:rPr lang="en-US" sz="2800" cap="none">
                <a:solidFill>
                  <a:srgbClr val="495450"/>
                </a:solidFill>
              </a:rPr>
              <a:t>Evangelism	Exhortation	Faith</a:t>
            </a:r>
          </a:p>
          <a:p>
            <a:pPr lvl="1" indent="0" defTabSz="914400">
              <a:spcBef>
                <a:spcPts val="600"/>
              </a:spcBef>
              <a:buNone/>
              <a:tabLst>
                <a:tab pos="4114800" algn="l"/>
                <a:tab pos="7315200" algn="l"/>
              </a:tabLst>
              <a:defRPr lang="en-US"/>
            </a:pPr>
            <a:r>
              <a:rPr lang="en-US" sz="2800" cap="none">
                <a:solidFill>
                  <a:srgbClr val="495450"/>
                </a:solidFill>
              </a:rPr>
              <a:t>Giving	Healing	Helps</a:t>
            </a:r>
          </a:p>
          <a:p>
            <a:pPr lvl="1" indent="0" defTabSz="914400">
              <a:spcBef>
                <a:spcPts val="600"/>
              </a:spcBef>
              <a:buNone/>
              <a:tabLst>
                <a:tab pos="4114800" algn="l"/>
                <a:tab pos="7315200" algn="l"/>
              </a:tabLst>
              <a:defRPr lang="en-US"/>
            </a:pPr>
            <a:r>
              <a:rPr lang="en-US" sz="2800" cap="none">
                <a:solidFill>
                  <a:srgbClr val="495450"/>
                </a:solidFill>
              </a:rPr>
              <a:t>Hospitality	Knowledge	Leadership</a:t>
            </a:r>
          </a:p>
          <a:p>
            <a:pPr lvl="1" indent="0" defTabSz="914400">
              <a:spcBef>
                <a:spcPts val="600"/>
              </a:spcBef>
              <a:buNone/>
              <a:tabLst>
                <a:tab pos="4114800" algn="l"/>
                <a:tab pos="7315200" algn="l"/>
              </a:tabLst>
              <a:defRPr lang="en-US"/>
            </a:pPr>
            <a:r>
              <a:rPr lang="en-US" sz="2800" cap="none">
                <a:solidFill>
                  <a:srgbClr val="495450"/>
                </a:solidFill>
              </a:rPr>
              <a:t>Mercy	Prophecy	Serving</a:t>
            </a:r>
          </a:p>
          <a:p>
            <a:pPr lvl="1" indent="0" defTabSz="914400">
              <a:spcBef>
                <a:spcPts val="600"/>
              </a:spcBef>
              <a:buNone/>
              <a:tabLst>
                <a:tab pos="4114800" algn="l"/>
                <a:tab pos="7315200" algn="l"/>
              </a:tabLst>
              <a:defRPr lang="en-US"/>
            </a:pPr>
            <a:r>
              <a:rPr lang="en-US" sz="2800" cap="none">
                <a:solidFill>
                  <a:srgbClr val="495450"/>
                </a:solidFill>
              </a:rPr>
              <a:t>Speaking in tongues	Teaching	Wisdom</a:t>
            </a:r>
          </a:p>
          <a:p>
            <a:pPr>
              <a:defRPr lang="en-US"/>
            </a:pPr>
            <a:endParaRPr lang="en-US" sz="2800" cap="none">
              <a:solidFill>
                <a:srgbClr val="495450"/>
              </a:solidFill>
            </a:endParaRPr>
          </a:p>
        </p:txBody>
      </p:sp>
      <p:sp>
        <p:nvSpPr>
          <p:cNvPr id="3" name="Rectangles 1"/>
          <p:cNvSpPr/>
          <p:nvPr/>
        </p:nvSpPr>
        <p:spPr>
          <a:xfrm>
            <a:off x="558800" y="154305"/>
            <a:ext cx="10007600" cy="812800"/>
          </a:xfrm>
          <a:prstGeom prst="rect">
            <a:avLst/>
          </a:prstGeom>
          <a:solidFill>
            <a:srgbClr val="F9F8F0"/>
          </a:solid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4" name="Title 3"/>
          <p:cNvSpPr>
            <a:spLocks noGrp="1" noChangeArrowheads="1"/>
          </p:cNvSpPr>
          <p:nvPr>
            <p:ph type="title"/>
          </p:nvPr>
        </p:nvSpPr>
        <p:spPr/>
        <p:txBody>
          <a:bodyPr/>
          <a:lstStyle/>
          <a:p>
            <a:pPr>
              <a:defRPr noProof="1"/>
            </a:pPr>
            <a:r>
              <a:rPr lang="en-US" cap="small"/>
              <a:t>Assignment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xEl>
                                              <p:charRg st="4294967295" end="4294967295"/>
                                            </p:txEl>
                                          </p:spTgt>
                                        </p:tgtEl>
                                        <p:attrNameLst>
                                          <p:attrName>style.visibility</p:attrName>
                                        </p:attrNameLst>
                                      </p:cBhvr>
                                      <p:to>
                                        <p:strVal val="visible"/>
                                      </p:to>
                                    </p:set>
                                    <p:animEffect transition="in" filter="fade">
                                      <p:cBhvr>
                                        <p:cTn id="7" dur="500"/>
                                        <p:tgtEl>
                                          <p:spTgt spid="2">
                                            <p:txEl>
                                              <p:charRg st="4294967295" end="429496729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p:nvPr/>
        </p:nvSpPr>
        <p:spPr>
          <a:xfrm>
            <a:off x="808355" y="1173480"/>
            <a:ext cx="10483850" cy="4972685"/>
          </a:xfrm>
          <a:prstGeom prst="rect">
            <a:avLst/>
          </a:prstGeom>
          <a:gradFill flip="none" rotWithShape="0">
            <a:gsLst>
              <a:gs pos="0">
                <a:srgbClr val="D5DBD9"/>
              </a:gs>
              <a:gs pos="79000">
                <a:srgbClr val="D5DBD9"/>
              </a:gs>
              <a:gs pos="100000">
                <a:srgbClr val="6C7D76"/>
              </a:gs>
            </a:gsLst>
            <a:lin ang="16200000" scaled="0"/>
            <a:tileRect/>
          </a:gradFill>
          <a:ln w="50800" cap="flat" cmpd="sng" algn="ctr">
            <a:solidFill>
              <a:schemeClr val="accent1"/>
            </a:solidFill>
            <a:prstDash val="solid"/>
            <a:headEnd type="none"/>
            <a:tailEnd type="none"/>
          </a:ln>
          <a:effectLst>
            <a:outerShdw blurRad="50800" dist="37717" dir="2700000" algn="tl">
              <a:srgbClr val="000000">
                <a:alpha val="40000"/>
              </a:srgbClr>
            </a:outerShdw>
          </a:effectLst>
        </p:spPr>
        <p:txBody>
          <a:bodyPr vert="horz" wrap="square" lIns="91440" tIns="45720" rIns="91440" bIns="45720" numCol="1" spcCol="215900" anchor="t"/>
          <a:lstStyle/>
          <a:p>
            <a:pPr algn="ctr">
              <a:defRPr lang="en-US"/>
            </a:pPr>
            <a:r>
              <a:rPr lang="en-US" sz="3600" b="1" cap="none" dirty="0">
                <a:solidFill>
                  <a:srgbClr val="EAECEB"/>
                </a:solidFill>
              </a:rPr>
              <a:t>Assignment #1: Ministry Gifts</a:t>
            </a:r>
          </a:p>
          <a:p>
            <a:pPr>
              <a:defRPr lang="en-US"/>
            </a:pPr>
            <a:endParaRPr lang="en-US" sz="2800" cap="none" dirty="0">
              <a:solidFill>
                <a:srgbClr val="495450"/>
              </a:solidFill>
            </a:endParaRPr>
          </a:p>
          <a:p>
            <a:pPr>
              <a:spcBef>
                <a:spcPts val="600"/>
              </a:spcBef>
              <a:defRPr lang="en-US"/>
            </a:pPr>
            <a:r>
              <a:rPr lang="en-US" sz="2800" b="1" cap="none" dirty="0">
                <a:solidFill>
                  <a:srgbClr val="495450"/>
                </a:solidFill>
              </a:rPr>
              <a:t>Write a 1-page paper summarizing the following:</a:t>
            </a:r>
            <a:endParaRPr lang="en-US" sz="2800" cap="none" dirty="0">
              <a:solidFill>
                <a:srgbClr val="495450"/>
              </a:solidFill>
            </a:endParaRPr>
          </a:p>
          <a:p>
            <a:pPr marL="457200" indent="-457200">
              <a:spcBef>
                <a:spcPts val="600"/>
              </a:spcBef>
              <a:buFont typeface="Arial" panose="020B0604020202020204" pitchFamily="34" charset="0"/>
              <a:buChar char="•"/>
              <a:defRPr lang="en-US"/>
            </a:pPr>
            <a:r>
              <a:rPr lang="en-US" sz="2800" cap="none" dirty="0">
                <a:solidFill>
                  <a:srgbClr val="495450"/>
                </a:solidFill>
              </a:rPr>
              <a:t>What do you believe are YOUR spiritual gifts? (use your Bible!)</a:t>
            </a:r>
          </a:p>
          <a:p>
            <a:pPr marL="457200" indent="-457200">
              <a:spcBef>
                <a:spcPts val="600"/>
              </a:spcBef>
              <a:buFont typeface="Arial" panose="020B0604020202020204" pitchFamily="34" charset="0"/>
              <a:buChar char="•"/>
              <a:defRPr lang="en-US"/>
            </a:pPr>
            <a:r>
              <a:rPr lang="en-US" sz="2800" cap="none" dirty="0">
                <a:solidFill>
                  <a:srgbClr val="495450"/>
                </a:solidFill>
              </a:rPr>
              <a:t>What are specific ways YOU can help YOUR ministry using YOUR gifts?</a:t>
            </a:r>
          </a:p>
          <a:p>
            <a:pPr marL="457200" indent="-457200">
              <a:spcBef>
                <a:spcPts val="600"/>
              </a:spcBef>
              <a:buFont typeface="Arial" panose="020B0604020202020204" pitchFamily="34" charset="0"/>
              <a:buChar char="•"/>
              <a:defRPr lang="en-US"/>
            </a:pPr>
            <a:r>
              <a:rPr lang="en-US" sz="2800" cap="none" dirty="0">
                <a:solidFill>
                  <a:srgbClr val="495450"/>
                </a:solidFill>
              </a:rPr>
              <a:t>What are YOUR weaknesses that you will need to consider and protect? How will you plan to protect yourself?</a:t>
            </a:r>
          </a:p>
          <a:p>
            <a:pPr>
              <a:defRPr lang="en-US"/>
            </a:pPr>
            <a:endParaRPr lang="en-US" sz="2800" cap="none" dirty="0">
              <a:solidFill>
                <a:srgbClr val="495450"/>
              </a:solidFill>
            </a:endParaRPr>
          </a:p>
        </p:txBody>
      </p:sp>
      <p:sp>
        <p:nvSpPr>
          <p:cNvPr id="3" name="Rectangles 1"/>
          <p:cNvSpPr/>
          <p:nvPr/>
        </p:nvSpPr>
        <p:spPr>
          <a:xfrm>
            <a:off x="558800" y="154305"/>
            <a:ext cx="10007600" cy="812800"/>
          </a:xfrm>
          <a:prstGeom prst="rect">
            <a:avLst/>
          </a:prstGeom>
          <a:solidFill>
            <a:srgbClr val="F9F8F0"/>
          </a:solid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4" name="Title 3"/>
          <p:cNvSpPr>
            <a:spLocks noGrp="1" noChangeArrowheads="1"/>
          </p:cNvSpPr>
          <p:nvPr>
            <p:ph type="title"/>
          </p:nvPr>
        </p:nvSpPr>
        <p:spPr/>
        <p:txBody>
          <a:bodyPr/>
          <a:lstStyle/>
          <a:p>
            <a:pPr>
              <a:defRPr noProof="1"/>
            </a:pPr>
            <a:r>
              <a:rPr lang="en-US" cap="small"/>
              <a:t>Assignment</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a:spLocks noGrp="1" noChangeArrowheads="1"/>
          </p:cNvSpPr>
          <p:nvPr>
            <p:ph type="title"/>
          </p:nvPr>
        </p:nvSpPr>
        <p:spPr/>
        <p:txBody>
          <a:bodyPr/>
          <a:lstStyle/>
          <a:p>
            <a:pPr>
              <a:defRPr noProof="1"/>
            </a:pPr>
            <a:r>
              <a:rPr lang="en-US" cap="small"/>
              <a:t>Extra</a:t>
            </a:r>
          </a:p>
        </p:txBody>
      </p:sp>
      <p:sp>
        <p:nvSpPr>
          <p:cNvPr id="3" name="Text Box 7">
            <a:hlinkClick r:id="rId3"/>
          </p:cNvPr>
          <p:cNvSpPr/>
          <p:nvPr/>
        </p:nvSpPr>
        <p:spPr>
          <a:xfrm>
            <a:off x="1585595" y="1326515"/>
            <a:ext cx="9424035" cy="5064760"/>
          </a:xfrm>
          <a:prstGeom prst="rect">
            <a:avLst/>
          </a:prstGeom>
          <a:noFill/>
          <a:ln>
            <a:noFill/>
          </a:ln>
          <a:effectLst/>
        </p:spPr>
        <p:txBody>
          <a:bodyPr vert="horz" wrap="square" lIns="91440" tIns="45720" rIns="91440" bIns="45720" numCol="1" spcCol="215900" anchor="t"/>
          <a:lstStyle/>
          <a:p>
            <a:pPr>
              <a:defRPr lang="en-US"/>
            </a:pPr>
            <a:r>
              <a:rPr lang="en-US" sz="3200" b="1" cap="none" dirty="0">
                <a:solidFill>
                  <a:srgbClr val="495450"/>
                </a:solidFill>
              </a:rPr>
              <a:t>Launch: </a:t>
            </a:r>
            <a:r>
              <a:rPr lang="en-US" sz="3200" b="1" cap="none" dirty="0">
                <a:solidFill>
                  <a:srgbClr val="495450"/>
                </a:solidFill>
                <a:hlinkClick r:id="rId4" action="ppaction://hlinkpres?slideindex=1&amp;slidetitle="/>
              </a:rPr>
              <a:t>Covenants</a:t>
            </a:r>
            <a:endParaRPr lang="en-US" sz="3200" cap="none" dirty="0">
              <a:solidFill>
                <a:srgbClr val="495450"/>
              </a:solidFill>
            </a:endParaRPr>
          </a:p>
          <a:p>
            <a:pPr>
              <a:defRPr lang="en-US"/>
            </a:pPr>
            <a:r>
              <a:rPr lang="en-US" sz="3200" b="1" cap="none" dirty="0">
                <a:solidFill>
                  <a:srgbClr val="495450"/>
                </a:solidFill>
              </a:rPr>
              <a:t>Launch: </a:t>
            </a:r>
            <a:r>
              <a:rPr lang="en-US" sz="3200" b="1" cap="none" dirty="0">
                <a:solidFill>
                  <a:srgbClr val="495450"/>
                </a:solidFill>
                <a:hlinkClick r:id="rId5" action="ppaction://hlinkpres?slideindex=1&amp;slidetitle="/>
              </a:rPr>
              <a:t>How to draw a HDPQPABT</a:t>
            </a:r>
            <a:endParaRPr lang="en-US" sz="3200" cap="none" dirty="0">
              <a:solidFill>
                <a:srgbClr val="495450"/>
              </a:solidFill>
            </a:endParaRPr>
          </a:p>
          <a:p>
            <a:pPr>
              <a:defRPr lang="en-US"/>
            </a:pPr>
            <a:r>
              <a:rPr lang="en-US" sz="3200" b="1" cap="none" dirty="0">
                <a:solidFill>
                  <a:srgbClr val="6C7D76"/>
                </a:solidFill>
              </a:rPr>
              <a:t>Launch: </a:t>
            </a:r>
            <a:r>
              <a:rPr lang="en-US" sz="3200" b="1" cap="none" dirty="0">
                <a:solidFill>
                  <a:srgbClr val="6C7D76"/>
                </a:solidFill>
                <a:hlinkClick r:id="rId6"/>
              </a:rPr>
              <a:t>Hermeneutics</a:t>
            </a:r>
            <a:r>
              <a:rPr lang="en-US" sz="3200" b="1" cap="none" dirty="0">
                <a:solidFill>
                  <a:srgbClr val="6C7D76"/>
                </a:solidFill>
              </a:rPr>
              <a:t> </a:t>
            </a:r>
          </a:p>
          <a:p>
            <a:pPr>
              <a:defRPr lang="en-US"/>
            </a:pPr>
            <a:r>
              <a:rPr lang="en-US" sz="3200" b="1" cap="none" dirty="0">
                <a:solidFill>
                  <a:srgbClr val="6C7D76"/>
                </a:solidFill>
              </a:rPr>
              <a:t>Launch: </a:t>
            </a:r>
            <a:r>
              <a:rPr lang="en-US" sz="3200" b="1" cap="none" dirty="0">
                <a:solidFill>
                  <a:srgbClr val="6C7D76"/>
                </a:solidFill>
                <a:hlinkClick r:id="rId7" action="ppaction://hlinkpres?slideindex=1&amp;slidetitle="/>
              </a:rPr>
              <a:t>Homiletics</a:t>
            </a:r>
            <a:r>
              <a:rPr lang="en-US" sz="3200" b="1" cap="none" dirty="0">
                <a:solidFill>
                  <a:srgbClr val="6C7D76"/>
                </a:solidFill>
              </a:rPr>
              <a:t> </a:t>
            </a:r>
            <a:br>
              <a:rPr lang="en-US" sz="3200" b="1" cap="none" dirty="0">
                <a:solidFill>
                  <a:srgbClr val="6C7D76"/>
                </a:solidFill>
              </a:rPr>
            </a:br>
            <a:r>
              <a:rPr lang="en-US" sz="3200" b="1" cap="none" dirty="0">
                <a:solidFill>
                  <a:srgbClr val="6C7D76"/>
                </a:solidFill>
              </a:rPr>
              <a:t>Launch: </a:t>
            </a:r>
            <a:r>
              <a:rPr lang="en-US" sz="3200" b="1" cap="none" dirty="0">
                <a:solidFill>
                  <a:srgbClr val="6C7D76"/>
                </a:solidFill>
                <a:hlinkClick r:id="rId8" action="ppaction://hlinkpres?slideindex=1&amp;slidetitle="/>
              </a:rPr>
              <a:t>Genealogies &amp; Time</a:t>
            </a:r>
            <a:br>
              <a:rPr lang="en-US" sz="3200" b="1" cap="none" dirty="0">
                <a:solidFill>
                  <a:srgbClr val="6C7D76"/>
                </a:solidFill>
              </a:rPr>
            </a:br>
            <a:r>
              <a:rPr lang="en-US" sz="3200" b="1" cap="none" dirty="0">
                <a:solidFill>
                  <a:srgbClr val="6C7D76"/>
                </a:solidFill>
              </a:rPr>
              <a:t>Launch: </a:t>
            </a:r>
            <a:r>
              <a:rPr lang="en-US" sz="3200" b="1" cap="none" dirty="0">
                <a:solidFill>
                  <a:srgbClr val="6C7D76"/>
                </a:solidFill>
                <a:hlinkClick r:id="rId9"/>
              </a:rPr>
              <a:t>Logic </a:t>
            </a:r>
            <a:br>
              <a:rPr lang="en-US" sz="3200" b="1" cap="none" dirty="0">
                <a:solidFill>
                  <a:srgbClr val="6C7D76"/>
                </a:solidFill>
              </a:rPr>
            </a:br>
            <a:r>
              <a:rPr lang="en-US" sz="3200" b="1" cap="none" dirty="0">
                <a:solidFill>
                  <a:srgbClr val="6C7D76"/>
                </a:solidFill>
              </a:rPr>
              <a:t>Launch: </a:t>
            </a:r>
            <a:r>
              <a:rPr lang="en-US" sz="3200" b="1" cap="none" dirty="0">
                <a:solidFill>
                  <a:srgbClr val="6C7D76"/>
                </a:solidFill>
                <a:hlinkClick r:id="rId10" action="ppaction://hlinkpres?slideindex=1&amp;slidetitle="/>
              </a:rPr>
              <a:t>Perez (Gen 38)</a:t>
            </a:r>
            <a:br>
              <a:rPr lang="en-US" sz="3200" b="1" cap="none" dirty="0">
                <a:solidFill>
                  <a:srgbClr val="6C7D76"/>
                </a:solidFill>
                <a:hlinkClick r:id="rId10" action="ppaction://hlinkpres?slideindex=1&amp;slidetitle="/>
              </a:rPr>
            </a:br>
            <a:endParaRPr lang="en-US" sz="3200" b="1" cap="none" dirty="0">
              <a:solidFill>
                <a:srgbClr val="6C7D76"/>
              </a:solidFill>
            </a:endParaRP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p:nvPr/>
        </p:nvSpPr>
        <p:spPr>
          <a:xfrm>
            <a:off x="808355" y="1173480"/>
            <a:ext cx="10483850" cy="5684520"/>
          </a:xfrm>
          <a:prstGeom prst="rect">
            <a:avLst/>
          </a:prstGeom>
          <a:gradFill flip="none" rotWithShape="0">
            <a:gsLst>
              <a:gs pos="0">
                <a:srgbClr val="EAECEB"/>
              </a:gs>
              <a:gs pos="79000">
                <a:srgbClr val="EAECEB"/>
              </a:gs>
              <a:gs pos="100000">
                <a:srgbClr val="6C7D76"/>
              </a:gs>
            </a:gsLst>
            <a:lin ang="16200000" scaled="0"/>
            <a:tileRect/>
          </a:gradFill>
          <a:ln w="50800" cap="flat" cmpd="sng" algn="ctr">
            <a:solidFill>
              <a:schemeClr val="accent1"/>
            </a:solidFill>
            <a:prstDash val="solid"/>
            <a:headEnd type="none"/>
            <a:tailEnd type="none"/>
          </a:ln>
          <a:effectLst>
            <a:outerShdw blurRad="50800" dist="37717" dir="2700000" algn="tl">
              <a:srgbClr val="000000">
                <a:alpha val="40000"/>
              </a:srgbClr>
            </a:outerShdw>
          </a:effectLst>
        </p:spPr>
        <p:txBody>
          <a:bodyPr vert="horz" wrap="square" lIns="91440" tIns="45720" rIns="91440" bIns="45720" numCol="1" spcCol="215900" anchor="t"/>
          <a:lstStyle/>
          <a:p>
            <a:pPr algn="ctr">
              <a:defRPr lang="en-US"/>
            </a:pPr>
            <a:r>
              <a:rPr lang="en-US" sz="3600" b="1" cap="none" dirty="0">
                <a:solidFill>
                  <a:srgbClr val="EAECEB"/>
                </a:solidFill>
              </a:rPr>
              <a:t>Assignment #3: Isaiah’s Pronouns</a:t>
            </a:r>
            <a:endParaRPr lang="en-US" sz="3600" b="1" cap="none" dirty="0">
              <a:solidFill>
                <a:srgbClr val="495450"/>
              </a:solidFill>
            </a:endParaRPr>
          </a:p>
          <a:p>
            <a:pPr>
              <a:defRPr lang="en-US"/>
            </a:pPr>
            <a:endParaRPr lang="en-US" sz="2800" cap="none" dirty="0">
              <a:solidFill>
                <a:srgbClr val="495450"/>
              </a:solidFill>
            </a:endParaRPr>
          </a:p>
          <a:p>
            <a:pPr>
              <a:spcBef>
                <a:spcPts val="600"/>
              </a:spcBef>
              <a:defRPr lang="en-US"/>
            </a:pPr>
            <a:r>
              <a:rPr lang="en-US" sz="2800" b="1" cap="none" dirty="0">
                <a:solidFill>
                  <a:srgbClr val="495450"/>
                </a:solidFill>
              </a:rPr>
              <a:t>Rewrite Isaiah 53 but replace all pronouns with proper nouns</a:t>
            </a:r>
            <a:endParaRPr lang="en-US" sz="2800" cap="none" dirty="0">
              <a:solidFill>
                <a:srgbClr val="495450"/>
              </a:solidFill>
            </a:endParaRPr>
          </a:p>
          <a:p>
            <a:pPr marL="457200" indent="-457200">
              <a:spcBef>
                <a:spcPts val="600"/>
              </a:spcBef>
              <a:buFont typeface="Arial" panose="020B0604020202020204" pitchFamily="34" charset="0"/>
              <a:buChar char="•"/>
              <a:defRPr lang="en-US"/>
            </a:pPr>
            <a:r>
              <a:rPr lang="en-US" sz="2400" cap="none" dirty="0">
                <a:solidFill>
                  <a:srgbClr val="495450"/>
                </a:solidFill>
              </a:rPr>
              <a:t>Proper Nouns: “</a:t>
            </a:r>
            <a:r>
              <a:rPr lang="en-US" sz="2400" b="1" cap="none" dirty="0">
                <a:solidFill>
                  <a:srgbClr val="495450"/>
                </a:solidFill>
              </a:rPr>
              <a:t>The Father</a:t>
            </a:r>
            <a:r>
              <a:rPr lang="en-US" sz="2400" cap="none" dirty="0">
                <a:solidFill>
                  <a:srgbClr val="495450"/>
                </a:solidFill>
              </a:rPr>
              <a:t>”, “</a:t>
            </a:r>
            <a:r>
              <a:rPr lang="en-US" sz="2400" b="1" cap="none" dirty="0">
                <a:solidFill>
                  <a:srgbClr val="495450"/>
                </a:solidFill>
              </a:rPr>
              <a:t>The Son</a:t>
            </a:r>
            <a:r>
              <a:rPr lang="en-US" sz="2400" cap="none" dirty="0">
                <a:solidFill>
                  <a:srgbClr val="495450"/>
                </a:solidFill>
              </a:rPr>
              <a:t>”, “</a:t>
            </a:r>
            <a:r>
              <a:rPr lang="en-US" sz="2400" b="1" cap="none" dirty="0">
                <a:solidFill>
                  <a:srgbClr val="495450"/>
                </a:solidFill>
              </a:rPr>
              <a:t>the Holy Spirit</a:t>
            </a:r>
            <a:r>
              <a:rPr lang="en-US" sz="2400" cap="none" dirty="0">
                <a:solidFill>
                  <a:srgbClr val="495450"/>
                </a:solidFill>
              </a:rPr>
              <a:t>”, “</a:t>
            </a:r>
            <a:r>
              <a:rPr lang="en-US" sz="2400" b="1" cap="none" dirty="0">
                <a:solidFill>
                  <a:srgbClr val="495450"/>
                </a:solidFill>
              </a:rPr>
              <a:t>the prophets</a:t>
            </a:r>
            <a:r>
              <a:rPr lang="en-US" sz="2400" cap="none" dirty="0">
                <a:solidFill>
                  <a:srgbClr val="495450"/>
                </a:solidFill>
              </a:rPr>
              <a:t>”, “</a:t>
            </a:r>
            <a:r>
              <a:rPr lang="en-US" sz="2400" b="1" cap="none" dirty="0">
                <a:solidFill>
                  <a:srgbClr val="495450"/>
                </a:solidFill>
              </a:rPr>
              <a:t>all the world</a:t>
            </a:r>
            <a:r>
              <a:rPr lang="en-US" sz="2400" cap="none" dirty="0">
                <a:solidFill>
                  <a:srgbClr val="495450"/>
                </a:solidFill>
              </a:rPr>
              <a:t>”, “</a:t>
            </a:r>
            <a:r>
              <a:rPr lang="en-US" sz="2400" b="1" cap="none" dirty="0">
                <a:solidFill>
                  <a:srgbClr val="495450"/>
                </a:solidFill>
              </a:rPr>
              <a:t>the elect</a:t>
            </a:r>
            <a:r>
              <a:rPr lang="en-US" sz="2400" cap="none" dirty="0">
                <a:solidFill>
                  <a:srgbClr val="495450"/>
                </a:solidFill>
              </a:rPr>
              <a:t>”, etc. </a:t>
            </a:r>
          </a:p>
          <a:p>
            <a:pPr marL="457200" indent="-457200">
              <a:spcBef>
                <a:spcPts val="600"/>
              </a:spcBef>
              <a:buFont typeface="Arial" panose="020B0604020202020204" pitchFamily="34" charset="0"/>
              <a:buChar char="•"/>
              <a:defRPr lang="en-US"/>
            </a:pPr>
            <a:r>
              <a:rPr lang="en-US" sz="2400" cap="none" dirty="0">
                <a:solidFill>
                  <a:srgbClr val="495450"/>
                </a:solidFill>
              </a:rPr>
              <a:t>If in doubt about which proper noun should be used, list the various proper nouns that Isaiah might have intended. </a:t>
            </a:r>
          </a:p>
          <a:p>
            <a:pPr>
              <a:defRPr lang="en-US"/>
            </a:pPr>
            <a:endParaRPr lang="en-US" sz="2800" cap="none" dirty="0">
              <a:solidFill>
                <a:srgbClr val="495450"/>
              </a:solidFill>
            </a:endParaRPr>
          </a:p>
        </p:txBody>
      </p:sp>
      <p:sp>
        <p:nvSpPr>
          <p:cNvPr id="3" name="Rectangles 1"/>
          <p:cNvSpPr/>
          <p:nvPr/>
        </p:nvSpPr>
        <p:spPr>
          <a:xfrm>
            <a:off x="558800" y="154305"/>
            <a:ext cx="10007600" cy="812800"/>
          </a:xfrm>
          <a:prstGeom prst="rect">
            <a:avLst/>
          </a:prstGeom>
          <a:solidFill>
            <a:srgbClr val="F9F8F0"/>
          </a:solid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4" name="Title 3"/>
          <p:cNvSpPr>
            <a:spLocks noGrp="1" noChangeArrowheads="1"/>
          </p:cNvSpPr>
          <p:nvPr>
            <p:ph type="title"/>
          </p:nvPr>
        </p:nvSpPr>
        <p:spPr/>
        <p:txBody>
          <a:bodyPr/>
          <a:lstStyle/>
          <a:p>
            <a:pPr>
              <a:defRPr noProof="1"/>
            </a:pPr>
            <a:r>
              <a:t>Assignment</a:t>
            </a:r>
            <a:endParaRPr lang="en-US" cap="small"/>
          </a:p>
        </p:txBody>
      </p:sp>
      <p:sp>
        <p:nvSpPr>
          <p:cNvPr id="9" name="VerseSet1(Black)">
            <a:extLst>
              <a:ext uri="{FF2B5EF4-FFF2-40B4-BE49-F238E27FC236}">
                <a16:creationId xmlns:a16="http://schemas.microsoft.com/office/drawing/2014/main" id="{1378012D-141D-CB06-EC5D-2A964433133D}"/>
              </a:ext>
            </a:extLst>
          </p:cNvPr>
          <p:cNvSpPr/>
          <p:nvPr/>
        </p:nvSpPr>
        <p:spPr>
          <a:xfrm>
            <a:off x="842971" y="4462030"/>
            <a:ext cx="10515599" cy="896729"/>
          </a:xfrm>
          <a:prstGeom prst="rect">
            <a:avLst/>
          </a:prstGeom>
        </p:spPr>
        <p:style>
          <a:lnRef idx="0">
            <a:schemeClr val="accent1"/>
          </a:lnRef>
          <a:fillRef idx="0">
            <a:schemeClr val="accent1"/>
          </a:fillRef>
          <a:effectRef idx="0">
            <a:schemeClr val="accent1"/>
          </a:effectRef>
          <a:fontRef idx="minor">
            <a:schemeClr val="lt1"/>
          </a:fontRef>
        </p:style>
        <p:txBody>
          <a:bodyPr rtlCol="0" anchor="ctr">
            <a:noAutofit/>
          </a:bodyPr>
          <a:lstStyle/>
          <a:p>
            <a:pPr marL="0" marR="0" indent="0" algn="l" rtl="0" eaLnBrk="1" fontAlgn="auto" latinLnBrk="0" hangingPunct="1">
              <a:spcBef>
                <a:spcPts val="0"/>
              </a:spcBef>
              <a:spcAft>
                <a:spcPts val="0"/>
              </a:spcAft>
            </a:pPr>
            <a:r>
              <a:rPr lang="en-US" sz="2000" dirty="0">
                <a:solidFill>
                  <a:schemeClr val="tx1"/>
                </a:solidFill>
              </a:rPr>
              <a:t> </a:t>
            </a:r>
            <a:r>
              <a:rPr lang="en-US" sz="2000" b="0" i="0" u="none" strike="noStrike" kern="1" spc="0" baseline="0" dirty="0">
                <a:solidFill>
                  <a:schemeClr val="tx1"/>
                </a:solidFill>
                <a:effectLst/>
                <a:latin typeface="Trebuchet MS" panose="020B0603020202020204" pitchFamily="34" charset="0"/>
                <a:ea typeface="Trebuchet MS" panose="020B0603020202020204" pitchFamily="34" charset="0"/>
                <a:cs typeface="Trebuchet MS" panose="020B0603020202020204" pitchFamily="34" charset="0"/>
              </a:rPr>
              <a:t>[+] Who has believed what he has heard from us? And to whom has the arm of the LORD been revealed? For he grew up before him like a young plant, and like a root out of dry ground; he had no form or majesty that we should look at him…</a:t>
            </a:r>
            <a:endParaRPr lang="en-US" sz="2000" dirty="0">
              <a:solidFill>
                <a:schemeClr val="tx1"/>
              </a:solidFill>
            </a:endParaRPr>
          </a:p>
        </p:txBody>
      </p:sp>
      <p:sp>
        <p:nvSpPr>
          <p:cNvPr id="7" name="VerseSet1(Red)">
            <a:extLst>
              <a:ext uri="{FF2B5EF4-FFF2-40B4-BE49-F238E27FC236}">
                <a16:creationId xmlns:a16="http://schemas.microsoft.com/office/drawing/2014/main" id="{ED6561D0-A303-048A-A165-DBF6F18D66C2}"/>
              </a:ext>
            </a:extLst>
          </p:cNvPr>
          <p:cNvSpPr/>
          <p:nvPr/>
        </p:nvSpPr>
        <p:spPr>
          <a:xfrm>
            <a:off x="842971" y="4462030"/>
            <a:ext cx="10515599" cy="896729"/>
          </a:xfrm>
          <a:prstGeom prst="rect">
            <a:avLst/>
          </a:prstGeom>
        </p:spPr>
        <p:style>
          <a:lnRef idx="0">
            <a:schemeClr val="accent1"/>
          </a:lnRef>
          <a:fillRef idx="0">
            <a:schemeClr val="accent1"/>
          </a:fillRef>
          <a:effectRef idx="0">
            <a:schemeClr val="accent1"/>
          </a:effectRef>
          <a:fontRef idx="minor">
            <a:schemeClr val="lt1"/>
          </a:fontRef>
        </p:style>
        <p:txBody>
          <a:bodyPr rtlCol="0" anchor="ctr">
            <a:noAutofit/>
          </a:bodyPr>
          <a:lstStyle/>
          <a:p>
            <a:pPr marL="0" marR="0" indent="0" algn="l" rtl="0" eaLnBrk="1" fontAlgn="auto" latinLnBrk="0" hangingPunct="1">
              <a:spcBef>
                <a:spcPts val="0"/>
              </a:spcBef>
              <a:spcAft>
                <a:spcPts val="0"/>
              </a:spcAft>
            </a:pPr>
            <a:r>
              <a:rPr lang="en-US" sz="2000" dirty="0">
                <a:solidFill>
                  <a:schemeClr val="tx1"/>
                </a:solidFill>
              </a:rPr>
              <a:t> </a:t>
            </a:r>
            <a:r>
              <a:rPr lang="en-US" sz="2000" b="0" i="0" u="none" strike="noStrike" kern="1" spc="0" baseline="0" dirty="0">
                <a:solidFill>
                  <a:schemeClr val="tx1"/>
                </a:solidFill>
                <a:effectLst/>
                <a:latin typeface="Trebuchet MS" panose="020B0603020202020204" pitchFamily="34" charset="0"/>
                <a:ea typeface="Trebuchet MS" panose="020B0603020202020204" pitchFamily="34" charset="0"/>
                <a:cs typeface="Trebuchet MS" panose="020B0603020202020204" pitchFamily="34" charset="0"/>
              </a:rPr>
              <a:t>[+] Who has believed what </a:t>
            </a:r>
            <a:r>
              <a:rPr lang="en-US" sz="2000" b="0" i="0" u="none" strike="noStrike" kern="1" spc="0" baseline="0" dirty="0">
                <a:solidFill>
                  <a:srgbClr val="FF0000"/>
                </a:solidFill>
                <a:effectLst/>
                <a:latin typeface="Trebuchet MS" panose="020B0603020202020204" pitchFamily="34" charset="0"/>
                <a:ea typeface="Trebuchet MS" panose="020B0603020202020204" pitchFamily="34" charset="0"/>
                <a:cs typeface="Trebuchet MS" panose="020B0603020202020204" pitchFamily="34" charset="0"/>
              </a:rPr>
              <a:t>he</a:t>
            </a:r>
            <a:r>
              <a:rPr lang="en-US" sz="2000" b="0" i="0" u="none" strike="noStrike" kern="1" spc="0" baseline="0" dirty="0">
                <a:solidFill>
                  <a:schemeClr val="tx1"/>
                </a:solidFill>
                <a:effectLst/>
                <a:latin typeface="Trebuchet MS" panose="020B0603020202020204" pitchFamily="34" charset="0"/>
                <a:ea typeface="Trebuchet MS" panose="020B0603020202020204" pitchFamily="34" charset="0"/>
                <a:cs typeface="Trebuchet MS" panose="020B0603020202020204" pitchFamily="34" charset="0"/>
              </a:rPr>
              <a:t> has heard from </a:t>
            </a:r>
            <a:r>
              <a:rPr lang="en-US" sz="2000" b="0" i="0" u="none" strike="noStrike" kern="1" spc="0" baseline="0" dirty="0">
                <a:solidFill>
                  <a:srgbClr val="FF0000"/>
                </a:solidFill>
                <a:effectLst/>
                <a:latin typeface="Trebuchet MS" panose="020B0603020202020204" pitchFamily="34" charset="0"/>
                <a:ea typeface="Trebuchet MS" panose="020B0603020202020204" pitchFamily="34" charset="0"/>
                <a:cs typeface="Trebuchet MS" panose="020B0603020202020204" pitchFamily="34" charset="0"/>
              </a:rPr>
              <a:t>us</a:t>
            </a:r>
            <a:r>
              <a:rPr lang="en-US" sz="2000" b="0" i="0" u="none" strike="noStrike" kern="1" spc="0" baseline="0" dirty="0">
                <a:solidFill>
                  <a:schemeClr val="tx1"/>
                </a:solidFill>
                <a:effectLst/>
                <a:latin typeface="Trebuchet MS" panose="020B0603020202020204" pitchFamily="34" charset="0"/>
                <a:ea typeface="Trebuchet MS" panose="020B0603020202020204" pitchFamily="34" charset="0"/>
                <a:cs typeface="Trebuchet MS" panose="020B0603020202020204" pitchFamily="34" charset="0"/>
              </a:rPr>
              <a:t>? And to whom has the arm of the LORD been revealed? For </a:t>
            </a:r>
            <a:r>
              <a:rPr lang="en-US" sz="2000" b="0" i="0" u="none" strike="noStrike" kern="1" spc="0" baseline="0" dirty="0">
                <a:solidFill>
                  <a:srgbClr val="FF0000"/>
                </a:solidFill>
                <a:effectLst/>
                <a:latin typeface="Trebuchet MS" panose="020B0603020202020204" pitchFamily="34" charset="0"/>
                <a:ea typeface="Trebuchet MS" panose="020B0603020202020204" pitchFamily="34" charset="0"/>
                <a:cs typeface="Trebuchet MS" panose="020B0603020202020204" pitchFamily="34" charset="0"/>
              </a:rPr>
              <a:t>he</a:t>
            </a:r>
            <a:r>
              <a:rPr lang="en-US" sz="2000" b="0" i="0" u="none" strike="noStrike" kern="1" spc="0" baseline="0" dirty="0">
                <a:solidFill>
                  <a:schemeClr val="tx1"/>
                </a:solidFill>
                <a:effectLst/>
                <a:latin typeface="Trebuchet MS" panose="020B0603020202020204" pitchFamily="34" charset="0"/>
                <a:ea typeface="Trebuchet MS" panose="020B0603020202020204" pitchFamily="34" charset="0"/>
                <a:cs typeface="Trebuchet MS" panose="020B0603020202020204" pitchFamily="34" charset="0"/>
              </a:rPr>
              <a:t> grew up before </a:t>
            </a:r>
            <a:r>
              <a:rPr lang="en-US" sz="2000" b="0" i="0" u="none" strike="noStrike" kern="1" spc="0" baseline="0" dirty="0">
                <a:solidFill>
                  <a:srgbClr val="FF0000"/>
                </a:solidFill>
                <a:effectLst/>
                <a:latin typeface="Trebuchet MS" panose="020B0603020202020204" pitchFamily="34" charset="0"/>
                <a:ea typeface="Trebuchet MS" panose="020B0603020202020204" pitchFamily="34" charset="0"/>
                <a:cs typeface="Trebuchet MS" panose="020B0603020202020204" pitchFamily="34" charset="0"/>
              </a:rPr>
              <a:t>him</a:t>
            </a:r>
            <a:r>
              <a:rPr lang="en-US" sz="2000" b="0" i="0" u="none" strike="noStrike" kern="1" spc="0" baseline="0" dirty="0">
                <a:solidFill>
                  <a:schemeClr val="tx1"/>
                </a:solidFill>
                <a:effectLst/>
                <a:latin typeface="Trebuchet MS" panose="020B0603020202020204" pitchFamily="34" charset="0"/>
                <a:ea typeface="Trebuchet MS" panose="020B0603020202020204" pitchFamily="34" charset="0"/>
                <a:cs typeface="Trebuchet MS" panose="020B0603020202020204" pitchFamily="34" charset="0"/>
              </a:rPr>
              <a:t> like a young plant, and like a root out of dry ground; </a:t>
            </a:r>
            <a:r>
              <a:rPr lang="en-US" sz="2000" b="0" i="0" u="none" strike="noStrike" kern="1" spc="0" baseline="0" dirty="0">
                <a:solidFill>
                  <a:srgbClr val="FF0000"/>
                </a:solidFill>
                <a:effectLst/>
                <a:latin typeface="Trebuchet MS" panose="020B0603020202020204" pitchFamily="34" charset="0"/>
                <a:ea typeface="Trebuchet MS" panose="020B0603020202020204" pitchFamily="34" charset="0"/>
                <a:cs typeface="Trebuchet MS" panose="020B0603020202020204" pitchFamily="34" charset="0"/>
              </a:rPr>
              <a:t>he</a:t>
            </a:r>
            <a:r>
              <a:rPr lang="en-US" sz="2000" b="0" i="0" u="none" strike="noStrike" kern="1" spc="0" baseline="0" dirty="0">
                <a:solidFill>
                  <a:schemeClr val="tx1"/>
                </a:solidFill>
                <a:effectLst/>
                <a:latin typeface="Trebuchet MS" panose="020B0603020202020204" pitchFamily="34" charset="0"/>
                <a:ea typeface="Trebuchet MS" panose="020B0603020202020204" pitchFamily="34" charset="0"/>
                <a:cs typeface="Trebuchet MS" panose="020B0603020202020204" pitchFamily="34" charset="0"/>
              </a:rPr>
              <a:t> had no form or majesty that we should look at </a:t>
            </a:r>
            <a:r>
              <a:rPr lang="en-US" sz="2000" b="0" i="0" u="none" strike="noStrike" kern="1" spc="0" baseline="0" dirty="0">
                <a:solidFill>
                  <a:srgbClr val="FF0000"/>
                </a:solidFill>
                <a:effectLst/>
                <a:latin typeface="Trebuchet MS" panose="020B0603020202020204" pitchFamily="34" charset="0"/>
                <a:ea typeface="Trebuchet MS" panose="020B0603020202020204" pitchFamily="34" charset="0"/>
                <a:cs typeface="Trebuchet MS" panose="020B0603020202020204" pitchFamily="34" charset="0"/>
              </a:rPr>
              <a:t>him</a:t>
            </a:r>
            <a:r>
              <a:rPr lang="en-US" sz="2000" b="0" i="0" u="none" strike="noStrike" kern="1" spc="0" baseline="0" dirty="0">
                <a:solidFill>
                  <a:schemeClr val="tx1"/>
                </a:solidFill>
                <a:effectLst/>
                <a:latin typeface="Trebuchet MS" panose="020B0603020202020204" pitchFamily="34" charset="0"/>
                <a:ea typeface="Trebuchet MS" panose="020B0603020202020204" pitchFamily="34" charset="0"/>
                <a:cs typeface="Trebuchet MS" panose="020B0603020202020204" pitchFamily="34" charset="0"/>
              </a:rPr>
              <a:t>…</a:t>
            </a:r>
            <a:endParaRPr lang="en-US" sz="2000" dirty="0">
              <a:solidFill>
                <a:schemeClr val="tx1"/>
              </a:solidFill>
            </a:endParaRPr>
          </a:p>
        </p:txBody>
      </p:sp>
      <p:sp>
        <p:nvSpPr>
          <p:cNvPr id="8" name="VerseSet2">
            <a:extLst>
              <a:ext uri="{FF2B5EF4-FFF2-40B4-BE49-F238E27FC236}">
                <a16:creationId xmlns:a16="http://schemas.microsoft.com/office/drawing/2014/main" id="{05E8CF2D-8508-9AB1-9C20-9DBBB4C278E4}"/>
              </a:ext>
            </a:extLst>
          </p:cNvPr>
          <p:cNvSpPr/>
          <p:nvPr/>
        </p:nvSpPr>
        <p:spPr>
          <a:xfrm>
            <a:off x="833759" y="5486403"/>
            <a:ext cx="10483850" cy="1151998"/>
          </a:xfrm>
          <a:prstGeom prst="rect">
            <a:avLst/>
          </a:prstGeom>
        </p:spPr>
        <p:style>
          <a:lnRef idx="0">
            <a:schemeClr val="accent1"/>
          </a:lnRef>
          <a:fillRef idx="0">
            <a:schemeClr val="accent1"/>
          </a:fillRef>
          <a:effectRef idx="0">
            <a:schemeClr val="accent1"/>
          </a:effectRef>
          <a:fontRef idx="minor">
            <a:schemeClr val="lt1"/>
          </a:fontRef>
        </p:style>
        <p:txBody>
          <a:bodyPr rtlCol="0" anchor="ctr">
            <a:noAutofit/>
          </a:bodyPr>
          <a:lstStyle/>
          <a:p>
            <a:pPr marL="0" marR="0" indent="0" algn="l" rtl="0" eaLnBrk="1" fontAlgn="auto" latinLnBrk="0" hangingPunct="1">
              <a:spcBef>
                <a:spcPts val="0"/>
              </a:spcBef>
              <a:spcAft>
                <a:spcPts val="0"/>
              </a:spcAft>
            </a:pPr>
            <a:r>
              <a:rPr lang="en-US" sz="2000" dirty="0">
                <a:solidFill>
                  <a:schemeClr val="tx1"/>
                </a:solidFill>
              </a:rPr>
              <a:t> </a:t>
            </a:r>
            <a:r>
              <a:rPr lang="en-US" sz="2000" b="0" i="0" u="none" strike="noStrike" kern="1" spc="0" baseline="0" dirty="0">
                <a:solidFill>
                  <a:schemeClr val="tx1"/>
                </a:solidFill>
                <a:effectLst/>
                <a:latin typeface="Trebuchet MS" panose="020B0603020202020204" pitchFamily="34" charset="0"/>
                <a:ea typeface="Trebuchet MS" panose="020B0603020202020204" pitchFamily="34" charset="0"/>
                <a:cs typeface="Trebuchet MS" panose="020B0603020202020204" pitchFamily="34" charset="0"/>
              </a:rPr>
              <a:t>[+] Who has believed what [the world] has heard from [the prophets]? And to whom has the arm of the LORD been revealed? For [the Son] grew up before [the Father] like a young plant, and like a root out of dry ground; [the Son] had no form or majesty that [the world | </a:t>
            </a:r>
            <a:r>
              <a:rPr lang="en-US" sz="2000" b="0" i="0" u="none" strike="noStrike" kern="1" spc="0" baseline="0">
                <a:solidFill>
                  <a:schemeClr val="tx1"/>
                </a:solidFill>
                <a:effectLst/>
                <a:latin typeface="Trebuchet MS" panose="020B0603020202020204" pitchFamily="34" charset="0"/>
                <a:ea typeface="Trebuchet MS" panose="020B0603020202020204" pitchFamily="34" charset="0"/>
                <a:cs typeface="Trebuchet MS" panose="020B0603020202020204" pitchFamily="34" charset="0"/>
              </a:rPr>
              <a:t>the elect] </a:t>
            </a:r>
            <a:r>
              <a:rPr lang="en-US" sz="2000" b="0" i="0" u="none" strike="noStrike" kern="1" spc="0" baseline="0" dirty="0">
                <a:solidFill>
                  <a:schemeClr val="tx1"/>
                </a:solidFill>
                <a:effectLst/>
                <a:latin typeface="Trebuchet MS" panose="020B0603020202020204" pitchFamily="34" charset="0"/>
                <a:ea typeface="Trebuchet MS" panose="020B0603020202020204" pitchFamily="34" charset="0"/>
                <a:cs typeface="Trebuchet MS" panose="020B0603020202020204" pitchFamily="34" charset="0"/>
              </a:rPr>
              <a:t>should look at [the Son</a:t>
            </a:r>
            <a:endParaRPr lang="en-US" sz="20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P spid="8"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p:nvPr/>
        </p:nvSpPr>
        <p:spPr>
          <a:xfrm>
            <a:off x="808355" y="1173480"/>
            <a:ext cx="10483850" cy="5333365"/>
          </a:xfrm>
          <a:prstGeom prst="rect">
            <a:avLst/>
          </a:prstGeom>
          <a:gradFill flip="none" rotWithShape="0">
            <a:gsLst>
              <a:gs pos="0">
                <a:srgbClr val="D5DBD9"/>
              </a:gs>
              <a:gs pos="79000">
                <a:srgbClr val="D5DBD9"/>
              </a:gs>
              <a:gs pos="100000">
                <a:srgbClr val="6C7D76"/>
              </a:gs>
            </a:gsLst>
            <a:lin ang="16200000" scaled="0"/>
            <a:tileRect/>
          </a:gradFill>
          <a:ln w="50800" cap="flat" cmpd="sng" algn="ctr">
            <a:solidFill>
              <a:schemeClr val="accent1"/>
            </a:solidFill>
            <a:prstDash val="solid"/>
            <a:headEnd type="none"/>
            <a:tailEnd type="none"/>
          </a:ln>
          <a:effectLst>
            <a:outerShdw blurRad="50800" dist="37717" dir="2700000" algn="tl">
              <a:srgbClr val="000000">
                <a:alpha val="40000"/>
              </a:srgbClr>
            </a:outerShdw>
          </a:effectLst>
        </p:spPr>
        <p:txBody>
          <a:bodyPr vert="horz" wrap="square" lIns="91440" tIns="45720" rIns="91440" bIns="45720" numCol="1" spcCol="215900" anchor="t"/>
          <a:lstStyle/>
          <a:p>
            <a:pPr algn="ctr">
              <a:defRPr lang="en-US"/>
            </a:pPr>
            <a:r>
              <a:rPr lang="en-US" sz="3600" b="1" cap="none" dirty="0">
                <a:solidFill>
                  <a:srgbClr val="EAECEB"/>
                </a:solidFill>
              </a:rPr>
              <a:t>Group Assignment #4: Answering Questions</a:t>
            </a:r>
          </a:p>
          <a:p>
            <a:pPr>
              <a:defRPr lang="en-US"/>
            </a:pPr>
            <a:endParaRPr lang="en-US" sz="2800" cap="none" dirty="0">
              <a:solidFill>
                <a:srgbClr val="495450"/>
              </a:solidFill>
            </a:endParaRPr>
          </a:p>
          <a:p>
            <a:pPr marL="718185" indent="-718185">
              <a:spcBef>
                <a:spcPts val="600"/>
              </a:spcBef>
              <a:buNone/>
              <a:defRPr lang="en-US"/>
            </a:pPr>
            <a:r>
              <a:rPr lang="en-US" sz="2800" b="1" dirty="0">
                <a:solidFill>
                  <a:srgbClr val="495450"/>
                </a:solidFill>
              </a:rPr>
              <a:t>1</a:t>
            </a:r>
            <a:r>
              <a:rPr lang="en-US" sz="2800" cap="none" dirty="0">
                <a:solidFill>
                  <a:srgbClr val="495450"/>
                </a:solidFill>
              </a:rPr>
              <a:t>	Some say we should worship on Sunday. Others say we should worship on Saturday. Which is true?</a:t>
            </a:r>
          </a:p>
          <a:p>
            <a:pPr marL="718185" indent="-718185">
              <a:spcBef>
                <a:spcPts val="600"/>
              </a:spcBef>
              <a:buNone/>
              <a:defRPr lang="en-US"/>
            </a:pPr>
            <a:r>
              <a:rPr lang="en-US" sz="2800" b="1" dirty="0">
                <a:solidFill>
                  <a:srgbClr val="495450"/>
                </a:solidFill>
              </a:rPr>
              <a:t>2</a:t>
            </a:r>
            <a:r>
              <a:rPr lang="en-US" sz="2800" cap="none" dirty="0">
                <a:solidFill>
                  <a:srgbClr val="495450"/>
                </a:solidFill>
              </a:rPr>
              <a:t>	I do not understand the doctrine you are teaching. Therefore, I will not believe it!</a:t>
            </a:r>
          </a:p>
          <a:p>
            <a:pPr marL="718185" indent="-718185">
              <a:spcBef>
                <a:spcPts val="600"/>
              </a:spcBef>
              <a:buNone/>
              <a:defRPr lang="en-US"/>
            </a:pPr>
            <a:r>
              <a:rPr lang="en-US" sz="2800" b="1" dirty="0">
                <a:solidFill>
                  <a:srgbClr val="495450"/>
                </a:solidFill>
              </a:rPr>
              <a:t>3</a:t>
            </a:r>
            <a:r>
              <a:rPr lang="en-US" sz="2800" cap="none" dirty="0">
                <a:solidFill>
                  <a:srgbClr val="495450"/>
                </a:solidFill>
              </a:rPr>
              <a:t>	Explain the Trinity! I don’t understand it.</a:t>
            </a:r>
          </a:p>
          <a:p>
            <a:pPr marL="718185" indent="-718185">
              <a:spcBef>
                <a:spcPts val="600"/>
              </a:spcBef>
              <a:buNone/>
              <a:defRPr lang="en-US"/>
            </a:pPr>
            <a:r>
              <a:rPr lang="en-US" sz="2800" b="1" dirty="0">
                <a:solidFill>
                  <a:srgbClr val="495450"/>
                </a:solidFill>
              </a:rPr>
              <a:t>4</a:t>
            </a:r>
            <a:r>
              <a:rPr lang="en-US" sz="2800" cap="none" dirty="0">
                <a:solidFill>
                  <a:srgbClr val="495450"/>
                </a:solidFill>
              </a:rPr>
              <a:t>	I got my girlfriend pregnant. I want to still be an evangelist in my church. What should I do?</a:t>
            </a:r>
          </a:p>
          <a:p>
            <a:pPr marL="718185" indent="-718185">
              <a:spcBef>
                <a:spcPts val="600"/>
              </a:spcBef>
              <a:buNone/>
              <a:defRPr lang="en-US"/>
            </a:pPr>
            <a:r>
              <a:rPr lang="en-US" sz="2800" b="1" dirty="0">
                <a:solidFill>
                  <a:srgbClr val="495450"/>
                </a:solidFill>
              </a:rPr>
              <a:t>5</a:t>
            </a:r>
            <a:r>
              <a:rPr lang="en-US" sz="2800" cap="none" dirty="0">
                <a:solidFill>
                  <a:srgbClr val="495450"/>
                </a:solidFill>
              </a:rPr>
              <a:t>	David can't be a type of Christ: David committed adultery!</a:t>
            </a:r>
          </a:p>
        </p:txBody>
      </p:sp>
      <p:sp>
        <p:nvSpPr>
          <p:cNvPr id="3" name="Rectangles 1"/>
          <p:cNvSpPr/>
          <p:nvPr/>
        </p:nvSpPr>
        <p:spPr>
          <a:xfrm>
            <a:off x="558800" y="154305"/>
            <a:ext cx="10007600" cy="812800"/>
          </a:xfrm>
          <a:prstGeom prst="rect">
            <a:avLst/>
          </a:prstGeom>
          <a:solidFill>
            <a:srgbClr val="F9F8F0"/>
          </a:solid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4" name="Title 3"/>
          <p:cNvSpPr>
            <a:spLocks noGrp="1" noChangeArrowheads="1"/>
          </p:cNvSpPr>
          <p:nvPr>
            <p:ph type="title"/>
          </p:nvPr>
        </p:nvSpPr>
        <p:spPr/>
        <p:txBody>
          <a:bodyPr/>
          <a:lstStyle/>
          <a:p>
            <a:pPr>
              <a:defRPr noProof="1"/>
            </a:pPr>
            <a:r>
              <a:rPr lang="en-US" cap="small"/>
              <a:t>Assignment</a:t>
            </a: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p:nvPr/>
        </p:nvSpPr>
        <p:spPr>
          <a:xfrm>
            <a:off x="808355" y="1173480"/>
            <a:ext cx="10483850" cy="5333365"/>
          </a:xfrm>
          <a:prstGeom prst="rect">
            <a:avLst/>
          </a:prstGeom>
          <a:gradFill flip="none" rotWithShape="0">
            <a:gsLst>
              <a:gs pos="0">
                <a:srgbClr val="D5DBD9"/>
              </a:gs>
              <a:gs pos="79000">
                <a:srgbClr val="D5DBD9"/>
              </a:gs>
              <a:gs pos="100000">
                <a:srgbClr val="6C7D76"/>
              </a:gs>
            </a:gsLst>
            <a:lin ang="16200000" scaled="0"/>
            <a:tileRect/>
          </a:gradFill>
          <a:ln w="50800" cap="flat" cmpd="sng" algn="ctr">
            <a:solidFill>
              <a:schemeClr val="accent1"/>
            </a:solidFill>
            <a:prstDash val="solid"/>
            <a:headEnd type="none"/>
            <a:tailEnd type="none"/>
          </a:ln>
          <a:effectLst>
            <a:outerShdw blurRad="50800" dist="37717" dir="2700000" algn="tl">
              <a:srgbClr val="000000">
                <a:alpha val="40000"/>
              </a:srgbClr>
            </a:outerShdw>
          </a:effectLst>
        </p:spPr>
        <p:txBody>
          <a:bodyPr vert="horz" wrap="square" lIns="91440" tIns="45720" rIns="91440" bIns="45720" numCol="1" spcCol="215900" anchor="t"/>
          <a:lstStyle/>
          <a:p>
            <a:pPr algn="ctr">
              <a:defRPr lang="en-US"/>
            </a:pPr>
            <a:r>
              <a:rPr lang="en-US" sz="3600" b="1" cap="none" dirty="0">
                <a:solidFill>
                  <a:srgbClr val="EAECEB"/>
                </a:solidFill>
              </a:rPr>
              <a:t>Group Assignment #5: Answering Questions</a:t>
            </a:r>
          </a:p>
          <a:p>
            <a:pPr>
              <a:defRPr lang="en-US"/>
            </a:pPr>
            <a:endParaRPr lang="en-US" sz="2800" cap="none" dirty="0">
              <a:solidFill>
                <a:srgbClr val="495450"/>
              </a:solidFill>
            </a:endParaRPr>
          </a:p>
          <a:p>
            <a:pPr marL="718185" indent="-718185">
              <a:spcBef>
                <a:spcPts val="600"/>
              </a:spcBef>
              <a:buNone/>
              <a:defRPr lang="en-US"/>
            </a:pPr>
            <a:r>
              <a:rPr lang="en-US" sz="2800" b="1" dirty="0">
                <a:solidFill>
                  <a:srgbClr val="495450"/>
                </a:solidFill>
              </a:rPr>
              <a:t>1</a:t>
            </a:r>
            <a:r>
              <a:rPr lang="en-US" sz="2800" cap="none" dirty="0">
                <a:solidFill>
                  <a:srgbClr val="495450"/>
                </a:solidFill>
              </a:rPr>
              <a:t>	Which Bible translation should I use?</a:t>
            </a:r>
          </a:p>
          <a:p>
            <a:pPr marL="718185" indent="-718185">
              <a:spcBef>
                <a:spcPts val="600"/>
              </a:spcBef>
              <a:buNone/>
              <a:defRPr lang="en-US"/>
            </a:pPr>
            <a:r>
              <a:rPr lang="en-US" sz="2800" b="1" dirty="0">
                <a:solidFill>
                  <a:srgbClr val="495450"/>
                </a:solidFill>
              </a:rPr>
              <a:t>2</a:t>
            </a:r>
            <a:r>
              <a:rPr lang="en-US" sz="2800" cap="none" dirty="0">
                <a:solidFill>
                  <a:srgbClr val="495450"/>
                </a:solidFill>
              </a:rPr>
              <a:t>	Why did God put the Tree of the Knowledge of Good and Evil in the Garden of Eden? He knew they would sin!!</a:t>
            </a:r>
          </a:p>
          <a:p>
            <a:pPr marL="718185" indent="-718185">
              <a:spcBef>
                <a:spcPts val="600"/>
              </a:spcBef>
              <a:buNone/>
              <a:defRPr lang="en-US"/>
            </a:pPr>
            <a:r>
              <a:rPr lang="en-US" sz="2800" b="1" dirty="0">
                <a:solidFill>
                  <a:srgbClr val="495450"/>
                </a:solidFill>
              </a:rPr>
              <a:t>3</a:t>
            </a:r>
            <a:r>
              <a:rPr lang="en-US" sz="2800" cap="none" dirty="0">
                <a:solidFill>
                  <a:srgbClr val="495450"/>
                </a:solidFill>
              </a:rPr>
              <a:t>	We don’t need the Old Testament; it’s old. That’s why the missionaries always give us New Testaments.</a:t>
            </a:r>
          </a:p>
          <a:p>
            <a:pPr marL="718185" indent="-718185">
              <a:spcBef>
                <a:spcPts val="600"/>
              </a:spcBef>
              <a:buNone/>
              <a:defRPr lang="en-US"/>
            </a:pPr>
            <a:r>
              <a:rPr lang="en-US" sz="2800" b="1" dirty="0">
                <a:solidFill>
                  <a:srgbClr val="495450"/>
                </a:solidFill>
              </a:rPr>
              <a:t>4</a:t>
            </a:r>
            <a:r>
              <a:rPr lang="en-US" sz="2800" cap="none" dirty="0">
                <a:solidFill>
                  <a:srgbClr val="495450"/>
                </a:solidFill>
              </a:rPr>
              <a:t>	God hates Swahili. See: all the good things come to French and English people.</a:t>
            </a:r>
          </a:p>
          <a:p>
            <a:pPr marL="718185" indent="-718185">
              <a:spcBef>
                <a:spcPts val="600"/>
              </a:spcBef>
              <a:buNone/>
              <a:defRPr lang="en-US"/>
            </a:pPr>
            <a:r>
              <a:rPr lang="en-US" sz="2800" b="1" dirty="0">
                <a:solidFill>
                  <a:srgbClr val="495450"/>
                </a:solidFill>
              </a:rPr>
              <a:t>5</a:t>
            </a:r>
            <a:r>
              <a:rPr lang="en-US" sz="2800" cap="none" dirty="0">
                <a:solidFill>
                  <a:srgbClr val="495450"/>
                </a:solidFill>
              </a:rPr>
              <a:t>	Judas is in heaven because he did the will of God in betraying Jesus ...yes?</a:t>
            </a:r>
          </a:p>
        </p:txBody>
      </p:sp>
      <p:sp>
        <p:nvSpPr>
          <p:cNvPr id="3" name="Rectangles 1"/>
          <p:cNvSpPr/>
          <p:nvPr/>
        </p:nvSpPr>
        <p:spPr>
          <a:xfrm>
            <a:off x="558800" y="154305"/>
            <a:ext cx="10007600" cy="812800"/>
          </a:xfrm>
          <a:prstGeom prst="rect">
            <a:avLst/>
          </a:prstGeom>
          <a:solidFill>
            <a:srgbClr val="F9F8F0"/>
          </a:solidFill>
          <a:ln>
            <a:noFill/>
          </a:ln>
          <a:effectLst/>
        </p:spPr>
        <p:txBody>
          <a:bodyPr vert="horz" wrap="square" lIns="91440" tIns="45720" rIns="91440" bIns="45720" numCol="1" spcCol="215900" anchor="ctr"/>
          <a:lstStyle/>
          <a:p>
            <a:pPr algn="ctr">
              <a:defRPr lang="en-US" cap="none">
                <a:solidFill>
                  <a:srgbClr val="FFFFFF"/>
                </a:solidFill>
                <a:latin typeface="Trebuchet MS" panose="020B0603020202020204" charset="0"/>
                <a:ea typeface="Trebuchet MS" panose="020B0603020202020204" charset="0"/>
                <a:cs typeface="Trebuchet MS" panose="020B0603020202020204" charset="0"/>
              </a:defRPr>
            </a:pPr>
            <a:endParaRPr/>
          </a:p>
        </p:txBody>
      </p:sp>
      <p:sp>
        <p:nvSpPr>
          <p:cNvPr id="4" name="Title 3"/>
          <p:cNvSpPr>
            <a:spLocks noGrp="1" noChangeArrowheads="1"/>
          </p:cNvSpPr>
          <p:nvPr>
            <p:ph type="title"/>
          </p:nvPr>
        </p:nvSpPr>
        <p:spPr/>
        <p:txBody>
          <a:bodyPr/>
          <a:lstStyle/>
          <a:p>
            <a:pPr>
              <a:defRPr noProof="1"/>
            </a:pPr>
            <a:r>
              <a:rPr lang="en-US" cap="small"/>
              <a:t>Assignment</a:t>
            </a: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theme/theme1.xml><?xml version="1.0" encoding="utf-8"?>
<a:theme xmlns:a="http://schemas.openxmlformats.org/drawingml/2006/main" name="Presentation">
  <a:themeElements>
    <a:clrScheme name="Presentation 1">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Presentation">
      <a:majorFont>
        <a:latin typeface="Georgia"/>
        <a:ea typeface="Georgia"/>
        <a:cs typeface="Georgia"/>
      </a:majorFont>
      <a:minorFont>
        <a:latin typeface="Trebuchet MS"/>
        <a:ea typeface="Trebuchet MS"/>
        <a:cs typeface="Trebuchet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resentation">
  <a:themeElements>
    <a:clrScheme name="Presentation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resentation">
      <a:majorFont>
        <a:latin typeface="Georgia"/>
        <a:ea typeface="Georgia"/>
        <a:cs typeface="Georgia"/>
      </a:majorFont>
      <a:minorFont>
        <a:latin typeface="Trebuchet MS"/>
        <a:ea typeface="Trebuchet MS"/>
        <a:cs typeface="Trebuchet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Presentation">
  <a:themeElements>
    <a:clrScheme name="Presentation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resentation">
      <a:majorFont>
        <a:latin typeface="Georgia"/>
        <a:ea typeface="Georgia"/>
        <a:cs typeface="Georgia"/>
      </a:majorFont>
      <a:minorFont>
        <a:latin typeface="Trebuchet MS"/>
        <a:ea typeface="Trebuchet MS"/>
        <a:cs typeface="Trebuchet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23737</TotalTime>
  <Words>9184</Words>
  <Application>Microsoft Office PowerPoint</Application>
  <PresentationFormat>Widescreen</PresentationFormat>
  <Paragraphs>763</Paragraphs>
  <Slides>101</Slides>
  <Notes>101</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101</vt:i4>
      </vt:variant>
    </vt:vector>
  </HeadingPairs>
  <TitlesOfParts>
    <vt:vector size="109" baseType="lpstr">
      <vt:lpstr>Tahoma</vt:lpstr>
      <vt:lpstr>Impact</vt:lpstr>
      <vt:lpstr>Trebuchet MS</vt:lpstr>
      <vt:lpstr>Georgia</vt:lpstr>
      <vt:lpstr>Times New Roman</vt:lpstr>
      <vt:lpstr>Wingdings</vt:lpstr>
      <vt:lpstr>Arial</vt:lpstr>
      <vt:lpstr>Presentation</vt:lpstr>
      <vt:lpstr>PowerPoint Presentation</vt:lpstr>
      <vt:lpstr>Christian Mission  for the Deaf</vt:lpstr>
      <vt:lpstr>CMD</vt:lpstr>
      <vt:lpstr>CMD</vt:lpstr>
      <vt:lpstr>CMD</vt:lpstr>
      <vt:lpstr>My Teaching Mandates</vt:lpstr>
      <vt:lpstr>My Teaching Mandates</vt:lpstr>
      <vt:lpstr>Contacting Me</vt:lpstr>
      <vt:lpstr>Your Turn</vt:lpstr>
      <vt:lpstr>Assignment</vt:lpstr>
      <vt:lpstr>Theological Preliminaries for  Effective Ministry</vt:lpstr>
      <vt:lpstr>PowerPoint Presentation</vt:lpstr>
      <vt:lpstr>PowerPoint Presentation</vt:lpstr>
      <vt:lpstr>PowerPoint Presentation</vt:lpstr>
      <vt:lpstr>PowerPoint Presentation</vt:lpstr>
      <vt:lpstr>PowerPoint Presentation</vt:lpstr>
      <vt:lpstr>PowerPoint Presentation</vt:lpstr>
      <vt:lpstr>Grow...</vt:lpstr>
      <vt:lpstr>PowerPoint Presentation</vt:lpstr>
      <vt:lpstr>Diversity</vt:lpstr>
      <vt:lpstr>Diversity...</vt:lpstr>
      <vt:lpstr>Diversity...</vt:lpstr>
      <vt:lpstr>Watch yourself...</vt:lpstr>
      <vt:lpstr>Watch yourself...</vt:lpstr>
      <vt:lpstr>PowerPoint Presentation</vt:lpstr>
      <vt:lpstr>Assignment</vt:lpstr>
      <vt:lpstr>Principles of Communication</vt:lpstr>
      <vt:lpstr>Communication</vt:lpstr>
      <vt:lpstr>Communication</vt:lpstr>
      <vt:lpstr>Communication</vt:lpstr>
      <vt:lpstr>Communication</vt:lpstr>
      <vt:lpstr>Breakdown</vt:lpstr>
      <vt:lpstr>Breakdown</vt:lpstr>
      <vt:lpstr>Breakdown</vt:lpstr>
      <vt:lpstr>Breakdown</vt:lpstr>
      <vt:lpstr>Breakdown</vt:lpstr>
      <vt:lpstr>Breakdown</vt:lpstr>
      <vt:lpstr>Breakdown</vt:lpstr>
      <vt:lpstr>Breakdown</vt:lpstr>
      <vt:lpstr>Breakdown</vt:lpstr>
      <vt:lpstr>Breakdown</vt:lpstr>
      <vt:lpstr>Assignment</vt:lpstr>
      <vt:lpstr>Assignment</vt:lpstr>
      <vt:lpstr>Language Challenges</vt:lpstr>
      <vt:lpstr>Language</vt:lpstr>
      <vt:lpstr>Language</vt:lpstr>
      <vt:lpstr>Language</vt:lpstr>
      <vt:lpstr>Language</vt:lpstr>
      <vt:lpstr>Language</vt:lpstr>
      <vt:lpstr>Language</vt:lpstr>
      <vt:lpstr>Language: Reflection</vt:lpstr>
      <vt:lpstr>Language: ASL, PSE, SEE</vt:lpstr>
      <vt:lpstr>Language: ASL, PSE, SEE</vt:lpstr>
      <vt:lpstr>Language: ASL, PSE, SEE</vt:lpstr>
      <vt:lpstr>Language: ASL, PSE, SEE</vt:lpstr>
      <vt:lpstr>Language: ASL, PSE, SEE</vt:lpstr>
      <vt:lpstr>Language: ASL, PSE, SEE</vt:lpstr>
      <vt:lpstr>Language: ASL, PSE, SEE</vt:lpstr>
      <vt:lpstr>An Informal Survey</vt:lpstr>
      <vt:lpstr>Language</vt:lpstr>
      <vt:lpstr>Language</vt:lpstr>
      <vt:lpstr>Language</vt:lpstr>
      <vt:lpstr>Language</vt:lpstr>
      <vt:lpstr>Language</vt:lpstr>
      <vt:lpstr>Language</vt:lpstr>
      <vt:lpstr>Language</vt:lpstr>
      <vt:lpstr>Language</vt:lpstr>
      <vt:lpstr>Language</vt:lpstr>
      <vt:lpstr>Language</vt:lpstr>
      <vt:lpstr>Language</vt:lpstr>
      <vt:lpstr>Language</vt:lpstr>
      <vt:lpstr>Language</vt:lpstr>
      <vt:lpstr>Language</vt:lpstr>
      <vt:lpstr>Language</vt:lpstr>
      <vt:lpstr>Language</vt:lpstr>
      <vt:lpstr>Language</vt:lpstr>
      <vt:lpstr>Grace</vt:lpstr>
      <vt:lpstr>Grace</vt:lpstr>
      <vt:lpstr>Grace</vt:lpstr>
      <vt:lpstr>Grace</vt:lpstr>
      <vt:lpstr>Grace</vt:lpstr>
      <vt:lpstr>Grace</vt:lpstr>
      <vt:lpstr>Grace</vt:lpstr>
      <vt:lpstr>Grace</vt:lpstr>
      <vt:lpstr>PowerPoint Presentation</vt:lpstr>
      <vt:lpstr>Assignment</vt:lpstr>
      <vt:lpstr>Assignment</vt:lpstr>
      <vt:lpstr>Toxic Culture</vt:lpstr>
      <vt:lpstr>Language</vt:lpstr>
      <vt:lpstr>Culture</vt:lpstr>
      <vt:lpstr>Toxic Desire</vt:lpstr>
      <vt:lpstr>Toxic Desire: Roots</vt:lpstr>
      <vt:lpstr>PowerPoint Presentation</vt:lpstr>
      <vt:lpstr>Assignment</vt:lpstr>
      <vt:lpstr>Assignment</vt:lpstr>
      <vt:lpstr>Extra</vt:lpstr>
      <vt:lpstr>Assignment</vt:lpstr>
      <vt:lpstr>Assignment</vt:lpstr>
      <vt:lpstr>Assignment</vt:lpstr>
      <vt:lpstr>Conclusion</vt:lpstr>
      <vt:lpstr>The 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Yoga6</dc:creator>
  <cp:lastModifiedBy>Yoga6</cp:lastModifiedBy>
  <cp:revision>55</cp:revision>
  <dcterms:created xsi:type="dcterms:W3CDTF">2025-09-09T05:22:00Z</dcterms:created>
  <dcterms:modified xsi:type="dcterms:W3CDTF">2026-08-04T02:21:35Z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2D95A999207C4824812A9189373937A3</vt:lpwstr>
  </property>
  <property fmtid="{D5CDD505-2E9C-101B-9397-08002B2CF9AE}" pid="3" name="KSOProductBuildVer">
    <vt:lpwstr>1033-12.2.0.23196</vt:lpwstr>
  </property>
</Properties>
</file>