
<file path=[Content_Types].xml><?xml version="1.0" encoding="utf-8"?>
<Types xmlns="http://schemas.openxmlformats.org/package/2006/content-types">
  <Default Extension="jpeg" ContentType="image/jpeg"/>
  <Default Extension="JPG" ContentType="image/.jp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08" r:id="rId3"/>
    <p:sldId id="309" r:id="rId4"/>
  </p:sldIdLst>
  <p:sldSz cx="9144000" cy="5148580"/>
  <p:notesSz cx="7772400" cy="10058400"/>
  <p:defaultTextStyle>
    <a:defPPr>
      <a:defRPr lang="en-GB"/>
    </a:defPPr>
    <a:lvl1pPr marL="0" lvl="0" indent="0" algn="l" defTabSz="457200" rtl="0" eaLnBrk="1" fontAlgn="base" latinLnBrk="0" hangingPunct="1">
      <a:lnSpc>
        <a:spcPct val="93000"/>
      </a:lnSpc>
      <a:spcBef>
        <a:spcPct val="0"/>
      </a:spcBef>
      <a:spcAft>
        <a:spcPct val="0"/>
      </a:spcAft>
      <a:buClr>
        <a:srgbClr val="000000"/>
      </a:buClr>
      <a:buSzPct val="100000"/>
      <a:buFont typeface="Times New Roman" panose="02020603050405020304" pitchFamily="16" charset="0"/>
      <a:buNone/>
      <a:defRPr b="0" i="0" u="none" kern="1200" baseline="0">
        <a:solidFill>
          <a:srgbClr val="000000"/>
        </a:solidFill>
        <a:latin typeface="Arial" panose="020B0604020202020204" pitchFamily="34" charset="0"/>
        <a:ea typeface="Microsoft YaHei" panose="020B0503020204020204" charset="-122"/>
        <a:cs typeface="+mn-cs"/>
      </a:defRPr>
    </a:lvl1pPr>
    <a:lvl2pPr marL="742950" lvl="1" indent="-285750" algn="l" defTabSz="457200" rtl="0" eaLnBrk="1" fontAlgn="base" latinLnBrk="0" hangingPunct="1">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2pPr>
    <a:lvl3pPr marL="1143000" lvl="2" indent="-228600" algn="l" defTabSz="457200" rtl="0" eaLnBrk="1" fontAlgn="base" latinLnBrk="0" hangingPunct="1">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3pPr>
    <a:lvl4pPr marL="1600200" lvl="3" indent="-228600" algn="l" defTabSz="457200" rtl="0" eaLnBrk="1" fontAlgn="base" latinLnBrk="0" hangingPunct="1">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4pPr>
    <a:lvl5pPr marL="2057400" lvl="4" indent="-228600" algn="l" defTabSz="457200" rtl="0" eaLnBrk="1" fontAlgn="base" latinLnBrk="0" hangingPunct="1">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5pPr>
    <a:lvl6pPr marL="2286000" lvl="5" indent="-228600" algn="l" defTabSz="457200" rtl="0" eaLnBrk="1" fontAlgn="base" latinLnBrk="0" hangingPunct="1">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6pPr>
    <a:lvl7pPr marL="2743200" lvl="6" indent="-228600" algn="l" defTabSz="457200" rtl="0" eaLnBrk="1" fontAlgn="base" latinLnBrk="0" hangingPunct="1">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7pPr>
    <a:lvl8pPr marL="3200400" lvl="7" indent="-228600" algn="l" defTabSz="457200" rtl="0" eaLnBrk="1" fontAlgn="base" latinLnBrk="0" hangingPunct="1">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8pPr>
    <a:lvl9pPr marL="3657600" lvl="8" indent="-228600" algn="l" defTabSz="457200" rtl="0" eaLnBrk="1" fontAlgn="base" latinLnBrk="0" hangingPunct="1">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2FDB2607-1784-4EEB-B798-7EB5836EED8A}">
        <p14:showMediaCtrls xmlns:p14="http://schemas.microsoft.com/office/powerpoint/2010/main" val="1"/>
      </p:ext>
    </p:extLst>
  </p:showPr>
  <p:clrMru>
    <a:srgbClr val="A58629"/>
    <a:srgbClr val="2B2000"/>
    <a:srgbClr val="511B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85" d="100"/>
          <a:sy n="85" d="100"/>
        </p:scale>
        <p:origin x="-780" y="-84"/>
      </p:cViewPr>
      <p:guideLst>
        <p:guide orient="horz" pos="2250"/>
        <p:guide pos="2883"/>
      </p:guideLst>
    </p:cSldViewPr>
  </p:slideViewPr>
  <p:outlineViewPr>
    <p:cViewPr varScale="1">
      <p:scale>
        <a:sx n="170" d="200"/>
        <a:sy n="170" d="200"/>
      </p:scale>
      <p:origin x="-780" y="-84"/>
    </p:cViewPr>
  </p:outlineViewPr>
  <p:gridSpacing cx="45004" cy="45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2050" name="Slide Image Placeholder 2048"/>
          <p:cNvSpPr>
            <a:spLocks noGrp="1"/>
          </p:cNvSpPr>
          <p:nvPr>
            <p:ph type="sldImg"/>
          </p:nvPr>
        </p:nvSpPr>
        <p:spPr>
          <a:xfrm>
            <a:off x="1371600" y="763588"/>
            <a:ext cx="5027613" cy="3770312"/>
          </a:xfrm>
          <a:prstGeom prst="rect">
            <a:avLst/>
          </a:prstGeom>
          <a:noFill/>
          <a:ln w="9525">
            <a:noFill/>
          </a:ln>
        </p:spPr>
      </p:sp>
      <p:sp>
        <p:nvSpPr>
          <p:cNvPr id="2051" name="Text Placeholder 2049"/>
          <p:cNvSpPr>
            <a:spLocks noGrp="1"/>
          </p:cNvSpPr>
          <p:nvPr>
            <p:ph type="body"/>
          </p:nvPr>
        </p:nvSpPr>
        <p:spPr>
          <a:xfrm>
            <a:off x="777875" y="4776788"/>
            <a:ext cx="6216650" cy="4524375"/>
          </a:xfrm>
          <a:prstGeom prst="rect">
            <a:avLst/>
          </a:prstGeom>
          <a:noFill/>
          <a:ln w="9525">
            <a:noFill/>
          </a:ln>
        </p:spPr>
        <p:txBody>
          <a:bodyPr wrap="square" lIns="0" tIns="0" rIns="0" bIns="0" anchor="t"/>
          <a:p>
            <a:pPr lvl="0" indent="0"/>
            <a:endParaRPr lang="en-US" altLang="zh-CN"/>
          </a:p>
        </p:txBody>
      </p:sp>
      <p:sp>
        <p:nvSpPr>
          <p:cNvPr id="2" name="Header Placeholder 2050"/>
          <p:cNvSpPr>
            <a:spLocks noGrp="1"/>
          </p:cNvSpPr>
          <p:nvPr>
            <p:ph type="hdr"/>
          </p:nvPr>
        </p:nvSpPr>
        <p:spPr>
          <a:xfrm>
            <a:off x="0" y="0"/>
            <a:ext cx="3371850" cy="501650"/>
          </a:xfrm>
          <a:prstGeom prst="rect">
            <a:avLst/>
          </a:prstGeom>
          <a:noFill/>
          <a:ln w="9525">
            <a:noFill/>
          </a:ln>
        </p:spPr>
        <p:txBody>
          <a:bodyPr wrap="square" lIns="0" tIns="0" rIns="0" bIns="0" anchor="t"/>
          <a:p>
            <a:pPr lvl="0" defTabSz="0" eaLnBrk="1" fontAlgn="base">
              <a:lnSpc>
                <a:spcPct val="95000"/>
              </a:lnSpc>
              <a:buNone/>
              <a:tabLst>
                <a:tab pos="723900" algn="l"/>
                <a:tab pos="1447800" algn="l"/>
                <a:tab pos="2171700" algn="l"/>
                <a:tab pos="2895600" algn="l"/>
              </a:tabLst>
            </a:pPr>
            <a:endParaRPr lang="en-US" altLang="x-none" sz="1400" strike="noStrike" noProof="1" dirty="0" err="1">
              <a:solidFill>
                <a:srgbClr val="000000"/>
              </a:solidFill>
              <a:latin typeface="Times New Roman" panose="02020603050405020304" pitchFamily="16" charset="0"/>
              <a:ea typeface="Arial Unicode MS" panose="020B0604020202020204" charset="-122"/>
            </a:endParaRPr>
          </a:p>
        </p:txBody>
      </p:sp>
      <p:sp>
        <p:nvSpPr>
          <p:cNvPr id="2052" name="Date Placeholder 2051"/>
          <p:cNvSpPr>
            <a:spLocks noGrp="1"/>
          </p:cNvSpPr>
          <p:nvPr>
            <p:ph type="dt"/>
          </p:nvPr>
        </p:nvSpPr>
        <p:spPr>
          <a:xfrm>
            <a:off x="4398963" y="0"/>
            <a:ext cx="3371850" cy="501650"/>
          </a:xfrm>
          <a:prstGeom prst="rect">
            <a:avLst/>
          </a:prstGeom>
          <a:noFill/>
          <a:ln w="9525">
            <a:noFill/>
          </a:ln>
        </p:spPr>
        <p:txBody>
          <a:bodyPr wrap="square" lIns="0" tIns="0" rIns="0" bIns="0" anchor="t"/>
          <a:p>
            <a:pPr lvl="0" algn="r" defTabSz="0" eaLnBrk="1" fontAlgn="base">
              <a:lnSpc>
                <a:spcPct val="95000"/>
              </a:lnSpc>
              <a:buNone/>
              <a:tabLst>
                <a:tab pos="723900" algn="l"/>
                <a:tab pos="1447800" algn="l"/>
                <a:tab pos="2171700" algn="l"/>
                <a:tab pos="2895600" algn="l"/>
              </a:tabLst>
            </a:pPr>
            <a:endParaRPr lang="en-US" altLang="x-none" sz="1400" strike="noStrike" noProof="1" dirty="0" err="1">
              <a:solidFill>
                <a:srgbClr val="000000"/>
              </a:solidFill>
              <a:latin typeface="Times New Roman" panose="02020603050405020304" pitchFamily="16" charset="0"/>
              <a:ea typeface="Arial Unicode MS" panose="020B0604020202020204" charset="-122"/>
            </a:endParaRPr>
          </a:p>
        </p:txBody>
      </p:sp>
      <p:sp>
        <p:nvSpPr>
          <p:cNvPr id="2053" name="Footer Placeholder 2052"/>
          <p:cNvSpPr>
            <a:spLocks noGrp="1"/>
          </p:cNvSpPr>
          <p:nvPr>
            <p:ph type="ftr"/>
          </p:nvPr>
        </p:nvSpPr>
        <p:spPr>
          <a:xfrm>
            <a:off x="0" y="9555163"/>
            <a:ext cx="3371850" cy="501650"/>
          </a:xfrm>
          <a:prstGeom prst="rect">
            <a:avLst/>
          </a:prstGeom>
          <a:noFill/>
          <a:ln w="9525">
            <a:noFill/>
          </a:ln>
        </p:spPr>
        <p:txBody>
          <a:bodyPr wrap="square" lIns="0" tIns="0" rIns="0" bIns="0" anchor="b"/>
          <a:p>
            <a:pPr lvl="0" defTabSz="0" eaLnBrk="1" fontAlgn="base">
              <a:lnSpc>
                <a:spcPct val="95000"/>
              </a:lnSpc>
              <a:buNone/>
              <a:tabLst>
                <a:tab pos="723900" algn="l"/>
                <a:tab pos="1447800" algn="l"/>
                <a:tab pos="2171700" algn="l"/>
                <a:tab pos="2895600" algn="l"/>
              </a:tabLst>
            </a:pPr>
            <a:endParaRPr lang="en-US" altLang="x-none" sz="1400" strike="noStrike" noProof="1" dirty="0" err="1">
              <a:solidFill>
                <a:srgbClr val="000000"/>
              </a:solidFill>
              <a:latin typeface="Times New Roman" panose="02020603050405020304" pitchFamily="16" charset="0"/>
              <a:ea typeface="Arial Unicode MS" panose="020B0604020202020204" charset="-122"/>
            </a:endParaRPr>
          </a:p>
        </p:txBody>
      </p:sp>
      <p:sp>
        <p:nvSpPr>
          <p:cNvPr id="2054" name="Slide Number Placeholder 2053"/>
          <p:cNvSpPr>
            <a:spLocks noGrp="1"/>
          </p:cNvSpPr>
          <p:nvPr>
            <p:ph type="sldNum"/>
          </p:nvPr>
        </p:nvSpPr>
        <p:spPr>
          <a:xfrm>
            <a:off x="4398963" y="9555163"/>
            <a:ext cx="3371850" cy="501650"/>
          </a:xfrm>
          <a:prstGeom prst="rect">
            <a:avLst/>
          </a:prstGeom>
          <a:noFill/>
          <a:ln w="9525">
            <a:noFill/>
          </a:ln>
        </p:spPr>
        <p:txBody>
          <a:bodyPr wrap="square" lIns="0" tIns="0" rIns="0" bIns="0" anchor="b"/>
          <a:p>
            <a:pPr lvl="0" algn="r" defTabSz="0" eaLnBrk="1" fontAlgn="base">
              <a:lnSpc>
                <a:spcPct val="95000"/>
              </a:lnSpc>
              <a:buNone/>
              <a:tabLst>
                <a:tab pos="723900" algn="l"/>
                <a:tab pos="1447800" algn="l"/>
                <a:tab pos="2171700" algn="l"/>
                <a:tab pos="2895600" algn="l"/>
              </a:tabLst>
            </a:pPr>
            <a:fld id="{9A0DB2DC-4C9A-4742-B13C-FB6460FD3503}" type="slidenum">
              <a:rPr lang="en-US" altLang="x-none" sz="1400" strike="noStrike" noProof="1" dirty="0" err="1">
                <a:solidFill>
                  <a:srgbClr val="000000"/>
                </a:solidFill>
                <a:latin typeface="Times New Roman" panose="02020603050405020304" pitchFamily="16" charset="0"/>
                <a:ea typeface="Arial Unicode MS" panose="020B0604020202020204" charset="-122"/>
                <a:cs typeface="+mn-cs"/>
              </a:rPr>
            </a:fld>
            <a:endParaRPr lang="en-US" altLang="x-none" sz="1400" strike="noStrike" noProof="1" dirty="0" err="1">
              <a:solidFill>
                <a:srgbClr val="000000"/>
              </a:solidFill>
              <a:latin typeface="Times New Roman" panose="02020603050405020304" pitchFamily="16" charset="0"/>
              <a:ea typeface="Arial Unicode MS" panose="020B0604020202020204" charset="-122"/>
            </a:endParaRPr>
          </a:p>
        </p:txBody>
      </p:sp>
    </p:spTree>
  </p:cSld>
  <p:clrMap bg1="lt1" tx1="dk1" bg2="lt2" tx2="dk2" accent1="accent1" accent2="accent2" accent3="accent3" accent4="accent4" accent5="accent5" accent6="accent6" hlink="hlink" folHlink="folHlink"/>
  <p:hf sldNum="0" hdr="0" ftr="0" dt="0"/>
  <p:notesStyle>
    <a:lvl1pPr marL="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1pPr>
    <a:lvl2pPr marL="742950" lvl="1" indent="-28575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2pPr>
    <a:lvl3pPr marL="1143000" lvl="2" indent="-22860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3pPr>
    <a:lvl4pPr marL="1600200" lvl="3" indent="-22860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4pPr>
    <a:lvl5pPr marL="2057400" lvl="4" indent="-22860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5pPr>
    <a:lvl6pPr marL="2286000" lvl="5" indent="-22860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6pPr>
    <a:lvl7pPr marL="2743200" lvl="6" indent="-22860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7pPr>
    <a:lvl8pPr marL="3200400" lvl="7" indent="-22860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8pPr>
    <a:lvl9pPr marL="3657600" lvl="8" indent="-22860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6" charset="0"/>
      <a:buNone/>
      <a:defRPr sz="1200" b="0" i="0" u="none" kern="1200" baseline="0">
        <a:solidFill>
          <a:srgbClr val="000000"/>
        </a:solidFill>
        <a:latin typeface="Times New Roman" panose="02020603050405020304" pitchFamily="16" charset="0"/>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p:nvPr>
        </p:nvSpPr>
        <p:spPr/>
      </p:sp>
      <p:sp>
        <p:nvSpPr>
          <p:cNvPr id="3" name="Text Placeholder 2"/>
          <p:cNvSpPr/>
          <p:nvPr>
            <p:ph type="body"/>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2604"/>
            <a:ext cx="6858000" cy="1792469"/>
          </a:xfrm>
        </p:spPr>
        <p:txBody>
          <a:bodyPr anchor="b"/>
          <a:lstStyle>
            <a:lvl1pPr algn="ctr">
              <a:defRPr sz="4500"/>
            </a:lvl1pPr>
          </a:lstStyle>
          <a:p>
            <a:pPr fontAlgn="base"/>
            <a:r>
              <a:rPr lang="en-US" strike="noStrike" noProof="1" smtClean="0"/>
              <a:t>Click to edit Master title style</a:t>
            </a:r>
            <a:endParaRPr lang="en-US" strike="noStrike" noProof="1"/>
          </a:p>
        </p:txBody>
      </p:sp>
      <p:sp>
        <p:nvSpPr>
          <p:cNvPr id="3" name="Subtitle 2"/>
          <p:cNvSpPr>
            <a:spLocks noGrp="1"/>
          </p:cNvSpPr>
          <p:nvPr>
            <p:ph type="subTitle" idx="1"/>
          </p:nvPr>
        </p:nvSpPr>
        <p:spPr>
          <a:xfrm>
            <a:off x="1143000" y="2704197"/>
            <a:ext cx="6858000" cy="124304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en-US" strike="noStrike" noProof="1" smtClean="0"/>
              <a:t>Click to edit Master subtitle style</a:t>
            </a:r>
            <a:endParaRPr lang="en-US" strike="noStrike" noProof="1"/>
          </a:p>
        </p:txBody>
      </p:sp>
      <p:sp>
        <p:nvSpPr>
          <p:cNvPr id="4" name="Date Placeholder 3"/>
          <p:cNvSpPr>
            <a:spLocks noGrp="1"/>
          </p:cNvSpPr>
          <p:nvPr>
            <p:ph type="dt" idx="10"/>
          </p:nvPr>
        </p:nvSpPr>
        <p:spPr/>
        <p:txBody>
          <a:bodyPr/>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5" name="Slide Number Placeholder 4"/>
          <p:cNvSpPr>
            <a:spLocks noGrp="1"/>
          </p:cNvSpPr>
          <p:nvPr>
            <p:ph type="sldNum" idx="11"/>
          </p:nvPr>
        </p:nvSpPr>
        <p:spPr/>
        <p:txBody>
          <a:bodyPr/>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5" name="Slide Number Placeholder 4"/>
          <p:cNvSpPr>
            <a:spLocks noGrp="1"/>
          </p:cNvSpPr>
          <p:nvPr>
            <p:ph type="sldNum" idx="11"/>
          </p:nvPr>
        </p:nvSpPr>
        <p:spPr/>
        <p:txBody>
          <a:bodyPr/>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1204913"/>
            <a:ext cx="2011363" cy="2984500"/>
          </a:xfrm>
        </p:spPr>
        <p:txBody>
          <a:bodyPr vert="eaVert"/>
          <a:lstStyle/>
          <a:p>
            <a:pPr fontAlgn="base"/>
            <a:r>
              <a:rPr lang="en-US" strike="noStrike" noProof="1" smtClean="0"/>
              <a:t>Click to edit Master title style</a:t>
            </a:r>
            <a:endParaRPr lang="en-US" strike="noStrike" noProof="1"/>
          </a:p>
        </p:txBody>
      </p:sp>
      <p:sp>
        <p:nvSpPr>
          <p:cNvPr id="3" name="Vertical Text Placeholder 2"/>
          <p:cNvSpPr>
            <a:spLocks noGrp="1"/>
          </p:cNvSpPr>
          <p:nvPr>
            <p:ph type="body" orient="vert" idx="1"/>
          </p:nvPr>
        </p:nvSpPr>
        <p:spPr>
          <a:xfrm>
            <a:off x="457200" y="1204913"/>
            <a:ext cx="5917487" cy="2984500"/>
          </a:xfrm>
        </p:spPr>
        <p:txBody>
          <a:bodyPr vert="eaVert"/>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5" name="Slide Number Placeholder 4"/>
          <p:cNvSpPr>
            <a:spLocks noGrp="1"/>
          </p:cNvSpPr>
          <p:nvPr>
            <p:ph type="sldNum" idx="11"/>
          </p:nvPr>
        </p:nvSpPr>
        <p:spPr/>
        <p:txBody>
          <a:bodyPr/>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Date Placeholder 3"/>
          <p:cNvSpPr>
            <a:spLocks noGrp="1"/>
          </p:cNvSpPr>
          <p:nvPr>
            <p:ph type="dt" idx="10"/>
          </p:nvPr>
        </p:nvSpPr>
        <p:spPr/>
        <p:txBody>
          <a:bodyPr/>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5" name="Slide Number Placeholder 4"/>
          <p:cNvSpPr>
            <a:spLocks noGrp="1"/>
          </p:cNvSpPr>
          <p:nvPr>
            <p:ph type="sldNum" idx="11"/>
          </p:nvPr>
        </p:nvSpPr>
        <p:spPr/>
        <p:txBody>
          <a:bodyPr/>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3570"/>
            <a:ext cx="7886700" cy="2141666"/>
          </a:xfrm>
        </p:spPr>
        <p:txBody>
          <a:bodyPr anchor="b"/>
          <a:lstStyle>
            <a:lvl1pPr>
              <a:defRPr sz="4500"/>
            </a:lvl1p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23888" y="3445497"/>
            <a:ext cx="7886700" cy="1126251"/>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en-US" strike="noStrike" noProof="1" smtClean="0"/>
              <a:t>Click to edit Master text styles</a:t>
            </a:r>
            <a:endParaRPr lang="en-US" strike="noStrike" noProof="1" smtClean="0"/>
          </a:p>
        </p:txBody>
      </p:sp>
      <p:sp>
        <p:nvSpPr>
          <p:cNvPr id="4" name="Date Placeholder 3"/>
          <p:cNvSpPr>
            <a:spLocks noGrp="1"/>
          </p:cNvSpPr>
          <p:nvPr>
            <p:ph type="dt" idx="10"/>
          </p:nvPr>
        </p:nvSpPr>
        <p:spPr/>
        <p:txBody>
          <a:bodyPr/>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5" name="Slide Number Placeholder 4"/>
          <p:cNvSpPr>
            <a:spLocks noGrp="1"/>
          </p:cNvSpPr>
          <p:nvPr>
            <p:ph type="sldNum" idx="11"/>
          </p:nvPr>
        </p:nvSpPr>
        <p:spPr/>
        <p:txBody>
          <a:bodyPr/>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Content Placeholder 2"/>
          <p:cNvSpPr>
            <a:spLocks noGrp="1"/>
          </p:cNvSpPr>
          <p:nvPr>
            <p:ph sz="half" idx="1"/>
          </p:nvPr>
        </p:nvSpPr>
        <p:spPr>
          <a:xfrm>
            <a:off x="457200" y="1204913"/>
            <a:ext cx="3942271" cy="298450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Content Placeholder 3"/>
          <p:cNvSpPr>
            <a:spLocks noGrp="1"/>
          </p:cNvSpPr>
          <p:nvPr>
            <p:ph sz="half" idx="2"/>
          </p:nvPr>
        </p:nvSpPr>
        <p:spPr>
          <a:xfrm>
            <a:off x="4560380" y="1204913"/>
            <a:ext cx="3942271" cy="298450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Date Placeholder 4"/>
          <p:cNvSpPr>
            <a:spLocks noGrp="1"/>
          </p:cNvSpPr>
          <p:nvPr>
            <p:ph type="dt" idx="10"/>
          </p:nvPr>
        </p:nvSpPr>
        <p:spPr/>
        <p:txBody>
          <a:bodyPr/>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6" name="Slide Number Placeholder 5"/>
          <p:cNvSpPr>
            <a:spLocks noGrp="1"/>
          </p:cNvSpPr>
          <p:nvPr>
            <p:ph type="sldNum" idx="11"/>
          </p:nvPr>
        </p:nvSpPr>
        <p:spPr/>
        <p:txBody>
          <a:bodyPr/>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4114"/>
            <a:ext cx="7886700" cy="995154"/>
          </a:xfrm>
        </p:spPr>
        <p:txBody>
          <a:bodyPr/>
          <a:lstStyle/>
          <a:p>
            <a:pPr fontAlgn="base"/>
            <a:r>
              <a:rPr lang="en-US" strike="noStrike" noProof="1" smtClean="0"/>
              <a:t>Click to edit Master title style</a:t>
            </a:r>
            <a:endParaRPr lang="en-US" strike="noStrike" noProof="1"/>
          </a:p>
        </p:txBody>
      </p:sp>
      <p:sp>
        <p:nvSpPr>
          <p:cNvPr id="3" name="Text Placeholder 2"/>
          <p:cNvSpPr>
            <a:spLocks noGrp="1"/>
          </p:cNvSpPr>
          <p:nvPr>
            <p:ph type="body" idx="1"/>
          </p:nvPr>
        </p:nvSpPr>
        <p:spPr>
          <a:xfrm>
            <a:off x="629841" y="1262118"/>
            <a:ext cx="3868340" cy="61854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en-US" strike="noStrike" noProof="1" smtClean="0"/>
              <a:t>Click to edit Master text styles</a:t>
            </a:r>
            <a:endParaRPr lang="en-US" strike="noStrike" noProof="1" smtClean="0"/>
          </a:p>
        </p:txBody>
      </p:sp>
      <p:sp>
        <p:nvSpPr>
          <p:cNvPr id="4" name="Content Placeholder 3"/>
          <p:cNvSpPr>
            <a:spLocks noGrp="1"/>
          </p:cNvSpPr>
          <p:nvPr>
            <p:ph sz="half" idx="2"/>
          </p:nvPr>
        </p:nvSpPr>
        <p:spPr>
          <a:xfrm>
            <a:off x="629841" y="1880662"/>
            <a:ext cx="3868340" cy="276617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5" name="Text Placeholder 4"/>
          <p:cNvSpPr>
            <a:spLocks noGrp="1"/>
          </p:cNvSpPr>
          <p:nvPr>
            <p:ph type="body" sz="quarter" idx="3"/>
          </p:nvPr>
        </p:nvSpPr>
        <p:spPr>
          <a:xfrm>
            <a:off x="4629150" y="1262118"/>
            <a:ext cx="3887391" cy="61854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en-US" strike="noStrike" noProof="1" smtClean="0"/>
              <a:t>Click to edit Master text styles</a:t>
            </a:r>
            <a:endParaRPr lang="en-US" strike="noStrike" noProof="1" smtClean="0"/>
          </a:p>
        </p:txBody>
      </p:sp>
      <p:sp>
        <p:nvSpPr>
          <p:cNvPr id="6" name="Content Placeholder 5"/>
          <p:cNvSpPr>
            <a:spLocks noGrp="1"/>
          </p:cNvSpPr>
          <p:nvPr>
            <p:ph sz="quarter" idx="4"/>
          </p:nvPr>
        </p:nvSpPr>
        <p:spPr>
          <a:xfrm>
            <a:off x="4629150" y="1880662"/>
            <a:ext cx="3887391" cy="2766170"/>
          </a:xfrm>
        </p:spPr>
        <p:txBody>
          <a:body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7" name="Date Placeholder 6"/>
          <p:cNvSpPr>
            <a:spLocks noGrp="1"/>
          </p:cNvSpPr>
          <p:nvPr>
            <p:ph type="dt" idx="10"/>
          </p:nvPr>
        </p:nvSpPr>
        <p:spPr/>
        <p:txBody>
          <a:bodyPr/>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8" name="Slide Number Placeholder 7"/>
          <p:cNvSpPr>
            <a:spLocks noGrp="1"/>
          </p:cNvSpPr>
          <p:nvPr>
            <p:ph type="sldNum" idx="11"/>
          </p:nvPr>
        </p:nvSpPr>
        <p:spPr/>
        <p:txBody>
          <a:bodyPr/>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smtClean="0"/>
              <a:t>Click to edit Master title style</a:t>
            </a:r>
            <a:endParaRPr lang="en-US" strike="noStrike" noProof="1"/>
          </a:p>
        </p:txBody>
      </p:sp>
      <p:sp>
        <p:nvSpPr>
          <p:cNvPr id="3" name="Date Placeholder 2"/>
          <p:cNvSpPr>
            <a:spLocks noGrp="1"/>
          </p:cNvSpPr>
          <p:nvPr>
            <p:ph type="dt" idx="10"/>
          </p:nvPr>
        </p:nvSpPr>
        <p:spPr/>
        <p:txBody>
          <a:bodyPr/>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4" name="Slide Number Placeholder 3"/>
          <p:cNvSpPr>
            <a:spLocks noGrp="1"/>
          </p:cNvSpPr>
          <p:nvPr>
            <p:ph type="sldNum" idx="11"/>
          </p:nvPr>
        </p:nvSpPr>
        <p:spPr/>
        <p:txBody>
          <a:bodyPr/>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3" name="Slide Number Placeholder 2"/>
          <p:cNvSpPr>
            <a:spLocks noGrp="1"/>
          </p:cNvSpPr>
          <p:nvPr>
            <p:ph type="sldNum" idx="11"/>
          </p:nvPr>
        </p:nvSpPr>
        <p:spPr/>
        <p:txBody>
          <a:bodyPr/>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3239"/>
            <a:ext cx="2949178" cy="1201335"/>
          </a:xfrm>
        </p:spPr>
        <p:txBody>
          <a:bodyPr anchor="b"/>
          <a:lstStyle>
            <a:lvl1pPr>
              <a:defRPr sz="2400"/>
            </a:lvl1pPr>
          </a:lstStyle>
          <a:p>
            <a:pPr fontAlgn="base"/>
            <a:r>
              <a:rPr lang="en-US" strike="noStrike" noProof="1" smtClean="0"/>
              <a:t>Click to edit Master title style</a:t>
            </a:r>
            <a:endParaRPr lang="en-US" strike="noStrike" noProof="1"/>
          </a:p>
        </p:txBody>
      </p:sp>
      <p:sp>
        <p:nvSpPr>
          <p:cNvPr id="3" name="Content Placeholder 2"/>
          <p:cNvSpPr>
            <a:spLocks noGrp="1"/>
          </p:cNvSpPr>
          <p:nvPr>
            <p:ph idx="1"/>
          </p:nvPr>
        </p:nvSpPr>
        <p:spPr>
          <a:xfrm>
            <a:off x="3887391" y="741300"/>
            <a:ext cx="4629150" cy="365882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en-US" strike="noStrike" noProof="1" smtClean="0"/>
              <a:t>Click to edit Master text styles</a:t>
            </a:r>
            <a:endParaRPr lang="en-US" strike="noStrike" noProof="1" smtClean="0"/>
          </a:p>
          <a:p>
            <a:pPr lvl="1" fontAlgn="base"/>
            <a:r>
              <a:rPr lang="en-US" strike="noStrike" noProof="1" smtClean="0"/>
              <a:t>Second level</a:t>
            </a:r>
            <a:endParaRPr lang="en-US" strike="noStrike" noProof="1" smtClean="0"/>
          </a:p>
          <a:p>
            <a:pPr lvl="2" fontAlgn="base"/>
            <a:r>
              <a:rPr lang="en-US" strike="noStrike" noProof="1" smtClean="0"/>
              <a:t>Third level</a:t>
            </a:r>
            <a:endParaRPr lang="en-US" strike="noStrike" noProof="1" smtClean="0"/>
          </a:p>
          <a:p>
            <a:pPr lvl="3" fontAlgn="base"/>
            <a:r>
              <a:rPr lang="en-US" strike="noStrike" noProof="1" smtClean="0"/>
              <a:t>Fourth level</a:t>
            </a:r>
            <a:endParaRPr lang="en-US" strike="noStrike" noProof="1" smtClean="0"/>
          </a:p>
          <a:p>
            <a:pPr lvl="4" fontAlgn="base"/>
            <a:r>
              <a:rPr lang="en-US" strike="noStrike" noProof="1" smtClean="0"/>
              <a:t>Fifth level</a:t>
            </a:r>
            <a:endParaRPr lang="en-US" strike="noStrike" noProof="1"/>
          </a:p>
        </p:txBody>
      </p:sp>
      <p:sp>
        <p:nvSpPr>
          <p:cNvPr id="4" name="Text Placeholder 3"/>
          <p:cNvSpPr>
            <a:spLocks noGrp="1"/>
          </p:cNvSpPr>
          <p:nvPr>
            <p:ph type="body" sz="half" idx="2"/>
          </p:nvPr>
        </p:nvSpPr>
        <p:spPr>
          <a:xfrm>
            <a:off x="629841" y="1544574"/>
            <a:ext cx="2949178" cy="28615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idx="10"/>
          </p:nvPr>
        </p:nvSpPr>
        <p:spPr/>
        <p:txBody>
          <a:bodyPr/>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6" name="Slide Number Placeholder 5"/>
          <p:cNvSpPr>
            <a:spLocks noGrp="1"/>
          </p:cNvSpPr>
          <p:nvPr>
            <p:ph type="sldNum" idx="11"/>
          </p:nvPr>
        </p:nvSpPr>
        <p:spPr/>
        <p:txBody>
          <a:bodyPr/>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3239"/>
            <a:ext cx="2949178" cy="1201335"/>
          </a:xfrm>
        </p:spPr>
        <p:txBody>
          <a:bodyPr anchor="b"/>
          <a:lstStyle>
            <a:lvl1pPr>
              <a:defRPr sz="2400"/>
            </a:lvl1pPr>
          </a:lstStyle>
          <a:p>
            <a:pPr fontAlgn="base"/>
            <a:r>
              <a:rPr lang="en-US" strike="noStrike" noProof="1" smtClean="0"/>
              <a:t>Click to edit Master title style</a:t>
            </a:r>
            <a:endParaRPr lang="en-US" strike="noStrike" noProof="1"/>
          </a:p>
        </p:txBody>
      </p:sp>
      <p:sp>
        <p:nvSpPr>
          <p:cNvPr id="3" name="Picture Placeholder 2"/>
          <p:cNvSpPr>
            <a:spLocks noGrp="1"/>
          </p:cNvSpPr>
          <p:nvPr>
            <p:ph type="pic" idx="1"/>
          </p:nvPr>
        </p:nvSpPr>
        <p:spPr>
          <a:xfrm>
            <a:off x="3887391" y="741300"/>
            <a:ext cx="4629150" cy="365882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en-US" strike="noStrike" noProof="1"/>
          </a:p>
        </p:txBody>
      </p:sp>
      <p:sp>
        <p:nvSpPr>
          <p:cNvPr id="4" name="Text Placeholder 3"/>
          <p:cNvSpPr>
            <a:spLocks noGrp="1"/>
          </p:cNvSpPr>
          <p:nvPr>
            <p:ph type="body" sz="half" idx="2"/>
          </p:nvPr>
        </p:nvSpPr>
        <p:spPr>
          <a:xfrm>
            <a:off x="629841" y="1544574"/>
            <a:ext cx="2949178" cy="2861514"/>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en-US" strike="noStrike" noProof="1" smtClean="0"/>
              <a:t>Click to edit Master text styles</a:t>
            </a:r>
            <a:endParaRPr lang="en-US" strike="noStrike" noProof="1" smtClean="0"/>
          </a:p>
        </p:txBody>
      </p:sp>
      <p:sp>
        <p:nvSpPr>
          <p:cNvPr id="5" name="Date Placeholder 4"/>
          <p:cNvSpPr>
            <a:spLocks noGrp="1"/>
          </p:cNvSpPr>
          <p:nvPr>
            <p:ph type="dt" idx="10"/>
          </p:nvPr>
        </p:nvSpPr>
        <p:spPr/>
        <p:txBody>
          <a:bodyPr/>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6" name="Slide Number Placeholder 5"/>
          <p:cNvSpPr>
            <a:spLocks noGrp="1"/>
          </p:cNvSpPr>
          <p:nvPr>
            <p:ph type="sldNum" idx="11"/>
          </p:nvPr>
        </p:nvSpPr>
        <p:spPr/>
        <p:txBody>
          <a:bodyPr/>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sp>
        <p:nvSpPr>
          <p:cNvPr id="1026" name="Title 1024"/>
          <p:cNvSpPr>
            <a:spLocks noGrp="1"/>
          </p:cNvSpPr>
          <p:nvPr>
            <p:ph type="title"/>
          </p:nvPr>
        </p:nvSpPr>
        <p:spPr>
          <a:xfrm>
            <a:off x="685800" y="1598613"/>
            <a:ext cx="7770813" cy="1101725"/>
          </a:xfrm>
          <a:prstGeom prst="rect">
            <a:avLst/>
          </a:prstGeom>
          <a:noFill/>
          <a:ln w="9525">
            <a:noFill/>
          </a:ln>
        </p:spPr>
        <p:txBody>
          <a:bodyPr wrap="square" lIns="91440" tIns="45720" rIns="91440" bIns="45720" anchor="ctr"/>
          <a:p>
            <a:pPr lvl="0" indent="0"/>
            <a:r>
              <a:rPr lang="en-US" altLang="zh-CN" dirty="0"/>
              <a:t>Click to edit the title text formatClick to edit Master title style</a:t>
            </a:r>
            <a:endParaRPr lang="en-US" altLang="zh-CN" dirty="0"/>
          </a:p>
        </p:txBody>
      </p:sp>
      <p:sp>
        <p:nvSpPr>
          <p:cNvPr id="2" name="Date Placeholder 1025"/>
          <p:cNvSpPr>
            <a:spLocks noGrp="1"/>
          </p:cNvSpPr>
          <p:nvPr>
            <p:ph type="dt"/>
          </p:nvPr>
        </p:nvSpPr>
        <p:spPr>
          <a:xfrm>
            <a:off x="0" y="0"/>
            <a:ext cx="0" cy="0"/>
          </a:xfrm>
          <a:prstGeom prst="rect">
            <a:avLst/>
          </a:prstGeom>
          <a:noFill/>
          <a:ln w="9525">
            <a:noFill/>
          </a:ln>
        </p:spPr>
        <p:txBody>
          <a:bodyPr wrap="square" lIns="90000" tIns="45000" rIns="90000" bIns="45000" anchor="t"/>
          <a:lstStyle>
            <a:lvl1pPr>
              <a:defRPr sz="1800">
                <a:solidFill>
                  <a:srgbClr val="000000"/>
                </a:solidFill>
                <a:latin typeface="Palatino Linotype" panose="02040502050505030304" charset="0"/>
                <a:ea typeface="Arial Unicode MS" panose="020B0604020202020204" charset="-122"/>
              </a:defRPr>
            </a:lvl1pPr>
          </a:lstStyle>
          <a:p>
            <a:pPr lvl="0" eaLnBrk="1" fontAlgn="base" hangingPunct="1">
              <a:lnSpc>
                <a:spcPct val="100000"/>
              </a:lnSpc>
              <a:spcBef>
                <a:spcPct val="0"/>
              </a:spcBef>
              <a:spcAft>
                <a:spcPct val="0"/>
              </a:spcAft>
              <a:buNone/>
            </a:pPr>
            <a:r>
              <a:rPr lang="en-US" altLang="x-none" strike="noStrike" noProof="1" dirty="0" err="1">
                <a:latin typeface="Palatino Linotype" panose="02040502050505030304" charset="0"/>
                <a:ea typeface="Arial Unicode MS" panose="020B0604020202020204" charset="-122"/>
                <a:cs typeface="+mn-cs"/>
              </a:rPr>
              <a:t>3/23/13</a:t>
            </a:r>
            <a:endParaRPr lang="en-US" altLang="x-none" strike="noStrike" noProof="1" dirty="0" err="1"/>
          </a:p>
        </p:txBody>
      </p:sp>
      <p:sp>
        <p:nvSpPr>
          <p:cNvPr id="1028" name="Text Box 1026"/>
          <p:cNvSpPr txBox="1"/>
          <p:nvPr/>
        </p:nvSpPr>
        <p:spPr>
          <a:xfrm>
            <a:off x="0" y="0"/>
            <a:ext cx="1588" cy="1588"/>
          </a:xfrm>
          <a:prstGeom prst="rect">
            <a:avLst/>
          </a:prstGeom>
          <a:noFill/>
          <a:ln w="9525">
            <a:noFill/>
          </a:ln>
        </p:spPr>
        <p:txBody>
          <a:bodyPr anchor="t"/>
          <a:p>
            <a:pPr lvl="0" indent="0" hangingPunct="0"/>
            <a:endParaRPr lang="en-US" altLang="zh-CN">
              <a:latin typeface="Arial" panose="020B0604020202020204" pitchFamily="34" charset="0"/>
            </a:endParaRPr>
          </a:p>
        </p:txBody>
      </p:sp>
      <p:sp>
        <p:nvSpPr>
          <p:cNvPr id="3" name="Slide Number Placeholder 1027"/>
          <p:cNvSpPr>
            <a:spLocks noGrp="1"/>
          </p:cNvSpPr>
          <p:nvPr>
            <p:ph type="sldNum"/>
          </p:nvPr>
        </p:nvSpPr>
        <p:spPr>
          <a:xfrm>
            <a:off x="0" y="0"/>
            <a:ext cx="0" cy="0"/>
          </a:xfrm>
          <a:prstGeom prst="rect">
            <a:avLst/>
          </a:prstGeom>
          <a:noFill/>
          <a:ln w="9525">
            <a:noFill/>
          </a:ln>
        </p:spPr>
        <p:txBody>
          <a:bodyPr wrap="square" lIns="90000" tIns="45000" rIns="90000" bIns="45000" anchor="t"/>
          <a:lstStyle>
            <a:lvl1pPr>
              <a:defRPr sz="1800">
                <a:solidFill>
                  <a:srgbClr val="000000"/>
                </a:solidFill>
                <a:latin typeface="Palatino Linotype" panose="02040502050505030304" charset="0"/>
                <a:ea typeface="Arial Unicode MS" panose="020B0604020202020204" charset="-122"/>
              </a:defRPr>
            </a:lvl1pPr>
          </a:lstStyle>
          <a:p>
            <a:pPr lvl="0" eaLnBrk="1" fontAlgn="base" hangingPunct="1">
              <a:lnSpc>
                <a:spcPct val="100000"/>
              </a:lnSpc>
              <a:spcBef>
                <a:spcPct val="0"/>
              </a:spcBef>
              <a:spcAft>
                <a:spcPct val="0"/>
              </a:spcAft>
              <a:buNone/>
            </a:pPr>
            <a:fld id="{9A0DB2DC-4C9A-4742-B13C-FB6460FD3503}" type="slidenum">
              <a:rPr lang="en-US" altLang="x-none" strike="noStrike" noProof="1" dirty="0" err="1">
                <a:latin typeface="Palatino Linotype" panose="02040502050505030304" charset="0"/>
                <a:ea typeface="Arial Unicode MS" panose="020B0604020202020204" charset="-122"/>
                <a:cs typeface="+mn-cs"/>
              </a:rPr>
            </a:fld>
            <a:endParaRPr lang="en-US" altLang="x-none" strike="noStrike" noProof="1" dirty="0" err="1"/>
          </a:p>
        </p:txBody>
      </p:sp>
      <p:sp>
        <p:nvSpPr>
          <p:cNvPr id="1030" name="Text Placeholder 1028"/>
          <p:cNvSpPr>
            <a:spLocks noGrp="1"/>
          </p:cNvSpPr>
          <p:nvPr>
            <p:ph type="body"/>
          </p:nvPr>
        </p:nvSpPr>
        <p:spPr>
          <a:xfrm>
            <a:off x="457200" y="1204913"/>
            <a:ext cx="8045450" cy="2984500"/>
          </a:xfrm>
          <a:prstGeom prst="rect">
            <a:avLst/>
          </a:prstGeom>
          <a:noFill/>
          <a:ln w="9525">
            <a:noFill/>
          </a:ln>
        </p:spPr>
        <p:txBody>
          <a:bodyPr wrap="square" lIns="0" tIns="0" rIns="0" bIns="0" anchor="t"/>
          <a:p>
            <a:pPr lvl="0" indent="-342900"/>
            <a:r>
              <a:rPr lang="en-US" altLang="zh-CN" dirty="0"/>
              <a:t>Click to edit the outline text format</a:t>
            </a:r>
            <a:endParaRPr lang="en-US" altLang="zh-CN" dirty="0"/>
          </a:p>
          <a:p>
            <a:pPr lvl="1" indent="-285750"/>
            <a:r>
              <a:rPr lang="en-US" altLang="zh-CN" dirty="0"/>
              <a:t>Second Outline Level</a:t>
            </a:r>
            <a:endParaRPr lang="en-US" altLang="zh-CN" dirty="0"/>
          </a:p>
          <a:p>
            <a:pPr lvl="2" indent="-228600"/>
            <a:r>
              <a:rPr lang="en-US" altLang="zh-CN" dirty="0"/>
              <a:t>Third Outline Level</a:t>
            </a:r>
            <a:endParaRPr lang="en-US" altLang="zh-CN" dirty="0"/>
          </a:p>
          <a:p>
            <a:pPr lvl="3" indent="-228600"/>
            <a:r>
              <a:rPr lang="en-US" altLang="zh-CN" dirty="0"/>
              <a:t>Fourth Outline Level</a:t>
            </a:r>
            <a:endParaRPr lang="en-US" altLang="zh-CN" dirty="0"/>
          </a:p>
          <a:p>
            <a:pPr lvl="4" indent="-228600"/>
            <a:r>
              <a:rPr lang="en-US" altLang="zh-CN" dirty="0"/>
              <a:t>Fifth Outline Level</a:t>
            </a:r>
            <a:endParaRPr lang="en-US" altLang="zh-CN" dirty="0"/>
          </a:p>
          <a:p>
            <a:pPr lvl="4" indent="-228600"/>
            <a:r>
              <a:rPr lang="en-US" altLang="zh-CN" dirty="0"/>
              <a:t>Sixth Outline Level</a:t>
            </a:r>
            <a:endParaRPr lang="en-US" altLang="zh-CN" dirty="0"/>
          </a:p>
          <a:p>
            <a:pPr lvl="4" indent="-228600"/>
            <a:r>
              <a:rPr lang="en-US" altLang="zh-CN" dirty="0"/>
              <a:t>Seventh Outline Level</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marL="0" lvl="0" indent="0" algn="l" defTabSz="457200" rtl="0" eaLnBrk="1" fontAlgn="base" latinLnBrk="0" hangingPunct="1">
        <a:lnSpc>
          <a:spcPct val="112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mj-lt"/>
          <a:ea typeface="+mj-ea"/>
          <a:cs typeface="+mj-cs"/>
        </a:defRPr>
      </a:lvl1pPr>
      <a:lvl2pPr marL="742950" lvl="1" indent="-285750" algn="l" defTabSz="457200" rtl="0" eaLnBrk="1" fontAlgn="base" latinLnBrk="0" hangingPunct="1">
        <a:lnSpc>
          <a:spcPct val="112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Palatino Linotype" panose="02040502050505030304" charset="0"/>
          <a:ea typeface="Microsoft YaHei" panose="020B0503020204020204" charset="-122"/>
          <a:cs typeface="+mj-cs"/>
        </a:defRPr>
      </a:lvl2pPr>
      <a:lvl3pPr marL="1143000" lvl="2" indent="-228600" algn="l" defTabSz="457200" rtl="0" eaLnBrk="1" fontAlgn="base" latinLnBrk="0" hangingPunct="1">
        <a:lnSpc>
          <a:spcPct val="112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Palatino Linotype" panose="02040502050505030304" charset="0"/>
          <a:ea typeface="Microsoft YaHei" panose="020B0503020204020204" charset="-122"/>
          <a:cs typeface="+mj-cs"/>
        </a:defRPr>
      </a:lvl3pPr>
      <a:lvl4pPr marL="1600200" lvl="3" indent="-228600" algn="l" defTabSz="457200" rtl="0" eaLnBrk="1" fontAlgn="base" latinLnBrk="0" hangingPunct="1">
        <a:lnSpc>
          <a:spcPct val="112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Palatino Linotype" panose="02040502050505030304" charset="0"/>
          <a:ea typeface="Microsoft YaHei" panose="020B0503020204020204" charset="-122"/>
          <a:cs typeface="+mj-cs"/>
        </a:defRPr>
      </a:lvl4pPr>
      <a:lvl5pPr marL="2057400" lvl="4" indent="-228600" algn="l" defTabSz="457200" rtl="0" eaLnBrk="1" fontAlgn="base" latinLnBrk="0" hangingPunct="1">
        <a:lnSpc>
          <a:spcPct val="112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Palatino Linotype" panose="02040502050505030304" charset="0"/>
          <a:ea typeface="Microsoft YaHei" panose="020B0503020204020204" charset="-122"/>
          <a:cs typeface="+mj-cs"/>
        </a:defRPr>
      </a:lvl5pPr>
    </p:titleStyle>
    <p:bodyStyle>
      <a:lvl1pPr marL="342900" lvl="0" indent="-342900" algn="l" defTabSz="457200" rtl="0" eaLnBrk="1" fontAlgn="base" latinLnBrk="0" hangingPunct="1">
        <a:lnSpc>
          <a:spcPct val="112000"/>
        </a:lnSpc>
        <a:spcBef>
          <a:spcPct val="0"/>
        </a:spcBef>
        <a:spcAft>
          <a:spcPts val="1425"/>
        </a:spcAft>
        <a:buClr>
          <a:srgbClr val="000000"/>
        </a:buClr>
        <a:buSzPct val="100000"/>
        <a:buFont typeface="Times New Roman" panose="02020603050405020304" pitchFamily="16" charset="0"/>
        <a:buNone/>
        <a:defRPr sz="3200" b="0" i="0" u="none" kern="1200" baseline="0">
          <a:solidFill>
            <a:srgbClr val="000000"/>
          </a:solidFill>
          <a:latin typeface="+mn-lt"/>
          <a:ea typeface="+mn-ea"/>
          <a:cs typeface="+mn-cs"/>
        </a:defRPr>
      </a:lvl1pPr>
      <a:lvl2pPr marL="742950" lvl="1" indent="-285750" algn="l" defTabSz="457200" rtl="0" eaLnBrk="1" fontAlgn="base" latinLnBrk="0" hangingPunct="1">
        <a:lnSpc>
          <a:spcPct val="112000"/>
        </a:lnSpc>
        <a:spcBef>
          <a:spcPct val="0"/>
        </a:spcBef>
        <a:spcAft>
          <a:spcPts val="1140"/>
        </a:spcAft>
        <a:buClr>
          <a:srgbClr val="000000"/>
        </a:buClr>
        <a:buSzPct val="100000"/>
        <a:buFont typeface="Times New Roman" panose="02020603050405020304" pitchFamily="16" charset="0"/>
        <a:buNone/>
        <a:defRPr sz="2400" b="0" i="0" u="none" kern="1200" baseline="0">
          <a:solidFill>
            <a:srgbClr val="000000"/>
          </a:solidFill>
          <a:latin typeface="Palatino Linotype" panose="02040502050505030304" charset="0"/>
          <a:ea typeface="Microsoft YaHei" panose="020B0503020204020204" charset="-122"/>
          <a:cs typeface="+mn-cs"/>
        </a:defRPr>
      </a:lvl2pPr>
      <a:lvl3pPr marL="1143000" lvl="2" indent="-228600" algn="l" defTabSz="457200" rtl="0" eaLnBrk="1" fontAlgn="base" latinLnBrk="0" hangingPunct="1">
        <a:lnSpc>
          <a:spcPct val="112000"/>
        </a:lnSpc>
        <a:spcBef>
          <a:spcPct val="0"/>
        </a:spcBef>
        <a:spcAft>
          <a:spcPts val="850"/>
        </a:spcAft>
        <a:buClr>
          <a:srgbClr val="000000"/>
        </a:buClr>
        <a:buSzPct val="100000"/>
        <a:buFont typeface="Times New Roman" panose="02020603050405020304" pitchFamily="16" charset="0"/>
        <a:buNone/>
        <a:defRPr sz="2000" b="0" i="0" u="none" kern="1200" baseline="0">
          <a:solidFill>
            <a:srgbClr val="000000"/>
          </a:solidFill>
          <a:latin typeface="Palatino Linotype" panose="02040502050505030304" charset="0"/>
          <a:ea typeface="Microsoft YaHei" panose="020B0503020204020204" charset="-122"/>
          <a:cs typeface="+mn-cs"/>
        </a:defRPr>
      </a:lvl3pPr>
      <a:lvl4pPr marL="1600200" lvl="3" indent="-228600" algn="l" defTabSz="457200" rtl="0" eaLnBrk="1" fontAlgn="base" latinLnBrk="0" hangingPunct="1">
        <a:lnSpc>
          <a:spcPct val="112000"/>
        </a:lnSpc>
        <a:spcBef>
          <a:spcPct val="0"/>
        </a:spcBef>
        <a:spcAft>
          <a:spcPts val="575"/>
        </a:spcAft>
        <a:buClr>
          <a:srgbClr val="000000"/>
        </a:buClr>
        <a:buSzPct val="100000"/>
        <a:buFont typeface="Times New Roman" panose="02020603050405020304" pitchFamily="16" charset="0"/>
        <a:buNone/>
        <a:defRPr sz="2000" b="0" i="0" u="none" kern="1200" baseline="0">
          <a:solidFill>
            <a:srgbClr val="000000"/>
          </a:solidFill>
          <a:latin typeface="Palatino Linotype" panose="02040502050505030304" charset="0"/>
          <a:ea typeface="Microsoft YaHei" panose="020B0503020204020204" charset="-122"/>
          <a:cs typeface="+mn-cs"/>
        </a:defRPr>
      </a:lvl4pPr>
      <a:lvl5pPr marL="2057400" lvl="4" indent="-228600" algn="l" defTabSz="457200" rtl="0" eaLnBrk="1" fontAlgn="base" latinLnBrk="0" hangingPunct="1">
        <a:lnSpc>
          <a:spcPct val="112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Palatino Linotype" panose="02040502050505030304" charset="0"/>
          <a:ea typeface="Microsoft YaHei" panose="020B0503020204020204" charset="-122"/>
          <a:cs typeface="+mn-cs"/>
        </a:defRPr>
      </a:lvl5pPr>
      <a:lvl6pPr marL="2514600" lvl="5" indent="-228600" algn="l" defTabSz="457200" rtl="0" eaLnBrk="1" fontAlgn="base" latinLnBrk="0" hangingPunct="1">
        <a:lnSpc>
          <a:spcPct val="112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Palatino Linotype" panose="02040502050505030304" charset="0"/>
          <a:ea typeface="Microsoft YaHei" panose="020B0503020204020204" charset="-122"/>
          <a:cs typeface="+mn-cs"/>
        </a:defRPr>
      </a:lvl6pPr>
      <a:lvl7pPr marL="2971800" lvl="6" indent="-228600" algn="l" defTabSz="457200" rtl="0" eaLnBrk="1" fontAlgn="base" latinLnBrk="0" hangingPunct="1">
        <a:lnSpc>
          <a:spcPct val="112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Palatino Linotype" panose="02040502050505030304" charset="0"/>
          <a:ea typeface="Microsoft YaHei" panose="020B0503020204020204" charset="-122"/>
          <a:cs typeface="+mn-cs"/>
        </a:defRPr>
      </a:lvl7pPr>
      <a:lvl8pPr marL="3429000" lvl="7" indent="-228600" algn="l" defTabSz="457200" rtl="0" eaLnBrk="1" fontAlgn="base" latinLnBrk="0" hangingPunct="1">
        <a:lnSpc>
          <a:spcPct val="112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Palatino Linotype" panose="02040502050505030304" charset="0"/>
          <a:ea typeface="Microsoft YaHei" panose="020B0503020204020204" charset="-122"/>
          <a:cs typeface="+mn-cs"/>
        </a:defRPr>
      </a:lvl8pPr>
      <a:lvl9pPr marL="3886200" lvl="8" indent="-228600" algn="l" defTabSz="457200" rtl="0" eaLnBrk="1" fontAlgn="base" latinLnBrk="0" hangingPunct="1">
        <a:lnSpc>
          <a:spcPct val="112000"/>
        </a:lnSpc>
        <a:spcBef>
          <a:spcPct val="0"/>
        </a:spcBef>
        <a:spcAft>
          <a:spcPts val="290"/>
        </a:spcAft>
        <a:buClr>
          <a:srgbClr val="000000"/>
        </a:buClr>
        <a:buSzPct val="100000"/>
        <a:buFont typeface="Times New Roman" panose="02020603050405020304" pitchFamily="16" charset="0"/>
        <a:buNone/>
        <a:defRPr sz="2000" b="0" i="0" u="none" kern="1200" baseline="0">
          <a:solidFill>
            <a:srgbClr val="000000"/>
          </a:solidFill>
          <a:latin typeface="Palatino Linotype" panose="02040502050505030304" charset="0"/>
          <a:ea typeface="Microsoft YaHei" panose="020B0503020204020204" charset="-122"/>
          <a:cs typeface="+mn-cs"/>
        </a:defRPr>
      </a:lvl9pPr>
    </p:bodyStyle>
    <p:otherStyle>
      <a:lvl1pPr marL="0" lvl="0" indent="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mn-lt"/>
          <a:ea typeface="+mn-ea"/>
          <a:cs typeface="+mn-cs"/>
        </a:defRPr>
      </a:lvl1pPr>
      <a:lvl2pPr marL="742950" lvl="1" indent="-28575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2pPr>
      <a:lvl3pPr marL="1143000" lvl="2" indent="-22860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3pPr>
      <a:lvl4pPr marL="1600200" lvl="3" indent="-22860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4pPr>
      <a:lvl5pPr marL="2057400" lvl="4" indent="-22860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5pPr>
      <a:lvl6pPr marL="2286000" lvl="5" indent="-22860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6pPr>
      <a:lvl7pPr marL="2743200" lvl="6" indent="-22860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7pPr>
      <a:lvl8pPr marL="3200400" lvl="7" indent="-22860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8pPr>
      <a:lvl9pPr marL="3657600" lvl="8" indent="-228600" algn="l" defTabSz="457200" rtl="0" eaLnBrk="1" fontAlgn="base" latinLnBrk="0" hangingPunct="0">
        <a:lnSpc>
          <a:spcPct val="93000"/>
        </a:lnSpc>
        <a:spcBef>
          <a:spcPct val="0"/>
        </a:spcBef>
        <a:spcAft>
          <a:spcPct val="0"/>
        </a:spcAft>
        <a:buClr>
          <a:srgbClr val="000000"/>
        </a:buClr>
        <a:buSzPct val="100000"/>
        <a:buFont typeface="Times New Roman" panose="02020603050405020304" pitchFamily="16" charset="0"/>
        <a:buNone/>
        <a:defRPr sz="1800" b="0" i="0" u="none" kern="1200" baseline="0">
          <a:solidFill>
            <a:srgbClr val="000000"/>
          </a:solidFill>
          <a:latin typeface="Arial" panose="020B0604020202020204" pitchFamily="34" charset="0"/>
          <a:ea typeface="Microsoft YaHei" panose="020B0503020204020204"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 name="Chronology of Kings"/>
          <p:cNvSpPr txBox="1"/>
          <p:nvPr/>
        </p:nvSpPr>
        <p:spPr>
          <a:xfrm>
            <a:off x="262890" y="240665"/>
            <a:ext cx="5861685" cy="491490"/>
          </a:xfrm>
          <a:prstGeom prst="rect">
            <a:avLst/>
          </a:prstGeom>
          <a:noFill/>
        </p:spPr>
        <p:txBody>
          <a:bodyPr wrap="square" rtlCol="0">
            <a:spAutoFit/>
            <a:scene3d>
              <a:camera prst="orthographicFront"/>
              <a:lightRig rig="threePt" dir="t"/>
            </a:scene3d>
          </a:bodyPr>
          <a:p>
            <a:r>
              <a:rPr lang="en-US" sz="2800">
                <a:ln w="10160">
                  <a:solidFill>
                    <a:schemeClr val="accent5"/>
                  </a:solidFill>
                  <a:prstDash val="solid"/>
                </a:ln>
                <a:solidFill>
                  <a:srgbClr val="FFFFFF"/>
                </a:solidFill>
                <a:effectLst>
                  <a:outerShdw blurRad="38100" dist="22860" dir="5400000" algn="tl" rotWithShape="0">
                    <a:srgbClr val="000000">
                      <a:alpha val="30000"/>
                    </a:srgbClr>
                  </a:outerShdw>
                </a:effectLst>
                <a:latin typeface="+mj-lt"/>
                <a:sym typeface="+mn-ea"/>
              </a:rPr>
              <a:t>A Chronology of Kings</a:t>
            </a:r>
            <a:endParaRPr lang="en-US" sz="280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mj-lt"/>
              <a:ea typeface="Microsoft YaHei" panose="020B0503020204020204" charset="-122"/>
              <a:cs typeface="+mn-cs"/>
            </a:endParaRPr>
          </a:p>
        </p:txBody>
      </p:sp>
      <p:sp>
        <p:nvSpPr>
          <p:cNvPr id="27" name="Verses1"/>
          <p:cNvSpPr txBox="1"/>
          <p:nvPr/>
        </p:nvSpPr>
        <p:spPr>
          <a:xfrm>
            <a:off x="262890" y="732155"/>
            <a:ext cx="8537575" cy="3263265"/>
          </a:xfrm>
          <a:prstGeom prst="rect">
            <a:avLst/>
          </a:prstGeom>
          <a:gradFill>
            <a:gsLst>
              <a:gs pos="0">
                <a:srgbClr val="14CD68"/>
              </a:gs>
              <a:gs pos="100000">
                <a:srgbClr val="0B6E38"/>
              </a:gs>
            </a:gsLst>
            <a:path path="circle">
              <a:fillToRect l="50000" t="50000" r="50000" b="50000"/>
            </a:path>
            <a:tileRect/>
          </a:gradFill>
          <a:effectLst>
            <a:outerShdw blurRad="50800" dist="38100" dir="2700000" algn="tl" rotWithShape="0">
              <a:prstClr val="black">
                <a:alpha val="40000"/>
              </a:prstClr>
            </a:outerShdw>
          </a:effectLst>
        </p:spPr>
        <p:txBody>
          <a:bodyPr wrap="square" rtlCol="0" anchor="t">
            <a:spAutoFit/>
          </a:bodyPr>
          <a:p>
            <a:r>
              <a:rPr lang="en-US" b="1">
                <a:sym typeface="+mn-ea"/>
              </a:rPr>
              <a:t>2 Samuel 5:5</a:t>
            </a:r>
            <a:endParaRPr lang="en-US" b="1">
              <a:sym typeface="+mn-ea"/>
            </a:endParaRPr>
          </a:p>
          <a:p>
            <a:pPr marL="464820"/>
            <a:r>
              <a:rPr lang="en-US" sz="1400" i="1">
                <a:sym typeface="+mn-ea"/>
              </a:rPr>
              <a:t>David was thirty years old when he became king, and he reigned forty years. At Hebron he reigned over Judah seven years and six months, and in Jerusalem he reigned thirty-three years over all Israel and Judah. </a:t>
            </a:r>
            <a:br>
              <a:rPr lang="en-US" sz="1400" i="1">
                <a:sym typeface="+mn-ea"/>
              </a:rPr>
            </a:br>
            <a:endParaRPr lang="en-US" sz="1400" i="1">
              <a:sym typeface="+mn-ea"/>
            </a:endParaRPr>
          </a:p>
          <a:p>
            <a:r>
              <a:rPr lang="en-US" b="1">
                <a:sym typeface="+mn-ea"/>
              </a:rPr>
              <a:t>1 Kings 22:41-42  </a:t>
            </a:r>
            <a:endParaRPr lang="en-US" b="1">
              <a:sym typeface="+mn-ea"/>
            </a:endParaRPr>
          </a:p>
          <a:p>
            <a:pPr marL="473075" lvl="1" indent="-15240"/>
            <a:r>
              <a:rPr lang="en-US" sz="1400" i="1">
                <a:sym typeface="+mn-ea"/>
              </a:rPr>
              <a:t>Now Jehoshaphat the son of Asa became king over Judah in the fourth year of Ahab king of Israel. Jehoshaphat was thirty-five years old when he became king, and he reigned twenty-five years in Jerusalem. And his mother's name was Azubah the daughter of Shilhi. </a:t>
            </a:r>
            <a:endParaRPr lang="en-US" sz="1400" i="1">
              <a:sym typeface="+mn-ea"/>
            </a:endParaRPr>
          </a:p>
          <a:p>
            <a:endParaRPr lang="en-US" sz="1400" i="1">
              <a:sym typeface="+mn-ea"/>
            </a:endParaRPr>
          </a:p>
          <a:p>
            <a:r>
              <a:rPr lang="en-US" b="1">
                <a:sym typeface="+mn-ea"/>
              </a:rPr>
              <a:t>2 Kings 18:1-2</a:t>
            </a:r>
            <a:endParaRPr lang="en-US" b="1">
              <a:sym typeface="+mn-ea"/>
            </a:endParaRPr>
          </a:p>
          <a:p>
            <a:pPr marL="473075" lvl="1" indent="-15240"/>
            <a:r>
              <a:rPr lang="en-US" sz="1400" i="1">
                <a:sym typeface="+mn-ea"/>
              </a:rPr>
              <a:t>Now it came about in the third year of Hoshea, the son of Elah king of Israel, that Hezekiah the son of Ahaz king of Judah became king. He was twenty-five years old when he became king, and he reigned twenty-nine years in Jerusalem; and his mother's name was Abi the daughter of Zechariah. </a:t>
            </a:r>
            <a:endParaRPr lang="en-US" sz="1400" i="1">
              <a:sym typeface="+mn-ea"/>
            </a:endParaRPr>
          </a:p>
          <a:p>
            <a:endParaRPr lang="en-US" sz="1400" i="1"/>
          </a:p>
        </p:txBody>
      </p:sp>
      <p:graphicFrame>
        <p:nvGraphicFramePr>
          <p:cNvPr id="29" name="Kings Table"/>
          <p:cNvGraphicFramePr/>
          <p:nvPr>
            <p:ph idx="1"/>
          </p:nvPr>
        </p:nvGraphicFramePr>
        <p:xfrm>
          <a:off x="234315" y="732155"/>
          <a:ext cx="8653145" cy="4119880"/>
        </p:xfrm>
        <a:graphic>
          <a:graphicData uri="http://schemas.openxmlformats.org/drawingml/2006/table">
            <a:tbl>
              <a:tblPr firstRow="1">
                <a:effectLst>
                  <a:outerShdw blurRad="50800" dist="38100" dir="2700000" algn="tl" rotWithShape="0">
                    <a:prstClr val="black">
                      <a:alpha val="40000"/>
                    </a:prstClr>
                  </a:outerShdw>
                </a:effectLst>
                <a:tableStyleId>{35758FB7-9AC5-4552-8A53-C91805E547FA}</a:tableStyleId>
              </a:tblPr>
              <a:tblGrid>
                <a:gridCol w="465455"/>
                <a:gridCol w="657225"/>
                <a:gridCol w="1715770"/>
                <a:gridCol w="217805"/>
                <a:gridCol w="807720"/>
                <a:gridCol w="916305"/>
                <a:gridCol w="927735"/>
                <a:gridCol w="2945130"/>
              </a:tblGrid>
              <a:tr h="193675">
                <a:tc>
                  <a:txBody>
                    <a:bodyPr/>
                    <a:p>
                      <a:pPr algn="ctr">
                        <a:buNone/>
                      </a:pPr>
                      <a:r>
                        <a:rPr sz="1300" b="1">
                          <a:latin typeface="Arial" panose="020B0604020202020204" pitchFamily="34" charset="0"/>
                        </a:rPr>
                        <a:t>Num</a:t>
                      </a:r>
                      <a:endParaRPr lang="en-US" sz="1300" b="1">
                        <a:latin typeface="Arial" panose="020B0604020202020204" pitchFamily="34" charset="0"/>
                      </a:endParaRPr>
                    </a:p>
                  </a:txBody>
                  <a:tcPr marL="0" marR="0" marT="0" marB="0" vert="horz" anchor="ctr">
                    <a:solidFill>
                      <a:schemeClr val="accent1">
                        <a:lumMod val="75000"/>
                      </a:schemeClr>
                    </a:solidFill>
                  </a:tcPr>
                </a:tc>
                <a:tc>
                  <a:txBody>
                    <a:bodyPr/>
                    <a:p>
                      <a:pPr algn="ctr">
                        <a:buNone/>
                      </a:pPr>
                      <a:r>
                        <a:rPr sz="1300" b="1">
                          <a:latin typeface="Arial" panose="020B0604020202020204" pitchFamily="34" charset="0"/>
                        </a:rPr>
                        <a:t>Title</a:t>
                      </a:r>
                      <a:endParaRPr lang="en-US" sz="1300" b="1">
                        <a:latin typeface="Arial" panose="020B0604020202020204" pitchFamily="34" charset="0"/>
                      </a:endParaRPr>
                    </a:p>
                  </a:txBody>
                  <a:tcPr marL="0" marR="0" marT="0" marB="0" vert="horz" anchor="ctr">
                    <a:solidFill>
                      <a:schemeClr val="accent1">
                        <a:lumMod val="75000"/>
                      </a:schemeClr>
                    </a:solidFill>
                  </a:tcPr>
                </a:tc>
                <a:tc>
                  <a:txBody>
                    <a:bodyPr/>
                    <a:p>
                      <a:pPr algn="ctr">
                        <a:buNone/>
                      </a:pPr>
                      <a:r>
                        <a:rPr sz="1300" b="1">
                          <a:latin typeface="Arial" panose="020B0604020202020204" pitchFamily="34" charset="0"/>
                        </a:rPr>
                        <a:t>Person</a:t>
                      </a:r>
                      <a:endParaRPr lang="en-US" sz="1300" b="1">
                        <a:latin typeface="Arial" panose="020B0604020202020204" pitchFamily="34" charset="0"/>
                      </a:endParaRPr>
                    </a:p>
                  </a:txBody>
                  <a:tcPr marL="0" marR="0" marT="0" marB="0" vert="horz" anchor="ctr">
                    <a:solidFill>
                      <a:schemeClr val="accent1">
                        <a:lumMod val="75000"/>
                      </a:schemeClr>
                    </a:solidFill>
                  </a:tcPr>
                </a:tc>
                <a:tc>
                  <a:txBody>
                    <a:bodyPr/>
                    <a:p>
                      <a:pPr algn="ctr">
                        <a:buNone/>
                      </a:pPr>
                      <a:r>
                        <a:rPr sz="1300" b="1">
                          <a:latin typeface="Arial" panose="020B0604020202020204" pitchFamily="34" charset="0"/>
                        </a:rPr>
                        <a:t>S</a:t>
                      </a:r>
                      <a:endParaRPr lang="en-US" sz="1300" b="1">
                        <a:latin typeface="Arial" panose="020B0604020202020204" pitchFamily="34" charset="0"/>
                      </a:endParaRPr>
                    </a:p>
                  </a:txBody>
                  <a:tcPr marL="0" marR="0" marT="0" marB="0" vert="horz" anchor="ctr">
                    <a:solidFill>
                      <a:schemeClr val="accent1">
                        <a:lumMod val="75000"/>
                      </a:schemeClr>
                    </a:solidFill>
                  </a:tcPr>
                </a:tc>
                <a:tc>
                  <a:txBody>
                    <a:bodyPr/>
                    <a:p>
                      <a:pPr algn="ctr">
                        <a:buNone/>
                      </a:pPr>
                      <a:r>
                        <a:rPr sz="1300" b="1">
                          <a:latin typeface="Arial" panose="020B0604020202020204" pitchFamily="34" charset="0"/>
                        </a:rPr>
                        <a:t>Duration</a:t>
                      </a:r>
                      <a:endParaRPr lang="en-US" sz="1300" b="1">
                        <a:latin typeface="Arial" panose="020B0604020202020204" pitchFamily="34" charset="0"/>
                      </a:endParaRPr>
                    </a:p>
                  </a:txBody>
                  <a:tcPr marL="0" marR="0" marT="0" marB="0" vert="horz" anchor="ctr">
                    <a:solidFill>
                      <a:schemeClr val="accent1">
                        <a:lumMod val="75000"/>
                      </a:schemeClr>
                    </a:solidFill>
                  </a:tcPr>
                </a:tc>
                <a:tc>
                  <a:txBody>
                    <a:bodyPr/>
                    <a:p>
                      <a:pPr algn="ctr">
                        <a:buNone/>
                      </a:pPr>
                      <a:r>
                        <a:rPr sz="1300" b="1">
                          <a:latin typeface="Arial" panose="020B0604020202020204" pitchFamily="34" charset="0"/>
                        </a:rPr>
                        <a:t>Age Start</a:t>
                      </a:r>
                      <a:endParaRPr lang="en-US" sz="1300" b="1">
                        <a:latin typeface="Arial" panose="020B0604020202020204" pitchFamily="34" charset="0"/>
                      </a:endParaRPr>
                    </a:p>
                  </a:txBody>
                  <a:tcPr marL="0" marR="0" marT="0" marB="0" vert="horz" anchor="ctr">
                    <a:solidFill>
                      <a:schemeClr val="accent1">
                        <a:lumMod val="75000"/>
                      </a:schemeClr>
                    </a:solidFill>
                  </a:tcPr>
                </a:tc>
                <a:tc>
                  <a:txBody>
                    <a:bodyPr/>
                    <a:p>
                      <a:pPr algn="ctr">
                        <a:buNone/>
                      </a:pPr>
                      <a:r>
                        <a:rPr sz="1300" b="1">
                          <a:latin typeface="Arial" panose="020B0604020202020204" pitchFamily="34" charset="0"/>
                        </a:rPr>
                        <a:t>Age End</a:t>
                      </a:r>
                      <a:endParaRPr lang="en-US" sz="1300" b="1">
                        <a:latin typeface="Arial" panose="020B0604020202020204" pitchFamily="34" charset="0"/>
                      </a:endParaRPr>
                    </a:p>
                  </a:txBody>
                  <a:tcPr marL="0" marR="0" marT="0" marB="0" vert="horz" anchor="ctr">
                    <a:solidFill>
                      <a:schemeClr val="accent1">
                        <a:lumMod val="75000"/>
                      </a:schemeClr>
                    </a:solidFill>
                  </a:tcPr>
                </a:tc>
                <a:tc>
                  <a:txBody>
                    <a:bodyPr/>
                    <a:p>
                      <a:pPr algn="ctr">
                        <a:buNone/>
                      </a:pPr>
                      <a:r>
                        <a:rPr sz="1300" b="1">
                          <a:latin typeface="Arial" panose="020B0604020202020204" pitchFamily="34" charset="0"/>
                        </a:rPr>
                        <a:t>References</a:t>
                      </a:r>
                      <a:endParaRPr lang="en-US" sz="1300" b="1">
                        <a:latin typeface="Arial" panose="020B0604020202020204" pitchFamily="34" charset="0"/>
                      </a:endParaRPr>
                    </a:p>
                  </a:txBody>
                  <a:tcPr marL="0" marR="0" marT="0" marB="0" vert="horz" anchor="ctr">
                    <a:solidFill>
                      <a:schemeClr val="accent1">
                        <a:lumMod val="75000"/>
                      </a:schemeClr>
                    </a:solidFill>
                  </a:tcPr>
                </a:tc>
              </a:tr>
              <a:tr h="163830">
                <a:tc>
                  <a:txBody>
                    <a:bodyPr/>
                    <a:p>
                      <a:pPr algn="ctr">
                        <a:buNone/>
                      </a:pPr>
                      <a:r>
                        <a:rPr sz="1100"/>
                        <a:t>1</a:t>
                      </a:r>
                      <a:endParaRPr lang="en-US" sz="1100"/>
                    </a:p>
                  </a:txBody>
                  <a:tcPr marL="0" marR="0" marT="0" marB="0" vert="horz" anchor="ctr"/>
                </a:tc>
                <a:tc>
                  <a:txBody>
                    <a:bodyPr/>
                    <a:p>
                      <a:pPr>
                        <a:buNone/>
                      </a:pPr>
                      <a:r>
                        <a:rPr sz="1100"/>
                        <a:t>King</a:t>
                      </a:r>
                      <a:endParaRPr lang="en-US" sz="1100"/>
                    </a:p>
                  </a:txBody>
                  <a:tcPr marL="0" marR="0" marT="0" marB="0" vert="horz" anchor="ctr"/>
                </a:tc>
                <a:tc>
                  <a:txBody>
                    <a:bodyPr/>
                    <a:p>
                      <a:pPr>
                        <a:buNone/>
                      </a:pPr>
                      <a:r>
                        <a:rPr sz="1100"/>
                        <a:t>Saul</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40</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endParaRPr lang="en-US" sz="1100"/>
                    </a:p>
                  </a:txBody>
                  <a:tcPr marL="0" marR="0" marT="0" marB="0" vert="horz" anchor="ctr"/>
                </a:tc>
              </a:tr>
              <a:tr h="163830">
                <a:tc>
                  <a:txBody>
                    <a:bodyPr/>
                    <a:p>
                      <a:pPr algn="ctr">
                        <a:buNone/>
                      </a:pPr>
                      <a:r>
                        <a:rPr sz="1100"/>
                        <a:t>2</a:t>
                      </a:r>
                      <a:endParaRPr lang="en-US" sz="1100"/>
                    </a:p>
                  </a:txBody>
                  <a:tcPr marL="0" marR="0" marT="0" marB="0" vert="horz" anchor="ctr"/>
                </a:tc>
                <a:tc>
                  <a:txBody>
                    <a:bodyPr/>
                    <a:p>
                      <a:pPr>
                        <a:buNone/>
                      </a:pPr>
                      <a:r>
                        <a:rPr sz="1100"/>
                        <a:t>King</a:t>
                      </a:r>
                      <a:endParaRPr lang="en-US" sz="1100"/>
                    </a:p>
                  </a:txBody>
                  <a:tcPr marL="0" marR="0" marT="0" marB="0" vert="horz" anchor="ctr"/>
                </a:tc>
                <a:tc>
                  <a:txBody>
                    <a:bodyPr/>
                    <a:p>
                      <a:pPr>
                        <a:buNone/>
                      </a:pPr>
                      <a:r>
                        <a:rPr sz="1100"/>
                        <a:t>David</a:t>
                      </a:r>
                      <a:endParaRPr lang="en-US" sz="1100"/>
                    </a:p>
                  </a:txBody>
                  <a:tcPr marL="0" marR="0" marT="0" marB="0" vert="horz" anchor="ctr"/>
                </a:tc>
                <a:tc>
                  <a:txBody>
                    <a:bodyPr/>
                    <a:p>
                      <a:pPr algn="ctr">
                        <a:buNone/>
                      </a:pPr>
                      <a:r>
                        <a:rPr sz="1100"/>
                        <a:t>G</a:t>
                      </a:r>
                      <a:endParaRPr lang="en-US" sz="1100"/>
                    </a:p>
                  </a:txBody>
                  <a:tcPr marL="0" marR="0" marT="0" marB="0" vert="horz" anchor="ctr"/>
                </a:tc>
                <a:tc>
                  <a:txBody>
                    <a:bodyPr/>
                    <a:p>
                      <a:pPr algn="r">
                        <a:buNone/>
                      </a:pPr>
                      <a:r>
                        <a:rPr sz="1100"/>
                        <a:t>40</a:t>
                      </a:r>
                      <a:endParaRPr lang="en-US" sz="1100"/>
                    </a:p>
                  </a:txBody>
                  <a:tcPr marL="0" marR="0" marT="0" marB="0" vert="horz" anchor="ctr"/>
                </a:tc>
                <a:tc>
                  <a:txBody>
                    <a:bodyPr/>
                    <a:p>
                      <a:pPr algn="r">
                        <a:buNone/>
                      </a:pPr>
                      <a:r>
                        <a:rPr sz="1100"/>
                        <a:t>35.5</a:t>
                      </a:r>
                      <a:endParaRPr lang="en-US" sz="1100"/>
                    </a:p>
                  </a:txBody>
                  <a:tcPr marL="0" marR="0" marT="0" marB="0" vert="horz" anchor="ctr"/>
                </a:tc>
                <a:tc>
                  <a:txBody>
                    <a:bodyPr/>
                    <a:p>
                      <a:pPr algn="r">
                        <a:buNone/>
                      </a:pPr>
                      <a:r>
                        <a:rPr sz="1100"/>
                        <a:t>70.5</a:t>
                      </a:r>
                      <a:endParaRPr lang="en-US" sz="1100"/>
                    </a:p>
                  </a:txBody>
                  <a:tcPr marL="0" marR="0" marT="0" marB="0" vert="horz" anchor="ctr"/>
                </a:tc>
                <a:tc>
                  <a:txBody>
                    <a:bodyPr/>
                    <a:p>
                      <a:pPr>
                        <a:buNone/>
                      </a:pPr>
                      <a:r>
                        <a:rPr lang="en-US" sz="1100"/>
                        <a:t> </a:t>
                      </a:r>
                      <a:r>
                        <a:rPr sz="1100"/>
                        <a:t>2 Samuel 5:5; 1 Chronicles 3:4</a:t>
                      </a:r>
                      <a:endParaRPr lang="en-US" sz="1100"/>
                    </a:p>
                  </a:txBody>
                  <a:tcPr marL="0" marR="0" marT="0" marB="0" vert="horz" anchor="ctr"/>
                </a:tc>
              </a:tr>
              <a:tr h="163195">
                <a:tc>
                  <a:txBody>
                    <a:bodyPr/>
                    <a:p>
                      <a:pPr algn="ctr">
                        <a:buNone/>
                      </a:pPr>
                      <a:r>
                        <a:rPr sz="1100"/>
                        <a:t>3</a:t>
                      </a:r>
                      <a:endParaRPr lang="en-US" sz="1100"/>
                    </a:p>
                  </a:txBody>
                  <a:tcPr marL="0" marR="0" marT="0" marB="0" vert="horz" anchor="ctr"/>
                </a:tc>
                <a:tc>
                  <a:txBody>
                    <a:bodyPr/>
                    <a:p>
                      <a:pPr>
                        <a:buNone/>
                      </a:pPr>
                      <a:r>
                        <a:rPr sz="1100"/>
                        <a:t>King</a:t>
                      </a:r>
                      <a:endParaRPr lang="en-US" sz="1100"/>
                    </a:p>
                  </a:txBody>
                  <a:tcPr marL="0" marR="0" marT="0" marB="0" vert="horz" anchor="ctr"/>
                </a:tc>
                <a:tc>
                  <a:txBody>
                    <a:bodyPr/>
                    <a:p>
                      <a:pPr>
                        <a:buNone/>
                      </a:pPr>
                      <a:r>
                        <a:rPr sz="1100"/>
                        <a:t>Solomon</a:t>
                      </a:r>
                      <a:endParaRPr lang="en-US" sz="1100"/>
                    </a:p>
                  </a:txBody>
                  <a:tcPr marL="0" marR="0" marT="0" marB="0" vert="horz" anchor="ctr"/>
                </a:tc>
                <a:tc>
                  <a:txBody>
                    <a:bodyPr/>
                    <a:p>
                      <a:pPr algn="ctr">
                        <a:buNone/>
                      </a:pPr>
                      <a:r>
                        <a:rPr sz="1100"/>
                        <a:t>G</a:t>
                      </a:r>
                      <a:endParaRPr lang="en-US" sz="1100"/>
                    </a:p>
                  </a:txBody>
                  <a:tcPr marL="0" marR="0" marT="0" marB="0" vert="horz" anchor="ctr"/>
                </a:tc>
                <a:tc>
                  <a:txBody>
                    <a:bodyPr/>
                    <a:p>
                      <a:pPr algn="r">
                        <a:buNone/>
                      </a:pPr>
                      <a:r>
                        <a:rPr sz="1100"/>
                        <a:t>40</a:t>
                      </a:r>
                      <a:endParaRPr lang="en-US" sz="1100"/>
                    </a:p>
                  </a:txBody>
                  <a:tcPr marL="0" marR="0" marT="0" marB="0" vert="horz" anchor="ctr"/>
                </a:tc>
                <a:tc>
                  <a:txBody>
                    <a:bodyPr/>
                    <a:p>
                      <a:pPr algn="r">
                        <a:buNone/>
                      </a:pPr>
                      <a:r>
                        <a:rPr sz="1100"/>
                        <a:t>17</a:t>
                      </a:r>
                      <a:endParaRPr lang="en-US" sz="1100"/>
                    </a:p>
                  </a:txBody>
                  <a:tcPr marL="0" marR="0" marT="0" marB="0" vert="horz" anchor="ctr"/>
                </a:tc>
                <a:tc>
                  <a:txBody>
                    <a:bodyPr/>
                    <a:p>
                      <a:pPr algn="r">
                        <a:buNone/>
                      </a:pPr>
                      <a:r>
                        <a:rPr sz="1100"/>
                        <a:t>57</a:t>
                      </a:r>
                      <a:endParaRPr lang="en-US" sz="1100"/>
                    </a:p>
                  </a:txBody>
                  <a:tcPr marL="0" marR="0" marT="0" marB="0" vert="horz" anchor="ctr"/>
                </a:tc>
                <a:tc>
                  <a:txBody>
                    <a:bodyPr/>
                    <a:p>
                      <a:pPr>
                        <a:buNone/>
                      </a:pPr>
                      <a:r>
                        <a:rPr lang="en-US" sz="1100"/>
                        <a:t> </a:t>
                      </a:r>
                      <a:r>
                        <a:rPr sz="1100"/>
                        <a:t>1 Chronicles 22:5; 29:1</a:t>
                      </a:r>
                      <a:endParaRPr lang="en-US" sz="1100"/>
                    </a:p>
                  </a:txBody>
                  <a:tcPr marL="0" marR="0" marT="0" marB="0" vert="horz" anchor="ctr"/>
                </a:tc>
              </a:tr>
              <a:tr h="163830">
                <a:tc>
                  <a:txBody>
                    <a:bodyPr/>
                    <a:p>
                      <a:pPr algn="ctr">
                        <a:buNone/>
                      </a:pPr>
                      <a:r>
                        <a:rPr sz="1100"/>
                        <a:t>4</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Rehoboam</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17</a:t>
                      </a:r>
                      <a:endParaRPr lang="en-US" sz="1100"/>
                    </a:p>
                  </a:txBody>
                  <a:tcPr marL="0" marR="0" marT="0" marB="0" vert="horz" anchor="ctr"/>
                </a:tc>
                <a:tc>
                  <a:txBody>
                    <a:bodyPr/>
                    <a:p>
                      <a:pPr algn="r">
                        <a:buNone/>
                      </a:pPr>
                      <a:r>
                        <a:rPr sz="1100"/>
                        <a:t>41</a:t>
                      </a:r>
                      <a:endParaRPr lang="en-US" sz="1100"/>
                    </a:p>
                  </a:txBody>
                  <a:tcPr marL="0" marR="0" marT="0" marB="0" vert="horz" anchor="ctr"/>
                </a:tc>
                <a:tc>
                  <a:txBody>
                    <a:bodyPr/>
                    <a:p>
                      <a:pPr algn="r">
                        <a:buNone/>
                      </a:pPr>
                      <a:r>
                        <a:rPr sz="1100"/>
                        <a:t>58</a:t>
                      </a:r>
                      <a:endParaRPr lang="en-US" sz="1100"/>
                    </a:p>
                  </a:txBody>
                  <a:tcPr marL="0" marR="0" marT="0" marB="0" vert="horz" anchor="ctr"/>
                </a:tc>
                <a:tc>
                  <a:txBody>
                    <a:bodyPr/>
                    <a:p>
                      <a:pPr>
                        <a:buNone/>
                      </a:pPr>
                      <a:r>
                        <a:rPr lang="en-US" sz="1100"/>
                        <a:t> </a:t>
                      </a:r>
                      <a:r>
                        <a:rPr sz="1100"/>
                        <a:t>1 Kings 14:21; 2 Chr. 12:13</a:t>
                      </a:r>
                      <a:endParaRPr lang="en-US" sz="1100"/>
                    </a:p>
                  </a:txBody>
                  <a:tcPr marL="0" marR="0" marT="0" marB="0" vert="horz" anchor="ctr"/>
                </a:tc>
              </a:tr>
              <a:tr h="163195">
                <a:tc>
                  <a:txBody>
                    <a:bodyPr/>
                    <a:p>
                      <a:pPr algn="ctr">
                        <a:buNone/>
                      </a:pPr>
                      <a:r>
                        <a:rPr sz="1100"/>
                        <a:t>5</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Abijah</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3</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r>
                        <a:rPr lang="en-US" sz="1100"/>
                        <a:t> </a:t>
                      </a:r>
                      <a:r>
                        <a:rPr sz="1100"/>
                        <a:t>1 Kings 15:2; 2 Chron 13:1-2</a:t>
                      </a:r>
                      <a:endParaRPr lang="en-US" sz="1100"/>
                    </a:p>
                  </a:txBody>
                  <a:tcPr marL="0" marR="0" marT="0" marB="0" vert="horz" anchor="ctr"/>
                </a:tc>
              </a:tr>
              <a:tr h="163830">
                <a:tc>
                  <a:txBody>
                    <a:bodyPr/>
                    <a:p>
                      <a:pPr algn="ctr">
                        <a:buNone/>
                      </a:pPr>
                      <a:r>
                        <a:rPr sz="1100"/>
                        <a:t>6</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Asa</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41</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r>
                        <a:rPr lang="en-US" sz="1100"/>
                        <a:t> </a:t>
                      </a:r>
                      <a:r>
                        <a:rPr sz="1100"/>
                        <a:t>1 Kings 15:10; 2 Chron 16:13</a:t>
                      </a:r>
                      <a:endParaRPr lang="en-US" sz="1100"/>
                    </a:p>
                  </a:txBody>
                  <a:tcPr marL="0" marR="0" marT="0" marB="0" vert="horz" anchor="ctr"/>
                </a:tc>
              </a:tr>
              <a:tr h="163195">
                <a:tc>
                  <a:txBody>
                    <a:bodyPr/>
                    <a:p>
                      <a:pPr algn="ctr">
                        <a:buNone/>
                      </a:pPr>
                      <a:r>
                        <a:rPr sz="1100"/>
                        <a:t>7</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Jehoshaphat</a:t>
                      </a:r>
                      <a:endParaRPr lang="en-US" sz="1100"/>
                    </a:p>
                  </a:txBody>
                  <a:tcPr marL="0" marR="0" marT="0" marB="0" vert="horz" anchor="ctr"/>
                </a:tc>
                <a:tc>
                  <a:txBody>
                    <a:bodyPr/>
                    <a:p>
                      <a:pPr algn="ctr">
                        <a:buNone/>
                      </a:pPr>
                      <a:r>
                        <a:rPr sz="1100"/>
                        <a:t>G</a:t>
                      </a:r>
                      <a:endParaRPr lang="en-US" sz="1100"/>
                    </a:p>
                  </a:txBody>
                  <a:tcPr marL="0" marR="0" marT="0" marB="0" vert="horz" anchor="ctr"/>
                </a:tc>
                <a:tc>
                  <a:txBody>
                    <a:bodyPr/>
                    <a:p>
                      <a:pPr algn="r">
                        <a:buNone/>
                      </a:pPr>
                      <a:r>
                        <a:rPr sz="1100"/>
                        <a:t>25</a:t>
                      </a:r>
                      <a:endParaRPr lang="en-US" sz="1100"/>
                    </a:p>
                  </a:txBody>
                  <a:tcPr marL="0" marR="0" marT="0" marB="0" vert="horz" anchor="ctr"/>
                </a:tc>
                <a:tc>
                  <a:txBody>
                    <a:bodyPr/>
                    <a:p>
                      <a:pPr algn="r">
                        <a:buNone/>
                      </a:pPr>
                      <a:r>
                        <a:rPr sz="1100"/>
                        <a:t>35</a:t>
                      </a:r>
                      <a:endParaRPr lang="en-US" sz="1100"/>
                    </a:p>
                  </a:txBody>
                  <a:tcPr marL="0" marR="0" marT="0" marB="0" vert="horz" anchor="ctr"/>
                </a:tc>
                <a:tc>
                  <a:txBody>
                    <a:bodyPr/>
                    <a:p>
                      <a:pPr algn="r">
                        <a:buNone/>
                      </a:pPr>
                      <a:r>
                        <a:rPr sz="1100"/>
                        <a:t>60</a:t>
                      </a:r>
                      <a:endParaRPr lang="en-US" sz="1100"/>
                    </a:p>
                  </a:txBody>
                  <a:tcPr marL="0" marR="0" marT="0" marB="0" vert="horz" anchor="ctr"/>
                </a:tc>
                <a:tc>
                  <a:txBody>
                    <a:bodyPr/>
                    <a:p>
                      <a:pPr>
                        <a:buNone/>
                      </a:pPr>
                      <a:r>
                        <a:rPr lang="en-US" sz="1100"/>
                        <a:t> </a:t>
                      </a:r>
                      <a:r>
                        <a:rPr sz="1100"/>
                        <a:t>1 Kings 22:41-50</a:t>
                      </a:r>
                      <a:endParaRPr lang="en-US" sz="1100"/>
                    </a:p>
                  </a:txBody>
                  <a:tcPr marL="0" marR="0" marT="0" marB="0" vert="horz" anchor="ctr"/>
                </a:tc>
              </a:tr>
              <a:tr h="163830">
                <a:tc>
                  <a:txBody>
                    <a:bodyPr/>
                    <a:p>
                      <a:pPr algn="ctr">
                        <a:buNone/>
                      </a:pPr>
                      <a:r>
                        <a:rPr sz="1100"/>
                        <a:t>8</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Jehoram (Joram)</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12</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r>
                        <a:rPr lang="en-US" sz="1100"/>
                        <a:t> </a:t>
                      </a:r>
                      <a:r>
                        <a:rPr sz="1100"/>
                        <a:t>2 Kings 3:1;</a:t>
                      </a:r>
                      <a:endParaRPr lang="en-US" sz="1100"/>
                    </a:p>
                  </a:txBody>
                  <a:tcPr marL="0" marR="0" marT="0" marB="0" vert="horz" anchor="ctr"/>
                </a:tc>
              </a:tr>
              <a:tr h="163195">
                <a:tc>
                  <a:txBody>
                    <a:bodyPr/>
                    <a:p>
                      <a:pPr algn="ctr">
                        <a:buNone/>
                      </a:pPr>
                      <a:r>
                        <a:rPr sz="1100"/>
                        <a:t>9</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Ahaziah</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1</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r>
                        <a:rPr lang="en-US" sz="1100"/>
                        <a:t> </a:t>
                      </a:r>
                      <a:r>
                        <a:rPr sz="1100"/>
                        <a:t>2 Kings 8:26; 2 Chron 21:20</a:t>
                      </a:r>
                      <a:endParaRPr lang="en-US" sz="1100"/>
                    </a:p>
                  </a:txBody>
                  <a:tcPr marL="0" marR="0" marT="0" marB="0" vert="horz" anchor="ctr"/>
                </a:tc>
              </a:tr>
              <a:tr h="163830">
                <a:tc>
                  <a:txBody>
                    <a:bodyPr/>
                    <a:p>
                      <a:pPr algn="ctr">
                        <a:buNone/>
                      </a:pPr>
                      <a:r>
                        <a:rPr sz="1100"/>
                        <a:t>10</a:t>
                      </a:r>
                      <a:endParaRPr lang="en-US" sz="1100"/>
                    </a:p>
                  </a:txBody>
                  <a:tcPr marL="0" marR="0" marT="0" marB="0" vert="horz" anchor="ctr"/>
                </a:tc>
                <a:tc>
                  <a:txBody>
                    <a:bodyPr/>
                    <a:p>
                      <a:pPr>
                        <a:buNone/>
                      </a:pPr>
                      <a:r>
                        <a:rPr sz="1100"/>
                        <a:t>Queen N</a:t>
                      </a:r>
                      <a:endParaRPr lang="en-US" sz="1100"/>
                    </a:p>
                  </a:txBody>
                  <a:tcPr marL="0" marR="0" marT="0" marB="0" vert="horz" anchor="ctr"/>
                </a:tc>
                <a:tc>
                  <a:txBody>
                    <a:bodyPr/>
                    <a:p>
                      <a:pPr>
                        <a:buNone/>
                      </a:pPr>
                      <a:r>
                        <a:rPr sz="1100"/>
                        <a:t>Athaliah</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7</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r>
                        <a:rPr lang="en-US" sz="1100"/>
                        <a:t> </a:t>
                      </a:r>
                      <a:r>
                        <a:rPr sz="1100"/>
                        <a:t>2 Kings 11:1-3</a:t>
                      </a:r>
                      <a:endParaRPr lang="en-US" sz="1100"/>
                    </a:p>
                  </a:txBody>
                  <a:tcPr marL="0" marR="0" marT="0" marB="0" vert="horz" anchor="ctr"/>
                </a:tc>
              </a:tr>
              <a:tr h="163830">
                <a:tc>
                  <a:txBody>
                    <a:bodyPr/>
                    <a:p>
                      <a:pPr algn="ctr">
                        <a:buNone/>
                      </a:pPr>
                      <a:r>
                        <a:rPr sz="1100"/>
                        <a:t>11</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Joash (Jehoash)</a:t>
                      </a:r>
                      <a:endParaRPr lang="en-US" sz="1100"/>
                    </a:p>
                  </a:txBody>
                  <a:tcPr marL="0" marR="0" marT="0" marB="0" vert="horz" anchor="ctr"/>
                </a:tc>
                <a:tc>
                  <a:txBody>
                    <a:bodyPr/>
                    <a:p>
                      <a:pPr algn="ctr">
                        <a:buNone/>
                      </a:pPr>
                      <a:r>
                        <a:rPr sz="1100"/>
                        <a:t>G</a:t>
                      </a:r>
                      <a:endParaRPr lang="en-US" sz="1100"/>
                    </a:p>
                  </a:txBody>
                  <a:tcPr marL="0" marR="0" marT="0" marB="0" vert="horz" anchor="ctr"/>
                </a:tc>
                <a:tc>
                  <a:txBody>
                    <a:bodyPr/>
                    <a:p>
                      <a:pPr algn="r">
                        <a:buNone/>
                      </a:pPr>
                      <a:r>
                        <a:rPr sz="1100"/>
                        <a:t>40</a:t>
                      </a:r>
                      <a:endParaRPr lang="en-US" sz="1100"/>
                    </a:p>
                  </a:txBody>
                  <a:tcPr marL="0" marR="0" marT="0" marB="0" vert="horz" anchor="ctr"/>
                </a:tc>
                <a:tc>
                  <a:txBody>
                    <a:bodyPr/>
                    <a:p>
                      <a:pPr algn="r">
                        <a:buNone/>
                      </a:pPr>
                      <a:r>
                        <a:rPr sz="1100"/>
                        <a:t>7</a:t>
                      </a:r>
                      <a:endParaRPr lang="en-US" sz="1100"/>
                    </a:p>
                  </a:txBody>
                  <a:tcPr marL="0" marR="0" marT="0" marB="0" vert="horz" anchor="ctr"/>
                </a:tc>
                <a:tc>
                  <a:txBody>
                    <a:bodyPr/>
                    <a:p>
                      <a:pPr algn="r">
                        <a:buNone/>
                      </a:pPr>
                      <a:r>
                        <a:rPr sz="1100"/>
                        <a:t>47</a:t>
                      </a:r>
                      <a:endParaRPr lang="en-US" sz="1100"/>
                    </a:p>
                  </a:txBody>
                  <a:tcPr marL="0" marR="0" marT="0" marB="0" vert="horz" anchor="ctr"/>
                </a:tc>
                <a:tc>
                  <a:txBody>
                    <a:bodyPr/>
                    <a:p>
                      <a:pPr>
                        <a:buNone/>
                      </a:pPr>
                      <a:r>
                        <a:rPr lang="en-US" sz="1100"/>
                        <a:t> </a:t>
                      </a:r>
                      <a:r>
                        <a:rPr sz="1100"/>
                        <a:t>2 Kings 11:21; 2 Chron 24:1-14</a:t>
                      </a:r>
                      <a:endParaRPr lang="en-US" sz="1100"/>
                    </a:p>
                  </a:txBody>
                  <a:tcPr marL="0" marR="0" marT="0" marB="0" vert="horz" anchor="ctr"/>
                </a:tc>
              </a:tr>
              <a:tr h="163830">
                <a:tc>
                  <a:txBody>
                    <a:bodyPr/>
                    <a:p>
                      <a:pPr algn="ctr">
                        <a:buNone/>
                      </a:pPr>
                      <a:r>
                        <a:rPr sz="1100"/>
                        <a:t>12</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Amaziah</a:t>
                      </a:r>
                      <a:endParaRPr lang="en-US" sz="1100"/>
                    </a:p>
                  </a:txBody>
                  <a:tcPr marL="0" marR="0" marT="0" marB="0" vert="horz" anchor="ctr"/>
                </a:tc>
                <a:tc>
                  <a:txBody>
                    <a:bodyPr/>
                    <a:p>
                      <a:pPr algn="ctr">
                        <a:buNone/>
                      </a:pPr>
                      <a:r>
                        <a:rPr sz="1100"/>
                        <a:t>G</a:t>
                      </a:r>
                      <a:endParaRPr lang="en-US" sz="1100"/>
                    </a:p>
                  </a:txBody>
                  <a:tcPr marL="0" marR="0" marT="0" marB="0" vert="horz" anchor="ctr"/>
                </a:tc>
                <a:tc>
                  <a:txBody>
                    <a:bodyPr/>
                    <a:p>
                      <a:pPr algn="r">
                        <a:buNone/>
                      </a:pPr>
                      <a:r>
                        <a:rPr sz="1100"/>
                        <a:t>30</a:t>
                      </a:r>
                      <a:endParaRPr lang="en-US" sz="1100"/>
                    </a:p>
                  </a:txBody>
                  <a:tcPr marL="0" marR="0" marT="0" marB="0" vert="horz" anchor="ctr"/>
                </a:tc>
                <a:tc>
                  <a:txBody>
                    <a:bodyPr/>
                    <a:p>
                      <a:pPr algn="r">
                        <a:buNone/>
                      </a:pPr>
                      <a:r>
                        <a:rPr sz="1100"/>
                        <a:t>25</a:t>
                      </a:r>
                      <a:endParaRPr lang="en-US" sz="1100"/>
                    </a:p>
                  </a:txBody>
                  <a:tcPr marL="0" marR="0" marT="0" marB="0" vert="horz" anchor="ctr"/>
                </a:tc>
                <a:tc>
                  <a:txBody>
                    <a:bodyPr/>
                    <a:p>
                      <a:pPr algn="r">
                        <a:buNone/>
                      </a:pPr>
                      <a:r>
                        <a:rPr sz="1100"/>
                        <a:t>55</a:t>
                      </a:r>
                      <a:endParaRPr lang="en-US" sz="1100"/>
                    </a:p>
                  </a:txBody>
                  <a:tcPr marL="0" marR="0" marT="0" marB="0" vert="horz" anchor="ctr"/>
                </a:tc>
                <a:tc>
                  <a:txBody>
                    <a:bodyPr/>
                    <a:p>
                      <a:pPr>
                        <a:buNone/>
                      </a:pPr>
                      <a:r>
                        <a:rPr lang="en-US" sz="1100"/>
                        <a:t> </a:t>
                      </a:r>
                      <a:r>
                        <a:rPr sz="1100"/>
                        <a:t>2 Kings 14:1;</a:t>
                      </a:r>
                      <a:endParaRPr lang="en-US" sz="1100"/>
                    </a:p>
                  </a:txBody>
                  <a:tcPr marL="0" marR="0" marT="0" marB="0" vert="horz" anchor="ctr"/>
                </a:tc>
              </a:tr>
              <a:tr h="163195">
                <a:tc>
                  <a:txBody>
                    <a:bodyPr/>
                    <a:p>
                      <a:pPr algn="ctr">
                        <a:buNone/>
                      </a:pPr>
                      <a:r>
                        <a:rPr sz="1100"/>
                        <a:t>13</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Uzziah (Azariah)</a:t>
                      </a:r>
                      <a:endParaRPr lang="en-US" sz="1100"/>
                    </a:p>
                  </a:txBody>
                  <a:tcPr marL="0" marR="0" marT="0" marB="0" vert="horz" anchor="ctr"/>
                </a:tc>
                <a:tc>
                  <a:txBody>
                    <a:bodyPr/>
                    <a:p>
                      <a:pPr algn="ctr">
                        <a:buNone/>
                      </a:pPr>
                      <a:r>
                        <a:rPr sz="1100"/>
                        <a:t>G</a:t>
                      </a:r>
                      <a:endParaRPr lang="en-US" sz="1100"/>
                    </a:p>
                  </a:txBody>
                  <a:tcPr marL="0" marR="0" marT="0" marB="0" vert="horz" anchor="ctr"/>
                </a:tc>
                <a:tc>
                  <a:txBody>
                    <a:bodyPr/>
                    <a:p>
                      <a:pPr algn="r">
                        <a:buNone/>
                      </a:pPr>
                      <a:r>
                        <a:rPr sz="1100"/>
                        <a:t>52</a:t>
                      </a:r>
                      <a:endParaRPr lang="en-US" sz="1100"/>
                    </a:p>
                  </a:txBody>
                  <a:tcPr marL="0" marR="0" marT="0" marB="0" vert="horz" anchor="ctr"/>
                </a:tc>
                <a:tc>
                  <a:txBody>
                    <a:bodyPr/>
                    <a:p>
                      <a:pPr algn="r">
                        <a:buNone/>
                      </a:pPr>
                      <a:r>
                        <a:rPr sz="1100"/>
                        <a:t>16</a:t>
                      </a:r>
                      <a:endParaRPr lang="en-US" sz="1100"/>
                    </a:p>
                  </a:txBody>
                  <a:tcPr marL="0" marR="0" marT="0" marB="0" vert="horz" anchor="ctr"/>
                </a:tc>
                <a:tc>
                  <a:txBody>
                    <a:bodyPr/>
                    <a:p>
                      <a:pPr algn="r">
                        <a:buNone/>
                      </a:pPr>
                      <a:r>
                        <a:rPr sz="1100"/>
                        <a:t>68</a:t>
                      </a:r>
                      <a:endParaRPr lang="en-US" sz="1100"/>
                    </a:p>
                  </a:txBody>
                  <a:tcPr marL="0" marR="0" marT="0" marB="0" vert="horz" anchor="ctr"/>
                </a:tc>
                <a:tc>
                  <a:txBody>
                    <a:bodyPr/>
                    <a:p>
                      <a:pPr>
                        <a:buNone/>
                      </a:pPr>
                      <a:r>
                        <a:rPr lang="en-US" sz="1100"/>
                        <a:t> </a:t>
                      </a:r>
                      <a:r>
                        <a:rPr sz="1100"/>
                        <a:t>2 Kings 14:21; 2 Chr. 26:1</a:t>
                      </a:r>
                      <a:endParaRPr lang="en-US" sz="1100"/>
                    </a:p>
                  </a:txBody>
                  <a:tcPr marL="0" marR="0" marT="0" marB="0" vert="horz" anchor="ctr"/>
                </a:tc>
              </a:tr>
              <a:tr h="163830">
                <a:tc>
                  <a:txBody>
                    <a:bodyPr/>
                    <a:p>
                      <a:pPr algn="ctr">
                        <a:buNone/>
                      </a:pPr>
                      <a:r>
                        <a:rPr sz="1100"/>
                        <a:t>14</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Jotham</a:t>
                      </a:r>
                      <a:endParaRPr lang="en-US" sz="1100"/>
                    </a:p>
                  </a:txBody>
                  <a:tcPr marL="0" marR="0" marT="0" marB="0" vert="horz" anchor="ctr"/>
                </a:tc>
                <a:tc>
                  <a:txBody>
                    <a:bodyPr/>
                    <a:p>
                      <a:pPr algn="ctr">
                        <a:buNone/>
                      </a:pPr>
                      <a:r>
                        <a:rPr sz="1100"/>
                        <a:t>G</a:t>
                      </a:r>
                      <a:endParaRPr lang="en-US" sz="1100"/>
                    </a:p>
                  </a:txBody>
                  <a:tcPr marL="0" marR="0" marT="0" marB="0" vert="horz" anchor="ctr"/>
                </a:tc>
                <a:tc>
                  <a:txBody>
                    <a:bodyPr/>
                    <a:p>
                      <a:pPr algn="r">
                        <a:buNone/>
                      </a:pPr>
                      <a:r>
                        <a:rPr sz="1100"/>
                        <a:t>16</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r>
                        <a:rPr lang="en-US" sz="1100"/>
                        <a:t> </a:t>
                      </a:r>
                      <a:r>
                        <a:rPr sz="1100"/>
                        <a:t>2 Kings 15:38; 2 Chr. 27:7-9</a:t>
                      </a:r>
                      <a:endParaRPr lang="en-US" sz="1100"/>
                    </a:p>
                  </a:txBody>
                  <a:tcPr marL="0" marR="0" marT="0" marB="0" vert="horz" anchor="ctr"/>
                </a:tc>
              </a:tr>
              <a:tr h="163195">
                <a:tc>
                  <a:txBody>
                    <a:bodyPr/>
                    <a:p>
                      <a:pPr algn="ctr">
                        <a:buNone/>
                      </a:pPr>
                      <a:r>
                        <a:rPr sz="1100"/>
                        <a:t>15</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Ahaz (Jehoahaz)</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16</a:t>
                      </a:r>
                      <a:endParaRPr lang="en-US" sz="1100"/>
                    </a:p>
                  </a:txBody>
                  <a:tcPr marL="0" marR="0" marT="0" marB="0" vert="horz" anchor="ctr"/>
                </a:tc>
                <a:tc>
                  <a:txBody>
                    <a:bodyPr/>
                    <a:p>
                      <a:pPr algn="r">
                        <a:buNone/>
                      </a:pPr>
                      <a:r>
                        <a:rPr sz="1100"/>
                        <a:t>20</a:t>
                      </a:r>
                      <a:endParaRPr lang="en-US" sz="1100"/>
                    </a:p>
                  </a:txBody>
                  <a:tcPr marL="0" marR="0" marT="0" marB="0" vert="horz" anchor="ctr"/>
                </a:tc>
                <a:tc>
                  <a:txBody>
                    <a:bodyPr/>
                    <a:p>
                      <a:pPr algn="r">
                        <a:buNone/>
                      </a:pPr>
                      <a:r>
                        <a:rPr sz="1100"/>
                        <a:t>36</a:t>
                      </a:r>
                      <a:endParaRPr lang="en-US" sz="1100"/>
                    </a:p>
                  </a:txBody>
                  <a:tcPr marL="0" marR="0" marT="0" marB="0" vert="horz" anchor="ctr"/>
                </a:tc>
                <a:tc>
                  <a:txBody>
                    <a:bodyPr/>
                    <a:p>
                      <a:pPr>
                        <a:buNone/>
                      </a:pPr>
                      <a:r>
                        <a:rPr lang="en-US" sz="1100"/>
                        <a:t> </a:t>
                      </a:r>
                      <a:r>
                        <a:rPr sz="1100"/>
                        <a:t>2 Kings 16:1-2; 2 Chron 28:1-3</a:t>
                      </a:r>
                      <a:endParaRPr lang="en-US" sz="1100"/>
                    </a:p>
                  </a:txBody>
                  <a:tcPr marL="0" marR="0" marT="0" marB="0" vert="horz" anchor="ctr"/>
                </a:tc>
              </a:tr>
              <a:tr h="163830">
                <a:tc>
                  <a:txBody>
                    <a:bodyPr/>
                    <a:p>
                      <a:pPr algn="ctr">
                        <a:buNone/>
                      </a:pPr>
                      <a:r>
                        <a:rPr sz="1100"/>
                        <a:t>16</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Hezekiah</a:t>
                      </a:r>
                      <a:endParaRPr lang="en-US" sz="1100"/>
                    </a:p>
                  </a:txBody>
                  <a:tcPr marL="0" marR="0" marT="0" marB="0" vert="horz" anchor="ctr"/>
                </a:tc>
                <a:tc>
                  <a:txBody>
                    <a:bodyPr/>
                    <a:p>
                      <a:pPr algn="ctr">
                        <a:buNone/>
                      </a:pPr>
                      <a:r>
                        <a:rPr sz="1100"/>
                        <a:t>G</a:t>
                      </a:r>
                      <a:endParaRPr lang="en-US" sz="1100"/>
                    </a:p>
                  </a:txBody>
                  <a:tcPr marL="0" marR="0" marT="0" marB="0" vert="horz" anchor="ctr"/>
                </a:tc>
                <a:tc>
                  <a:txBody>
                    <a:bodyPr/>
                    <a:p>
                      <a:pPr algn="r">
                        <a:buNone/>
                      </a:pPr>
                      <a:r>
                        <a:rPr sz="1100"/>
                        <a:t>29</a:t>
                      </a:r>
                      <a:endParaRPr lang="en-US" sz="1100"/>
                    </a:p>
                  </a:txBody>
                  <a:tcPr marL="0" marR="0" marT="0" marB="0" vert="horz" anchor="ctr"/>
                </a:tc>
                <a:tc>
                  <a:txBody>
                    <a:bodyPr/>
                    <a:p>
                      <a:pPr algn="r">
                        <a:buNone/>
                      </a:pPr>
                      <a:r>
                        <a:rPr sz="1100"/>
                        <a:t>25</a:t>
                      </a:r>
                      <a:endParaRPr lang="en-US" sz="1100"/>
                    </a:p>
                  </a:txBody>
                  <a:tcPr marL="0" marR="0" marT="0" marB="0" vert="horz" anchor="ctr"/>
                </a:tc>
                <a:tc>
                  <a:txBody>
                    <a:bodyPr/>
                    <a:p>
                      <a:pPr algn="r">
                        <a:buNone/>
                      </a:pPr>
                      <a:r>
                        <a:rPr sz="1100"/>
                        <a:t>54</a:t>
                      </a:r>
                      <a:endParaRPr lang="en-US" sz="1100"/>
                    </a:p>
                  </a:txBody>
                  <a:tcPr marL="0" marR="0" marT="0" marB="0" vert="horz" anchor="ctr"/>
                </a:tc>
                <a:tc>
                  <a:txBody>
                    <a:bodyPr/>
                    <a:p>
                      <a:pPr>
                        <a:buNone/>
                      </a:pPr>
                      <a:r>
                        <a:rPr lang="en-US" sz="1100"/>
                        <a:t> </a:t>
                      </a:r>
                      <a:r>
                        <a:rPr sz="1100"/>
                        <a:t>2 Kings 18:1-2</a:t>
                      </a:r>
                      <a:endParaRPr lang="en-US" sz="1100"/>
                    </a:p>
                  </a:txBody>
                  <a:tcPr marL="0" marR="0" marT="0" marB="0" vert="horz" anchor="ctr"/>
                </a:tc>
              </a:tr>
              <a:tr h="163195">
                <a:tc>
                  <a:txBody>
                    <a:bodyPr/>
                    <a:p>
                      <a:pPr algn="ctr">
                        <a:buNone/>
                      </a:pPr>
                      <a:r>
                        <a:rPr sz="1100"/>
                        <a:t>17</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Manasseh</a:t>
                      </a:r>
                      <a:endParaRPr lang="en-US" sz="1100"/>
                    </a:p>
                  </a:txBody>
                  <a:tcPr marL="0" marR="0" marT="0" marB="0" vert="horz" anchor="ctr"/>
                </a:tc>
                <a:tc>
                  <a:txBody>
                    <a:bodyPr/>
                    <a:p>
                      <a:pPr algn="ctr">
                        <a:buNone/>
                      </a:pPr>
                      <a:r>
                        <a:rPr sz="1100"/>
                        <a:t>G</a:t>
                      </a:r>
                      <a:endParaRPr lang="en-US" sz="1100"/>
                    </a:p>
                  </a:txBody>
                  <a:tcPr marL="0" marR="0" marT="0" marB="0" vert="horz" anchor="ctr"/>
                </a:tc>
                <a:tc>
                  <a:txBody>
                    <a:bodyPr/>
                    <a:p>
                      <a:pPr algn="r">
                        <a:buNone/>
                      </a:pPr>
                      <a:r>
                        <a:rPr sz="1100"/>
                        <a:t>55</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endParaRPr lang="en-US" sz="1100"/>
                    </a:p>
                  </a:txBody>
                  <a:tcPr marL="0" marR="0" marT="0" marB="0" vert="horz" anchor="ctr"/>
                </a:tc>
              </a:tr>
              <a:tr h="163830">
                <a:tc>
                  <a:txBody>
                    <a:bodyPr/>
                    <a:p>
                      <a:pPr algn="ctr">
                        <a:buNone/>
                      </a:pPr>
                      <a:r>
                        <a:rPr sz="1100"/>
                        <a:t>18</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Amon</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3</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endParaRPr lang="en-US" sz="1100"/>
                    </a:p>
                  </a:txBody>
                  <a:tcPr marL="0" marR="0" marT="0" marB="0" vert="horz" anchor="ctr"/>
                </a:tc>
              </a:tr>
              <a:tr h="163195">
                <a:tc>
                  <a:txBody>
                    <a:bodyPr/>
                    <a:p>
                      <a:pPr algn="ctr">
                        <a:buNone/>
                      </a:pPr>
                      <a:r>
                        <a:rPr sz="1100"/>
                        <a:t>19</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Josiah</a:t>
                      </a:r>
                      <a:endParaRPr lang="en-US" sz="1100"/>
                    </a:p>
                  </a:txBody>
                  <a:tcPr marL="0" marR="0" marT="0" marB="0" vert="horz" anchor="ctr"/>
                </a:tc>
                <a:tc>
                  <a:txBody>
                    <a:bodyPr/>
                    <a:p>
                      <a:pPr algn="ctr">
                        <a:buNone/>
                      </a:pPr>
                      <a:r>
                        <a:rPr sz="1100"/>
                        <a:t>G</a:t>
                      </a:r>
                      <a:endParaRPr lang="en-US" sz="1100"/>
                    </a:p>
                  </a:txBody>
                  <a:tcPr marL="0" marR="0" marT="0" marB="0" vert="horz" anchor="ctr"/>
                </a:tc>
                <a:tc>
                  <a:txBody>
                    <a:bodyPr/>
                    <a:p>
                      <a:pPr algn="r">
                        <a:buNone/>
                      </a:pPr>
                      <a:r>
                        <a:rPr sz="1100"/>
                        <a:t>33</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r>
                        <a:rPr lang="en-US" sz="1100"/>
                        <a:t> </a:t>
                      </a:r>
                      <a:r>
                        <a:rPr sz="1100"/>
                        <a:t>2 Kings 22:1</a:t>
                      </a:r>
                      <a:endParaRPr lang="en-US" sz="1100"/>
                    </a:p>
                  </a:txBody>
                  <a:tcPr marL="0" marR="0" marT="0" marB="0" vert="horz" anchor="ctr"/>
                </a:tc>
              </a:tr>
              <a:tr h="164465">
                <a:tc>
                  <a:txBody>
                    <a:bodyPr/>
                    <a:p>
                      <a:pPr algn="ctr">
                        <a:buNone/>
                      </a:pPr>
                      <a:r>
                        <a:rPr sz="1100"/>
                        <a:t>20</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Jehoahaz (Shallum)</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1</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endParaRPr lang="en-US" sz="1100"/>
                    </a:p>
                  </a:txBody>
                  <a:tcPr marL="0" marR="0" marT="0" marB="0" vert="horz" anchor="ctr"/>
                </a:tc>
              </a:tr>
              <a:tr h="163195">
                <a:tc>
                  <a:txBody>
                    <a:bodyPr/>
                    <a:p>
                      <a:pPr algn="ctr">
                        <a:buNone/>
                      </a:pPr>
                      <a:r>
                        <a:rPr sz="1100"/>
                        <a:t>21</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Jehoiakim (Ellakim)</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12</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endParaRPr lang="en-US" sz="1100"/>
                    </a:p>
                  </a:txBody>
                  <a:tcPr marL="0" marR="0" marT="0" marB="0" vert="horz" anchor="ctr"/>
                </a:tc>
              </a:tr>
              <a:tr h="327025">
                <a:tc>
                  <a:txBody>
                    <a:bodyPr/>
                    <a:p>
                      <a:pPr algn="ctr">
                        <a:buNone/>
                      </a:pPr>
                      <a:r>
                        <a:rPr sz="1100"/>
                        <a:t>22</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Jehoiachin (Jeconiah, Coniah)</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2</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endParaRPr lang="en-US" sz="1100"/>
                    </a:p>
                  </a:txBody>
                  <a:tcPr marL="0" marR="0" marT="0" marB="0" vert="horz" anchor="ctr"/>
                </a:tc>
              </a:tr>
              <a:tr h="163830">
                <a:tc>
                  <a:txBody>
                    <a:bodyPr/>
                    <a:p>
                      <a:pPr algn="ctr">
                        <a:buNone/>
                      </a:pPr>
                      <a:r>
                        <a:rPr sz="1100"/>
                        <a:t>23</a:t>
                      </a:r>
                      <a:endParaRPr lang="en-US" sz="1100"/>
                    </a:p>
                  </a:txBody>
                  <a:tcPr marL="0" marR="0" marT="0" marB="0" vert="horz" anchor="ctr"/>
                </a:tc>
                <a:tc>
                  <a:txBody>
                    <a:bodyPr/>
                    <a:p>
                      <a:pPr>
                        <a:buNone/>
                      </a:pPr>
                      <a:r>
                        <a:rPr sz="1100"/>
                        <a:t>King N</a:t>
                      </a:r>
                      <a:endParaRPr lang="en-US" sz="1100"/>
                    </a:p>
                  </a:txBody>
                  <a:tcPr marL="0" marR="0" marT="0" marB="0" vert="horz" anchor="ctr"/>
                </a:tc>
                <a:tc>
                  <a:txBody>
                    <a:bodyPr/>
                    <a:p>
                      <a:pPr>
                        <a:buNone/>
                      </a:pPr>
                      <a:r>
                        <a:rPr sz="1100"/>
                        <a:t>Zedekiah (Mattaniah)</a:t>
                      </a:r>
                      <a:endParaRPr lang="en-US" sz="1100"/>
                    </a:p>
                  </a:txBody>
                  <a:tcPr marL="0" marR="0" marT="0" marB="0" vert="horz" anchor="ctr"/>
                </a:tc>
                <a:tc>
                  <a:txBody>
                    <a:bodyPr/>
                    <a:p>
                      <a:pPr algn="ctr">
                        <a:buNone/>
                      </a:pPr>
                      <a:r>
                        <a:rPr sz="1100"/>
                        <a:t>B</a:t>
                      </a:r>
                      <a:endParaRPr lang="en-US" sz="1100"/>
                    </a:p>
                  </a:txBody>
                  <a:tcPr marL="0" marR="0" marT="0" marB="0" vert="horz" anchor="ctr"/>
                </a:tc>
                <a:tc>
                  <a:txBody>
                    <a:bodyPr/>
                    <a:p>
                      <a:pPr algn="r">
                        <a:buNone/>
                      </a:pPr>
                      <a:r>
                        <a:rPr sz="1100"/>
                        <a:t>12</a:t>
                      </a:r>
                      <a:endParaRPr lang="en-US" sz="1100"/>
                    </a:p>
                  </a:txBody>
                  <a:tcPr marL="0" marR="0" marT="0" marB="0" vert="horz" anchor="ctr"/>
                </a:tc>
                <a:tc>
                  <a:txBody>
                    <a:bodyPr/>
                    <a:p>
                      <a:pPr algn="r">
                        <a:buNone/>
                      </a:pPr>
                      <a:endParaRPr lang="en-US" sz="1100"/>
                    </a:p>
                  </a:txBody>
                  <a:tcPr marL="0" marR="0" marT="0" marB="0" vert="horz" anchor="ctr"/>
                </a:tc>
                <a:tc>
                  <a:txBody>
                    <a:bodyPr/>
                    <a:p>
                      <a:pPr algn="r">
                        <a:buNone/>
                      </a:pPr>
                      <a:endParaRPr lang="en-US" sz="1100"/>
                    </a:p>
                  </a:txBody>
                  <a:tcPr marL="0" marR="0" marT="0" marB="0" vert="horz" anchor="ctr"/>
                </a:tc>
                <a:tc>
                  <a:txBody>
                    <a:bodyPr/>
                    <a:p>
                      <a:pPr>
                        <a:buNone/>
                      </a:pPr>
                      <a:endParaRPr lang="en-US" sz="1100"/>
                    </a:p>
                  </a:txBody>
                  <a:tcPr marL="0" marR="0" marT="0" marB="0" vert="horz" anchor="ctr"/>
                </a:tc>
              </a:tr>
            </a:tbl>
          </a:graphicData>
        </a:graphic>
      </p:graphicFrame>
      <p:cxnSp>
        <p:nvCxnSpPr>
          <p:cNvPr id="32" name="SplitLine"/>
          <p:cNvCxnSpPr/>
          <p:nvPr/>
        </p:nvCxnSpPr>
        <p:spPr>
          <a:xfrm>
            <a:off x="227330" y="1402715"/>
            <a:ext cx="864298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Verses2"/>
          <p:cNvSpPr txBox="1"/>
          <p:nvPr/>
        </p:nvSpPr>
        <p:spPr>
          <a:xfrm>
            <a:off x="234315" y="732155"/>
            <a:ext cx="8686800" cy="4378325"/>
          </a:xfrm>
          <a:prstGeom prst="rect">
            <a:avLst/>
          </a:prstGeom>
          <a:gradFill>
            <a:gsLst>
              <a:gs pos="0">
                <a:srgbClr val="FBFB11"/>
              </a:gs>
              <a:gs pos="100000">
                <a:srgbClr val="838309"/>
              </a:gs>
            </a:gsLst>
            <a:path path="circle">
              <a:fillToRect l="50000" t="50000" r="50000" b="50000"/>
            </a:path>
            <a:tileRect/>
          </a:gradFill>
          <a:effectLst>
            <a:outerShdw blurRad="50800" dist="38100" dir="2700000" algn="tl" rotWithShape="0">
              <a:prstClr val="black">
                <a:alpha val="40000"/>
              </a:prstClr>
            </a:outerShdw>
          </a:effectLst>
        </p:spPr>
        <p:txBody>
          <a:bodyPr wrap="square" rtlCol="0" anchor="t">
            <a:spAutoFit/>
          </a:bodyPr>
          <a:p>
            <a:r>
              <a:rPr lang="en-US" b="1">
                <a:sym typeface="+mn-ea"/>
              </a:rPr>
              <a:t>2 Kings 25:1-12</a:t>
            </a:r>
            <a:endParaRPr lang="en-US" b="1">
              <a:sym typeface="+mn-ea"/>
            </a:endParaRPr>
          </a:p>
          <a:p>
            <a:pPr marL="462280"/>
            <a:r>
              <a:rPr lang="en-US" sz="1400" i="1">
                <a:sym typeface="+mn-ea"/>
              </a:rPr>
              <a:t>And in the ninth year of his reign, in the tenth month, on the tenth day of the month, Nebuchadnezzar king of Babylon came with all his army against Jerusalem and laid siege to it. And they built siegeworks all around it. So the city was besieged till the eleventh year of King Zedekiah. On the ninth day of the fourth month the famine was so severe in the city that there was no food for the people of the land. Then a breach was made in the city, and all the men of war fled by night by the way of the gate between the two walls, by the king's garden, though the Chaldeans were around the city. And they went in the direction of the Arabah. But the army of the Chaldeans pursued the king and overtook him in the plains of Jericho, and all his army was scattered from him. Then they captured the king and brought him up to the king of Babylon at Riblah, and they passed sentence on him. They slaughtered the sons of Zedekiah before his eyes, and put out the eyes of Zedekiah and bound him in chains and took him to Babylon. </a:t>
            </a:r>
            <a:endParaRPr lang="en-US" sz="1400" i="1">
              <a:sym typeface="+mn-ea"/>
            </a:endParaRPr>
          </a:p>
          <a:p>
            <a:pPr marL="462280"/>
            <a:endParaRPr lang="en-US" sz="1600" i="1">
              <a:sym typeface="+mn-ea"/>
            </a:endParaRPr>
          </a:p>
          <a:p>
            <a:pPr marL="462280"/>
            <a:r>
              <a:rPr lang="en-US" sz="1400" i="1">
                <a:sym typeface="+mn-ea"/>
              </a:rPr>
              <a:t>In the fifth month, on the seventh day of the month-that was the nineteenth year of King Nebuchadnezzar, king of Babylon-Nebuzaradan, the captain of the bodyguard, a servant of the king of Babylon, came to Jerusalem. And he burned the house of the LORD and the king's house and all the houses of Jerusalem; every great house he burned down. And all the army of the Chaldeans, who were with the captain of the guard, broke down the walls around Jerusalem. And the rest of the people who were left in the city and the deserters who had deserted to the king of Babylon, together with the rest of the multitude, Nebuzaradan the captain of the guard carried into exile. But the captain of the guard left some of the poorest of the land to be vinedressers and plowmen. </a:t>
            </a:r>
            <a:endParaRPr lang="en-US" sz="1400" i="1">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2"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par>
                          <p:cTn id="8" fill="hold">
                            <p:stCondLst>
                              <p:cond delay="500"/>
                            </p:stCondLst>
                            <p:childTnLst>
                              <p:par>
                                <p:cTn id="9" presetID="10" presetClass="entr" presetSubtype="0" fill="hold" grpId="2" nodeType="afterEffect">
                                  <p:stCondLst>
                                    <p:cond delay="0"/>
                                  </p:stCondLst>
                                  <p:childTnLst>
                                    <p:set>
                                      <p:cBhvr>
                                        <p:cTn id="10" dur="1" fill="hold">
                                          <p:stCondLst>
                                            <p:cond delay="0"/>
                                          </p:stCondLst>
                                        </p:cTn>
                                        <p:tgtEl>
                                          <p:spTgt spid="27">
                                            <p:txEl>
                                              <p:pRg st="0" end="0"/>
                                            </p:txEl>
                                          </p:spTgt>
                                        </p:tgtEl>
                                        <p:attrNameLst>
                                          <p:attrName>style.visibility</p:attrName>
                                        </p:attrNameLst>
                                      </p:cBhvr>
                                      <p:to>
                                        <p:strVal val="visible"/>
                                      </p:to>
                                    </p:set>
                                    <p:animEffect transition="in" filter="fade">
                                      <p:cBhvr>
                                        <p:cTn id="11" dur="500"/>
                                        <p:tgtEl>
                                          <p:spTgt spid="27">
                                            <p:txEl>
                                              <p:pRg st="0" end="0"/>
                                            </p:txEl>
                                          </p:spTgt>
                                        </p:tgtEl>
                                      </p:cBhvr>
                                    </p:animEffect>
                                  </p:childTnLst>
                                </p:cTn>
                              </p:par>
                              <p:par>
                                <p:cTn id="12" presetID="10" presetClass="entr" presetSubtype="0" fill="hold" grpId="2" nodeType="withEffect">
                                  <p:stCondLst>
                                    <p:cond delay="0"/>
                                  </p:stCondLst>
                                  <p:childTnLst>
                                    <p:set>
                                      <p:cBhvr>
                                        <p:cTn id="13" dur="1" fill="hold">
                                          <p:stCondLst>
                                            <p:cond delay="0"/>
                                          </p:stCondLst>
                                        </p:cTn>
                                        <p:tgtEl>
                                          <p:spTgt spid="27">
                                            <p:txEl>
                                              <p:pRg st="2" end="2"/>
                                            </p:txEl>
                                          </p:spTgt>
                                        </p:tgtEl>
                                        <p:attrNameLst>
                                          <p:attrName>style.visibility</p:attrName>
                                        </p:attrNameLst>
                                      </p:cBhvr>
                                      <p:to>
                                        <p:strVal val="visible"/>
                                      </p:to>
                                    </p:set>
                                    <p:animEffect transition="in" filter="fade">
                                      <p:cBhvr>
                                        <p:cTn id="14" dur="500"/>
                                        <p:tgtEl>
                                          <p:spTgt spid="27">
                                            <p:txEl>
                                              <p:pRg st="2" end="2"/>
                                            </p:txEl>
                                          </p:spTgt>
                                        </p:tgtEl>
                                      </p:cBhvr>
                                    </p:animEffect>
                                  </p:childTnLst>
                                </p:cTn>
                              </p:par>
                              <p:par>
                                <p:cTn id="15" presetID="10" presetClass="entr" presetSubtype="0" fill="hold" grpId="2" nodeType="withEffect">
                                  <p:stCondLst>
                                    <p:cond delay="0"/>
                                  </p:stCondLst>
                                  <p:childTnLst>
                                    <p:set>
                                      <p:cBhvr>
                                        <p:cTn id="16" dur="1" fill="hold">
                                          <p:stCondLst>
                                            <p:cond delay="0"/>
                                          </p:stCondLst>
                                        </p:cTn>
                                        <p:tgtEl>
                                          <p:spTgt spid="27">
                                            <p:txEl>
                                              <p:pRg st="5" end="5"/>
                                            </p:txEl>
                                          </p:spTgt>
                                        </p:tgtEl>
                                        <p:attrNameLst>
                                          <p:attrName>style.visibility</p:attrName>
                                        </p:attrNameLst>
                                      </p:cBhvr>
                                      <p:to>
                                        <p:strVal val="visible"/>
                                      </p:to>
                                    </p:set>
                                    <p:animEffect transition="in" filter="fade">
                                      <p:cBhvr>
                                        <p:cTn id="17" dur="500"/>
                                        <p:tgtEl>
                                          <p:spTgt spid="2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2" nodeType="clickEffect">
                                  <p:stCondLst>
                                    <p:cond delay="0"/>
                                  </p:stCondLst>
                                  <p:childTnLst>
                                    <p:set>
                                      <p:cBhvr>
                                        <p:cTn id="21" dur="1" fill="hold">
                                          <p:stCondLst>
                                            <p:cond delay="0"/>
                                          </p:stCondLst>
                                        </p:cTn>
                                        <p:tgtEl>
                                          <p:spTgt spid="27">
                                            <p:txEl>
                                              <p:pRg st="1" end="1"/>
                                            </p:txEl>
                                          </p:spTgt>
                                        </p:tgtEl>
                                        <p:attrNameLst>
                                          <p:attrName>style.visibility</p:attrName>
                                        </p:attrNameLst>
                                      </p:cBhvr>
                                      <p:to>
                                        <p:strVal val="visible"/>
                                      </p:to>
                                    </p:set>
                                    <p:animEffect transition="in" filter="fade">
                                      <p:cBhvr>
                                        <p:cTn id="22" dur="500"/>
                                        <p:tgtEl>
                                          <p:spTgt spid="27">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2" nodeType="clickEffect">
                                  <p:stCondLst>
                                    <p:cond delay="0"/>
                                  </p:stCondLst>
                                  <p:childTnLst>
                                    <p:set>
                                      <p:cBhvr>
                                        <p:cTn id="26" dur="1" fill="hold">
                                          <p:stCondLst>
                                            <p:cond delay="0"/>
                                          </p:stCondLst>
                                        </p:cTn>
                                        <p:tgtEl>
                                          <p:spTgt spid="27">
                                            <p:txEl>
                                              <p:pRg st="3" end="3"/>
                                            </p:txEl>
                                          </p:spTgt>
                                        </p:tgtEl>
                                        <p:attrNameLst>
                                          <p:attrName>style.visibility</p:attrName>
                                        </p:attrNameLst>
                                      </p:cBhvr>
                                      <p:to>
                                        <p:strVal val="visible"/>
                                      </p:to>
                                    </p:set>
                                    <p:animEffect transition="in" filter="fade">
                                      <p:cBhvr>
                                        <p:cTn id="27" dur="500"/>
                                        <p:tgtEl>
                                          <p:spTgt spid="2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2" nodeType="clickEffect">
                                  <p:stCondLst>
                                    <p:cond delay="0"/>
                                  </p:stCondLst>
                                  <p:childTnLst>
                                    <p:set>
                                      <p:cBhvr>
                                        <p:cTn id="31" dur="1" fill="hold">
                                          <p:stCondLst>
                                            <p:cond delay="0"/>
                                          </p:stCondLst>
                                        </p:cTn>
                                        <p:tgtEl>
                                          <p:spTgt spid="27">
                                            <p:txEl>
                                              <p:pRg st="6" end="6"/>
                                            </p:txEl>
                                          </p:spTgt>
                                        </p:tgtEl>
                                        <p:attrNameLst>
                                          <p:attrName>style.visibility</p:attrName>
                                        </p:attrNameLst>
                                      </p:cBhvr>
                                      <p:to>
                                        <p:strVal val="visible"/>
                                      </p:to>
                                    </p:set>
                                    <p:animEffect transition="in" filter="fade">
                                      <p:cBhvr>
                                        <p:cTn id="32" dur="500"/>
                                        <p:tgtEl>
                                          <p:spTgt spid="2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p:tgtEl>
                                          <p:spTgt spid="29"/>
                                        </p:tgtEl>
                                        <p:attrNameLst>
                                          <p:attrName>ppt_y</p:attrName>
                                        </p:attrNameLst>
                                      </p:cBhvr>
                                      <p:tavLst>
                                        <p:tav tm="0">
                                          <p:val>
                                            <p:strVal val="#ppt_y+#ppt_h*1.125000"/>
                                          </p:val>
                                        </p:tav>
                                        <p:tav tm="100000">
                                          <p:val>
                                            <p:strVal val="#ppt_y"/>
                                          </p:val>
                                        </p:tav>
                                      </p:tavLst>
                                    </p:anim>
                                    <p:animEffect transition="in" filter="wipe(up)">
                                      <p:cBhvr>
                                        <p:cTn id="38" dur="500"/>
                                        <p:tgtEl>
                                          <p:spTgt spid="29"/>
                                        </p:tgtEl>
                                      </p:cBhvr>
                                    </p:animEffect>
                                  </p:childTnLst>
                                </p:cTn>
                              </p:par>
                            </p:childTnLst>
                          </p:cTn>
                        </p:par>
                        <p:par>
                          <p:cTn id="39" fill="hold">
                            <p:stCondLst>
                              <p:cond delay="500"/>
                            </p:stCondLst>
                            <p:childTnLst>
                              <p:par>
                                <p:cTn id="40" presetID="10" presetClass="entr" presetSubtype="0" fill="hold" nodeType="after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500"/>
                                        <p:tgtEl>
                                          <p:spTgt spid="32"/>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1"/>
      <p:bldP spid="19" grpId="2"/>
      <p:bldP spid="19" grpId="3"/>
      <p:bldP spid="19" grpId="4"/>
      <p:bldP spid="19" grpId="5"/>
      <p:bldP spid="19" grpId="6"/>
      <p:bldP spid="19" grpId="7"/>
      <p:bldP spid="19" grpId="8"/>
      <p:bldP spid="19" grpId="9"/>
      <p:bldP spid="19" grpId="10"/>
      <p:bldP spid="19" grpId="11"/>
      <p:bldP spid="19" grpId="12"/>
      <p:bldP spid="19" grpId="13"/>
      <p:bldP spid="19" grpId="14"/>
      <p:bldP spid="19" grpId="15"/>
      <p:bldP spid="19" grpId="16"/>
      <p:bldP spid="19" grpId="17"/>
      <p:bldP spid="19" grpId="18"/>
      <p:bldP spid="19" grpId="19"/>
      <p:bldP spid="19" grpId="20"/>
      <p:bldP spid="19" grpId="21"/>
      <p:bldP spid="19" grpId="22"/>
      <p:bldP spid="19" grpId="23"/>
      <p:bldP spid="31" grpId="0" bldLvl="0" animBg="1"/>
      <p:bldP spid="27" grpId="2" bldLvl="0" animBg="1" uiExpand="1"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5" name="ChronologyTable" hidden="1"/>
          <p:cNvGraphicFramePr/>
          <p:nvPr/>
        </p:nvGraphicFramePr>
        <p:xfrm>
          <a:off x="485775" y="4848225"/>
          <a:ext cx="7905750" cy="204470"/>
        </p:xfrm>
        <a:graphic>
          <a:graphicData uri="http://schemas.openxmlformats.org/drawingml/2006/table">
            <a:tbl>
              <a:tblPr firstRow="1" bandRow="1">
                <a:tableStyleId>{5C22544A-7EE6-4342-B048-85BDC9FD1C3A}</a:tableStyleId>
              </a:tblPr>
              <a:tblGrid>
                <a:gridCol w="790575"/>
                <a:gridCol w="790575"/>
                <a:gridCol w="790575"/>
                <a:gridCol w="790575"/>
                <a:gridCol w="790575"/>
                <a:gridCol w="790575"/>
                <a:gridCol w="790575"/>
                <a:gridCol w="790575"/>
                <a:gridCol w="790575"/>
                <a:gridCol w="790575"/>
              </a:tblGrid>
              <a:tr h="204470">
                <a:tc>
                  <a:txBody>
                    <a:bodyPr/>
                    <a:p>
                      <a:pPr>
                        <a:buNone/>
                      </a:pPr>
                      <a:endParaRPr lang="en-US" sz="800"/>
                    </a:p>
                  </a:txBody>
                  <a:tcPr/>
                </a:tc>
                <a:tc>
                  <a:txBody>
                    <a:bodyPr/>
                    <a:p>
                      <a:pPr>
                        <a:buNone/>
                      </a:pPr>
                      <a:endParaRPr lang="en-US" sz="800"/>
                    </a:p>
                  </a:txBody>
                  <a:tcPr/>
                </a:tc>
                <a:tc>
                  <a:txBody>
                    <a:bodyPr/>
                    <a:p>
                      <a:pPr>
                        <a:buNone/>
                      </a:pPr>
                      <a:endParaRPr lang="en-US" sz="800"/>
                    </a:p>
                  </a:txBody>
                  <a:tcPr/>
                </a:tc>
                <a:tc>
                  <a:txBody>
                    <a:bodyPr/>
                    <a:p>
                      <a:pPr>
                        <a:buNone/>
                      </a:pPr>
                      <a:endParaRPr lang="en-US" sz="800"/>
                    </a:p>
                  </a:txBody>
                  <a:tcPr/>
                </a:tc>
                <a:tc>
                  <a:txBody>
                    <a:bodyPr/>
                    <a:p>
                      <a:pPr>
                        <a:buNone/>
                      </a:pPr>
                      <a:endParaRPr lang="en-US" sz="800"/>
                    </a:p>
                  </a:txBody>
                  <a:tcPr/>
                </a:tc>
                <a:tc>
                  <a:txBody>
                    <a:bodyPr/>
                    <a:p>
                      <a:pPr>
                        <a:buNone/>
                      </a:pPr>
                      <a:endParaRPr lang="en-US" sz="800"/>
                    </a:p>
                  </a:txBody>
                  <a:tcPr/>
                </a:tc>
                <a:tc>
                  <a:txBody>
                    <a:bodyPr/>
                    <a:p>
                      <a:pPr>
                        <a:buNone/>
                      </a:pPr>
                      <a:endParaRPr lang="en-US" sz="800"/>
                    </a:p>
                  </a:txBody>
                  <a:tcPr/>
                </a:tc>
                <a:tc>
                  <a:txBody>
                    <a:bodyPr/>
                    <a:p>
                      <a:pPr>
                        <a:buNone/>
                      </a:pPr>
                      <a:endParaRPr lang="en-US" sz="800"/>
                    </a:p>
                  </a:txBody>
                  <a:tcPr/>
                </a:tc>
                <a:tc>
                  <a:txBody>
                    <a:bodyPr/>
                    <a:p>
                      <a:pPr>
                        <a:buNone/>
                      </a:pPr>
                      <a:endParaRPr lang="en-US" sz="800"/>
                    </a:p>
                  </a:txBody>
                  <a:tcPr/>
                </a:tc>
                <a:tc>
                  <a:txBody>
                    <a:bodyPr/>
                    <a:p>
                      <a:pPr>
                        <a:buNone/>
                      </a:pPr>
                      <a:endParaRPr lang="en-US" sz="800"/>
                    </a:p>
                  </a:txBody>
                  <a:tcPr/>
                </a:tc>
              </a:tr>
            </a:tbl>
          </a:graphicData>
        </a:graphic>
      </p:graphicFrame>
      <p:sp>
        <p:nvSpPr>
          <p:cNvPr id="19" name="Chronology of Kings"/>
          <p:cNvSpPr txBox="1"/>
          <p:nvPr/>
        </p:nvSpPr>
        <p:spPr>
          <a:xfrm>
            <a:off x="262890" y="240665"/>
            <a:ext cx="5861685" cy="491490"/>
          </a:xfrm>
          <a:prstGeom prst="rect">
            <a:avLst/>
          </a:prstGeom>
          <a:noFill/>
        </p:spPr>
        <p:txBody>
          <a:bodyPr wrap="square" rtlCol="0">
            <a:spAutoFit/>
            <a:scene3d>
              <a:camera prst="orthographicFront"/>
              <a:lightRig rig="threePt" dir="t"/>
            </a:scene3d>
          </a:bodyPr>
          <a:p>
            <a:r>
              <a:rPr lang="en-US" sz="2800">
                <a:ln w="10160">
                  <a:solidFill>
                    <a:schemeClr val="accent5"/>
                  </a:solidFill>
                  <a:prstDash val="solid"/>
                </a:ln>
                <a:solidFill>
                  <a:srgbClr val="FFFFFF"/>
                </a:solidFill>
                <a:effectLst>
                  <a:outerShdw blurRad="38100" dist="22860" dir="5400000" algn="tl" rotWithShape="0">
                    <a:srgbClr val="000000">
                      <a:alpha val="30000"/>
                    </a:srgbClr>
                  </a:outerShdw>
                </a:effectLst>
                <a:latin typeface="+mj-lt"/>
                <a:sym typeface="+mn-ea"/>
              </a:rPr>
              <a:t>A Chronology of Kings</a:t>
            </a:r>
            <a:endParaRPr lang="en-US" sz="2800" noProof="1">
              <a:ln w="10160">
                <a:solidFill>
                  <a:schemeClr val="accent5"/>
                </a:solidFill>
                <a:prstDash val="solid"/>
              </a:ln>
              <a:solidFill>
                <a:srgbClr val="FFFFFF"/>
              </a:solidFill>
              <a:effectLst>
                <a:outerShdw blurRad="38100" dist="22860" dir="5400000" algn="tl" rotWithShape="0">
                  <a:srgbClr val="000000">
                    <a:alpha val="30000"/>
                  </a:srgbClr>
                </a:outerShdw>
              </a:effectLst>
              <a:latin typeface="+mj-lt"/>
              <a:ea typeface="Microsoft YaHei" panose="020B0503020204020204" charset="-122"/>
              <a:cs typeface="+mn-cs"/>
            </a:endParaRPr>
          </a:p>
        </p:txBody>
      </p:sp>
      <p:sp>
        <p:nvSpPr>
          <p:cNvPr id="26" name="KingSpan"/>
          <p:cNvSpPr/>
          <p:nvPr/>
        </p:nvSpPr>
        <p:spPr>
          <a:xfrm rot="10800000" flipV="1">
            <a:off x="4091305" y="3877310"/>
            <a:ext cx="3650615" cy="861695"/>
          </a:xfrm>
          <a:prstGeom prst="rect">
            <a:avLst/>
          </a:prstGeom>
          <a:gradFill>
            <a:gsLst>
              <a:gs pos="0">
                <a:srgbClr val="007BD3"/>
              </a:gs>
              <a:gs pos="100000">
                <a:srgbClr val="034373"/>
              </a:gs>
            </a:gsLst>
            <a:lin ang="162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2000" b="1">
                <a:solidFill>
                  <a:schemeClr val="bg1"/>
                </a:solidFill>
              </a:rPr>
              <a:t>Jewish Kings</a:t>
            </a:r>
            <a:endParaRPr lang="en-US" sz="2000" b="1">
              <a:solidFill>
                <a:schemeClr val="bg1"/>
              </a:solidFill>
            </a:endParaRPr>
          </a:p>
          <a:p>
            <a:pPr algn="ctr"/>
            <a:endParaRPr lang="en-US" sz="2000" b="1">
              <a:solidFill>
                <a:schemeClr val="bg1"/>
              </a:solidFill>
            </a:endParaRPr>
          </a:p>
        </p:txBody>
      </p:sp>
      <p:grpSp>
        <p:nvGrpSpPr>
          <p:cNvPr id="37" name="Timeline"/>
          <p:cNvGrpSpPr/>
          <p:nvPr/>
        </p:nvGrpSpPr>
        <p:grpSpPr>
          <a:xfrm>
            <a:off x="164465" y="4453255"/>
            <a:ext cx="8518525" cy="491490"/>
            <a:chOff x="259" y="7013"/>
            <a:chExt cx="13415" cy="774"/>
          </a:xfrm>
        </p:grpSpPr>
        <p:grpSp>
          <p:nvGrpSpPr>
            <p:cNvPr id="24" name="Centuries"/>
            <p:cNvGrpSpPr/>
            <p:nvPr/>
          </p:nvGrpSpPr>
          <p:grpSpPr>
            <a:xfrm>
              <a:off x="259" y="7013"/>
              <a:ext cx="13415" cy="774"/>
              <a:chOff x="509" y="8769"/>
              <a:chExt cx="18146" cy="774"/>
            </a:xfrm>
          </p:grpSpPr>
          <p:sp>
            <p:nvSpPr>
              <p:cNvPr id="6" name="Text Box 5"/>
              <p:cNvSpPr txBox="1"/>
              <p:nvPr/>
            </p:nvSpPr>
            <p:spPr>
              <a:xfrm>
                <a:off x="17347" y="8769"/>
                <a:ext cx="1308" cy="774"/>
              </a:xfrm>
              <a:prstGeom prst="rect">
                <a:avLst/>
              </a:prstGeom>
              <a:noFill/>
            </p:spPr>
            <p:txBody>
              <a:bodyPr wrap="square" rtlCol="0">
                <a:spAutoFit/>
              </a:bodyPr>
              <a:p>
                <a:pPr algn="ctr"/>
                <a:r>
                  <a:rPr lang="en-US" sz="1400" b="1">
                    <a:solidFill>
                      <a:schemeClr val="bg1"/>
                    </a:solidFill>
                  </a:rPr>
                  <a:t>500</a:t>
                </a:r>
                <a:endParaRPr lang="en-US" sz="1400" b="1">
                  <a:solidFill>
                    <a:schemeClr val="bg1"/>
                  </a:solidFill>
                </a:endParaRPr>
              </a:p>
              <a:p>
                <a:pPr algn="ctr"/>
                <a:r>
                  <a:rPr lang="en-US" sz="1400" b="1">
                    <a:solidFill>
                      <a:schemeClr val="bg1"/>
                    </a:solidFill>
                    <a:sym typeface="Wingdings" panose="05000000000000000000" charset="0"/>
                  </a:rPr>
                  <a:t></a:t>
                </a:r>
                <a:endParaRPr lang="en-US" sz="1400" b="1">
                  <a:solidFill>
                    <a:schemeClr val="bg1"/>
                  </a:solidFill>
                  <a:sym typeface="Wingdings" panose="05000000000000000000" charset="0"/>
                </a:endParaRPr>
              </a:p>
            </p:txBody>
          </p:sp>
          <p:sp>
            <p:nvSpPr>
              <p:cNvPr id="7" name="Text Box 6"/>
              <p:cNvSpPr txBox="1"/>
              <p:nvPr/>
            </p:nvSpPr>
            <p:spPr>
              <a:xfrm>
                <a:off x="15699" y="8769"/>
                <a:ext cx="1308" cy="774"/>
              </a:xfrm>
              <a:prstGeom prst="rect">
                <a:avLst/>
              </a:prstGeom>
              <a:noFill/>
            </p:spPr>
            <p:txBody>
              <a:bodyPr wrap="square" rtlCol="0">
                <a:spAutoFit/>
              </a:bodyPr>
              <a:p>
                <a:pPr algn="ctr"/>
                <a:r>
                  <a:rPr lang="en-US" sz="1400" b="1">
                    <a:solidFill>
                      <a:schemeClr val="bg1"/>
                    </a:solidFill>
                  </a:rPr>
                  <a:t>600</a:t>
                </a:r>
                <a:endParaRPr lang="en-US" sz="1400" b="1">
                  <a:solidFill>
                    <a:schemeClr val="bg1"/>
                  </a:solidFill>
                </a:endParaRPr>
              </a:p>
              <a:p>
                <a:pPr algn="ctr"/>
                <a:r>
                  <a:rPr lang="en-US" sz="1400" b="1">
                    <a:solidFill>
                      <a:schemeClr val="bg1"/>
                    </a:solidFill>
                    <a:sym typeface="Wingdings" panose="05000000000000000000" charset="0"/>
                  </a:rPr>
                  <a:t></a:t>
                </a:r>
                <a:endParaRPr lang="en-US" sz="1400" b="1">
                  <a:solidFill>
                    <a:schemeClr val="bg1"/>
                  </a:solidFill>
                  <a:sym typeface="Wingdings" panose="05000000000000000000" charset="0"/>
                </a:endParaRPr>
              </a:p>
            </p:txBody>
          </p:sp>
          <p:sp>
            <p:nvSpPr>
              <p:cNvPr id="8" name="Text Box 7"/>
              <p:cNvSpPr txBox="1"/>
              <p:nvPr/>
            </p:nvSpPr>
            <p:spPr>
              <a:xfrm>
                <a:off x="13995" y="8769"/>
                <a:ext cx="1308" cy="774"/>
              </a:xfrm>
              <a:prstGeom prst="rect">
                <a:avLst/>
              </a:prstGeom>
              <a:noFill/>
            </p:spPr>
            <p:txBody>
              <a:bodyPr wrap="square" rtlCol="0">
                <a:spAutoFit/>
              </a:bodyPr>
              <a:p>
                <a:pPr algn="ctr"/>
                <a:r>
                  <a:rPr lang="en-US" sz="1400" b="1">
                    <a:solidFill>
                      <a:schemeClr val="bg1"/>
                    </a:solidFill>
                  </a:rPr>
                  <a:t>700</a:t>
                </a:r>
                <a:endParaRPr lang="en-US" sz="1400" b="1">
                  <a:solidFill>
                    <a:schemeClr val="bg1"/>
                  </a:solidFill>
                </a:endParaRPr>
              </a:p>
              <a:p>
                <a:pPr algn="ctr"/>
                <a:r>
                  <a:rPr lang="en-US" sz="1400" b="1">
                    <a:solidFill>
                      <a:schemeClr val="bg1"/>
                    </a:solidFill>
                    <a:sym typeface="Wingdings" panose="05000000000000000000" charset="0"/>
                  </a:rPr>
                  <a:t></a:t>
                </a:r>
                <a:endParaRPr lang="en-US" sz="1400" b="1">
                  <a:solidFill>
                    <a:schemeClr val="bg1"/>
                  </a:solidFill>
                  <a:sym typeface="Wingdings" panose="05000000000000000000" charset="0"/>
                </a:endParaRPr>
              </a:p>
            </p:txBody>
          </p:sp>
          <p:sp>
            <p:nvSpPr>
              <p:cNvPr id="9" name="Text Box 8"/>
              <p:cNvSpPr txBox="1"/>
              <p:nvPr/>
            </p:nvSpPr>
            <p:spPr>
              <a:xfrm>
                <a:off x="12339" y="8769"/>
                <a:ext cx="1308" cy="774"/>
              </a:xfrm>
              <a:prstGeom prst="rect">
                <a:avLst/>
              </a:prstGeom>
              <a:noFill/>
            </p:spPr>
            <p:txBody>
              <a:bodyPr wrap="square" rtlCol="0">
                <a:spAutoFit/>
              </a:bodyPr>
              <a:p>
                <a:pPr algn="ctr"/>
                <a:r>
                  <a:rPr lang="en-US" sz="1400" b="1">
                    <a:solidFill>
                      <a:schemeClr val="bg1"/>
                    </a:solidFill>
                  </a:rPr>
                  <a:t>800</a:t>
                </a:r>
                <a:endParaRPr lang="en-US" sz="1400" b="1">
                  <a:solidFill>
                    <a:schemeClr val="bg1"/>
                  </a:solidFill>
                </a:endParaRPr>
              </a:p>
              <a:p>
                <a:pPr algn="ctr"/>
                <a:r>
                  <a:rPr lang="en-US" sz="1400" b="1">
                    <a:solidFill>
                      <a:schemeClr val="bg1"/>
                    </a:solidFill>
                    <a:sym typeface="Wingdings" panose="05000000000000000000" charset="0"/>
                  </a:rPr>
                  <a:t></a:t>
                </a:r>
                <a:endParaRPr lang="en-US" sz="1400" b="1">
                  <a:solidFill>
                    <a:schemeClr val="bg1"/>
                  </a:solidFill>
                  <a:sym typeface="Wingdings" panose="05000000000000000000" charset="0"/>
                </a:endParaRPr>
              </a:p>
            </p:txBody>
          </p:sp>
          <p:sp>
            <p:nvSpPr>
              <p:cNvPr id="10" name="Text Box 9"/>
              <p:cNvSpPr txBox="1"/>
              <p:nvPr/>
            </p:nvSpPr>
            <p:spPr>
              <a:xfrm>
                <a:off x="10691" y="8769"/>
                <a:ext cx="1308" cy="774"/>
              </a:xfrm>
              <a:prstGeom prst="rect">
                <a:avLst/>
              </a:prstGeom>
              <a:noFill/>
            </p:spPr>
            <p:txBody>
              <a:bodyPr wrap="square" rtlCol="0">
                <a:spAutoFit/>
              </a:bodyPr>
              <a:p>
                <a:pPr algn="ctr"/>
                <a:r>
                  <a:rPr lang="en-US" sz="1400" b="1">
                    <a:solidFill>
                      <a:schemeClr val="bg1"/>
                    </a:solidFill>
                  </a:rPr>
                  <a:t>900</a:t>
                </a:r>
                <a:endParaRPr lang="en-US" sz="1400" b="1">
                  <a:solidFill>
                    <a:schemeClr val="bg1"/>
                  </a:solidFill>
                </a:endParaRPr>
              </a:p>
              <a:p>
                <a:pPr algn="ctr"/>
                <a:r>
                  <a:rPr lang="en-US" sz="1400" b="1">
                    <a:solidFill>
                      <a:schemeClr val="bg1"/>
                    </a:solidFill>
                    <a:sym typeface="Wingdings" panose="05000000000000000000" charset="0"/>
                  </a:rPr>
                  <a:t></a:t>
                </a:r>
                <a:endParaRPr lang="en-US" sz="1400" b="1">
                  <a:solidFill>
                    <a:schemeClr val="bg1"/>
                  </a:solidFill>
                  <a:sym typeface="Wingdings" panose="05000000000000000000" charset="0"/>
                </a:endParaRPr>
              </a:p>
            </p:txBody>
          </p:sp>
          <p:sp>
            <p:nvSpPr>
              <p:cNvPr id="11" name="Text Box 10"/>
              <p:cNvSpPr txBox="1"/>
              <p:nvPr/>
            </p:nvSpPr>
            <p:spPr>
              <a:xfrm>
                <a:off x="8872" y="8769"/>
                <a:ext cx="1490" cy="774"/>
              </a:xfrm>
              <a:prstGeom prst="rect">
                <a:avLst/>
              </a:prstGeom>
              <a:noFill/>
            </p:spPr>
            <p:txBody>
              <a:bodyPr wrap="square" rtlCol="0">
                <a:spAutoFit/>
              </a:bodyPr>
              <a:p>
                <a:pPr algn="ctr"/>
                <a:r>
                  <a:rPr lang="en-US" sz="1400" b="1">
                    <a:solidFill>
                      <a:schemeClr val="bg1"/>
                    </a:solidFill>
                  </a:rPr>
                  <a:t>1000</a:t>
                </a:r>
                <a:endParaRPr lang="en-US" sz="1400" b="1">
                  <a:solidFill>
                    <a:schemeClr val="bg1"/>
                  </a:solidFill>
                </a:endParaRPr>
              </a:p>
              <a:p>
                <a:pPr algn="ctr"/>
                <a:r>
                  <a:rPr lang="en-US" sz="1400" b="1">
                    <a:solidFill>
                      <a:schemeClr val="bg1"/>
                    </a:solidFill>
                    <a:sym typeface="Wingdings" panose="05000000000000000000" charset="0"/>
                  </a:rPr>
                  <a:t></a:t>
                </a:r>
                <a:endParaRPr lang="en-US" sz="1400" b="1">
                  <a:solidFill>
                    <a:schemeClr val="bg1"/>
                  </a:solidFill>
                  <a:sym typeface="Wingdings" panose="05000000000000000000" charset="0"/>
                </a:endParaRPr>
              </a:p>
            </p:txBody>
          </p:sp>
          <p:sp>
            <p:nvSpPr>
              <p:cNvPr id="12" name="Text Box 11"/>
              <p:cNvSpPr txBox="1"/>
              <p:nvPr/>
            </p:nvSpPr>
            <p:spPr>
              <a:xfrm>
                <a:off x="7165" y="8769"/>
                <a:ext cx="1490" cy="774"/>
              </a:xfrm>
              <a:prstGeom prst="rect">
                <a:avLst/>
              </a:prstGeom>
              <a:noFill/>
            </p:spPr>
            <p:txBody>
              <a:bodyPr wrap="square" rtlCol="0">
                <a:spAutoFit/>
              </a:bodyPr>
              <a:p>
                <a:pPr algn="ctr"/>
                <a:r>
                  <a:rPr lang="en-US" sz="1400" b="1">
                    <a:solidFill>
                      <a:schemeClr val="bg1"/>
                    </a:solidFill>
                  </a:rPr>
                  <a:t>1100</a:t>
                </a:r>
                <a:endParaRPr lang="en-US" sz="1400" b="1">
                  <a:solidFill>
                    <a:schemeClr val="bg1"/>
                  </a:solidFill>
                </a:endParaRPr>
              </a:p>
              <a:p>
                <a:pPr algn="ctr"/>
                <a:r>
                  <a:rPr lang="en-US" sz="1400" b="1">
                    <a:solidFill>
                      <a:schemeClr val="bg1"/>
                    </a:solidFill>
                    <a:sym typeface="Wingdings" panose="05000000000000000000" charset="0"/>
                  </a:rPr>
                  <a:t></a:t>
                </a:r>
                <a:endParaRPr lang="en-US" sz="1400" b="1">
                  <a:solidFill>
                    <a:schemeClr val="bg1"/>
                  </a:solidFill>
                  <a:sym typeface="Wingdings" panose="05000000000000000000" charset="0"/>
                </a:endParaRPr>
              </a:p>
            </p:txBody>
          </p:sp>
          <p:sp>
            <p:nvSpPr>
              <p:cNvPr id="13" name="Text Box 12"/>
              <p:cNvSpPr txBox="1"/>
              <p:nvPr/>
            </p:nvSpPr>
            <p:spPr>
              <a:xfrm>
                <a:off x="5517" y="8769"/>
                <a:ext cx="1490" cy="774"/>
              </a:xfrm>
              <a:prstGeom prst="rect">
                <a:avLst/>
              </a:prstGeom>
              <a:noFill/>
            </p:spPr>
            <p:txBody>
              <a:bodyPr wrap="square" rtlCol="0">
                <a:spAutoFit/>
              </a:bodyPr>
              <a:p>
                <a:pPr algn="ctr"/>
                <a:r>
                  <a:rPr lang="en-US" sz="1400" b="1">
                    <a:solidFill>
                      <a:schemeClr val="bg1"/>
                    </a:solidFill>
                  </a:rPr>
                  <a:t>1200</a:t>
                </a:r>
                <a:endParaRPr lang="en-US" sz="1400" b="1">
                  <a:solidFill>
                    <a:schemeClr val="bg1"/>
                  </a:solidFill>
                </a:endParaRPr>
              </a:p>
              <a:p>
                <a:pPr algn="ctr"/>
                <a:r>
                  <a:rPr lang="en-US" sz="1400" b="1">
                    <a:solidFill>
                      <a:schemeClr val="bg1"/>
                    </a:solidFill>
                    <a:sym typeface="Wingdings" panose="05000000000000000000" charset="0"/>
                  </a:rPr>
                  <a:t></a:t>
                </a:r>
                <a:endParaRPr lang="en-US" sz="1400" b="1">
                  <a:solidFill>
                    <a:schemeClr val="bg1"/>
                  </a:solidFill>
                  <a:sym typeface="Wingdings" panose="05000000000000000000" charset="0"/>
                </a:endParaRPr>
              </a:p>
            </p:txBody>
          </p:sp>
          <p:sp>
            <p:nvSpPr>
              <p:cNvPr id="14" name="Text Box 13"/>
              <p:cNvSpPr txBox="1"/>
              <p:nvPr/>
            </p:nvSpPr>
            <p:spPr>
              <a:xfrm>
                <a:off x="3813" y="8769"/>
                <a:ext cx="1490" cy="774"/>
              </a:xfrm>
              <a:prstGeom prst="rect">
                <a:avLst/>
              </a:prstGeom>
              <a:noFill/>
            </p:spPr>
            <p:txBody>
              <a:bodyPr wrap="square" rtlCol="0">
                <a:spAutoFit/>
              </a:bodyPr>
              <a:p>
                <a:pPr algn="ctr"/>
                <a:r>
                  <a:rPr lang="en-US" sz="1400" b="1">
                    <a:solidFill>
                      <a:schemeClr val="bg1"/>
                    </a:solidFill>
                  </a:rPr>
                  <a:t>1300</a:t>
                </a:r>
                <a:endParaRPr lang="en-US" sz="1400" b="1">
                  <a:solidFill>
                    <a:schemeClr val="bg1"/>
                  </a:solidFill>
                </a:endParaRPr>
              </a:p>
              <a:p>
                <a:pPr algn="ctr"/>
                <a:r>
                  <a:rPr lang="en-US" sz="1400" b="1">
                    <a:solidFill>
                      <a:schemeClr val="bg1"/>
                    </a:solidFill>
                    <a:sym typeface="Wingdings" panose="05000000000000000000" charset="0"/>
                  </a:rPr>
                  <a:t></a:t>
                </a:r>
                <a:endParaRPr lang="en-US" sz="1400" b="1">
                  <a:solidFill>
                    <a:schemeClr val="bg1"/>
                  </a:solidFill>
                  <a:sym typeface="Wingdings" panose="05000000000000000000" charset="0"/>
                </a:endParaRPr>
              </a:p>
            </p:txBody>
          </p:sp>
          <p:sp>
            <p:nvSpPr>
              <p:cNvPr id="15" name="Text Box 14"/>
              <p:cNvSpPr txBox="1"/>
              <p:nvPr/>
            </p:nvSpPr>
            <p:spPr>
              <a:xfrm>
                <a:off x="2157" y="8769"/>
                <a:ext cx="1490" cy="774"/>
              </a:xfrm>
              <a:prstGeom prst="rect">
                <a:avLst/>
              </a:prstGeom>
              <a:noFill/>
            </p:spPr>
            <p:txBody>
              <a:bodyPr wrap="square" rtlCol="0">
                <a:spAutoFit/>
              </a:bodyPr>
              <a:p>
                <a:pPr algn="ctr"/>
                <a:r>
                  <a:rPr lang="en-US" sz="1400" b="1">
                    <a:solidFill>
                      <a:schemeClr val="bg1"/>
                    </a:solidFill>
                  </a:rPr>
                  <a:t>1400</a:t>
                </a:r>
                <a:endParaRPr lang="en-US" sz="1400" b="1">
                  <a:solidFill>
                    <a:schemeClr val="bg1"/>
                  </a:solidFill>
                </a:endParaRPr>
              </a:p>
              <a:p>
                <a:pPr algn="ctr"/>
                <a:r>
                  <a:rPr lang="en-US" sz="1400" b="1">
                    <a:solidFill>
                      <a:schemeClr val="bg1"/>
                    </a:solidFill>
                    <a:sym typeface="Wingdings" panose="05000000000000000000" charset="0"/>
                  </a:rPr>
                  <a:t></a:t>
                </a:r>
                <a:endParaRPr lang="en-US" sz="1400" b="1">
                  <a:solidFill>
                    <a:schemeClr val="bg1"/>
                  </a:solidFill>
                  <a:sym typeface="Wingdings" panose="05000000000000000000" charset="0"/>
                </a:endParaRPr>
              </a:p>
            </p:txBody>
          </p:sp>
          <p:sp>
            <p:nvSpPr>
              <p:cNvPr id="16" name="Text Box 15"/>
              <p:cNvSpPr txBox="1"/>
              <p:nvPr/>
            </p:nvSpPr>
            <p:spPr>
              <a:xfrm>
                <a:off x="509" y="8769"/>
                <a:ext cx="1490" cy="774"/>
              </a:xfrm>
              <a:prstGeom prst="rect">
                <a:avLst/>
              </a:prstGeom>
              <a:noFill/>
            </p:spPr>
            <p:txBody>
              <a:bodyPr wrap="square" rtlCol="0">
                <a:spAutoFit/>
              </a:bodyPr>
              <a:p>
                <a:pPr algn="ctr"/>
                <a:r>
                  <a:rPr lang="en-US" sz="1400" b="1">
                    <a:solidFill>
                      <a:schemeClr val="bg1"/>
                    </a:solidFill>
                  </a:rPr>
                  <a:t>1500</a:t>
                </a:r>
                <a:endParaRPr lang="en-US" sz="1400" b="1">
                  <a:solidFill>
                    <a:schemeClr val="bg1"/>
                  </a:solidFill>
                </a:endParaRPr>
              </a:p>
              <a:p>
                <a:pPr algn="ctr"/>
                <a:r>
                  <a:rPr lang="en-US" sz="1400" b="1">
                    <a:solidFill>
                      <a:schemeClr val="bg1"/>
                    </a:solidFill>
                    <a:sym typeface="Wingdings" panose="05000000000000000000" charset="0"/>
                  </a:rPr>
                  <a:t></a:t>
                </a:r>
                <a:endParaRPr lang="en-US" sz="1400" b="1">
                  <a:solidFill>
                    <a:schemeClr val="bg1"/>
                  </a:solidFill>
                  <a:sym typeface="Wingdings" panose="05000000000000000000" charset="0"/>
                </a:endParaRPr>
              </a:p>
            </p:txBody>
          </p:sp>
        </p:grpSp>
        <p:cxnSp>
          <p:nvCxnSpPr>
            <p:cNvPr id="23" name="TimeLine"/>
            <p:cNvCxnSpPr/>
            <p:nvPr/>
          </p:nvCxnSpPr>
          <p:spPr>
            <a:xfrm>
              <a:off x="384" y="7538"/>
              <a:ext cx="1315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5" name="Babylon 586"/>
          <p:cNvGrpSpPr/>
          <p:nvPr/>
        </p:nvGrpSpPr>
        <p:grpSpPr>
          <a:xfrm>
            <a:off x="6604000" y="2640965"/>
            <a:ext cx="2299335" cy="2144395"/>
            <a:chOff x="14810" y="6049"/>
            <a:chExt cx="3621" cy="3377"/>
          </a:xfrm>
          <a:effectLst>
            <a:outerShdw blurRad="50800" dist="38100" dir="2700000" algn="tl" rotWithShape="0">
              <a:prstClr val="black">
                <a:alpha val="40000"/>
              </a:prstClr>
            </a:outerShdw>
          </a:effectLst>
        </p:grpSpPr>
        <p:sp>
          <p:nvSpPr>
            <p:cNvPr id="17" name="Babylonian Exile text"/>
            <p:cNvSpPr txBox="1"/>
            <p:nvPr/>
          </p:nvSpPr>
          <p:spPr>
            <a:xfrm>
              <a:off x="14810" y="6049"/>
              <a:ext cx="3621" cy="1358"/>
            </a:xfrm>
            <a:prstGeom prst="rect">
              <a:avLst/>
            </a:prstGeom>
            <a:noFill/>
            <a:effectLst>
              <a:outerShdw blurRad="50800" dist="38100" dir="2700000" algn="tl" rotWithShape="0">
                <a:prstClr val="black">
                  <a:alpha val="40000"/>
                </a:prstClr>
              </a:outerShdw>
            </a:effectLst>
          </p:spPr>
          <p:txBody>
            <a:bodyPr wrap="none" rtlCol="0">
              <a:spAutoFit/>
              <a:scene3d>
                <a:camera prst="orthographicFront"/>
                <a:lightRig rig="threePt" dir="t"/>
              </a:scene3d>
            </a:bodyPr>
            <a:p>
              <a:pPr algn="ctr"/>
              <a:r>
                <a:rPr lang="en-US" b="1">
                  <a:solidFill>
                    <a:schemeClr val="accent1"/>
                  </a:solidFill>
                  <a:effectLst>
                    <a:outerShdw blurRad="38100" dist="25400" dir="5400000" algn="ctr" rotWithShape="0">
                      <a:srgbClr val="6E747A">
                        <a:alpha val="43000"/>
                      </a:srgbClr>
                    </a:outerShdw>
                  </a:effectLst>
                </a:rPr>
                <a:t>Temple Destruction</a:t>
              </a:r>
              <a:endParaRPr lang="en-US" b="1">
                <a:solidFill>
                  <a:schemeClr val="accent1"/>
                </a:solidFill>
                <a:effectLst>
                  <a:outerShdw blurRad="38100" dist="25400" dir="5400000" algn="ctr" rotWithShape="0">
                    <a:srgbClr val="6E747A">
                      <a:alpha val="43000"/>
                    </a:srgbClr>
                  </a:outerShdw>
                </a:effectLst>
              </a:endParaRPr>
            </a:p>
            <a:p>
              <a:pPr algn="ctr"/>
              <a:r>
                <a:rPr lang="en-US" b="1">
                  <a:solidFill>
                    <a:schemeClr val="accent1"/>
                  </a:solidFill>
                  <a:effectLst>
                    <a:outerShdw blurRad="38100" dist="25400" dir="5400000" algn="ctr" rotWithShape="0">
                      <a:srgbClr val="6E747A">
                        <a:alpha val="43000"/>
                      </a:srgbClr>
                    </a:outerShdw>
                  </a:effectLst>
                </a:rPr>
                <a:t>Babylonian Exile</a:t>
              </a:r>
              <a:endParaRPr lang="en-US" b="1">
                <a:solidFill>
                  <a:schemeClr val="accent1"/>
                </a:solidFill>
                <a:effectLst>
                  <a:outerShdw blurRad="38100" dist="25400" dir="5400000" algn="ctr" rotWithShape="0">
                    <a:srgbClr val="6E747A">
                      <a:alpha val="43000"/>
                    </a:srgbClr>
                  </a:outerShdw>
                </a:effectLst>
              </a:endParaRPr>
            </a:p>
            <a:p>
              <a:pPr algn="ctr"/>
              <a:r>
                <a:rPr lang="en-US" b="1">
                  <a:solidFill>
                    <a:schemeClr val="accent1"/>
                  </a:solidFill>
                  <a:effectLst>
                    <a:outerShdw blurRad="38100" dist="25400" dir="5400000" algn="ctr" rotWithShape="0">
                      <a:srgbClr val="6E747A">
                        <a:alpha val="43000"/>
                      </a:srgbClr>
                    </a:outerShdw>
                  </a:effectLst>
                </a:rPr>
                <a:t>586 BC</a:t>
              </a:r>
              <a:endParaRPr lang="en-US" b="1">
                <a:solidFill>
                  <a:schemeClr val="accent1"/>
                </a:solidFill>
                <a:effectLst>
                  <a:outerShdw blurRad="38100" dist="25400" dir="5400000" algn="ctr" rotWithShape="0">
                    <a:srgbClr val="6E747A">
                      <a:alpha val="43000"/>
                    </a:srgbClr>
                  </a:outerShdw>
                </a:effectLst>
                <a:sym typeface="Wingdings" panose="05000000000000000000" charset="0"/>
              </a:endParaRPr>
            </a:p>
          </p:txBody>
        </p:sp>
        <p:grpSp>
          <p:nvGrpSpPr>
            <p:cNvPr id="21" name="Babylonian Exile Marker"/>
            <p:cNvGrpSpPr/>
            <p:nvPr/>
          </p:nvGrpSpPr>
          <p:grpSpPr>
            <a:xfrm>
              <a:off x="16532" y="7287"/>
              <a:ext cx="229" cy="2139"/>
              <a:chOff x="13652" y="6159"/>
              <a:chExt cx="229" cy="2139"/>
            </a:xfrm>
          </p:grpSpPr>
          <p:cxnSp>
            <p:nvCxnSpPr>
              <p:cNvPr id="18" name="Straight Connector 17"/>
              <p:cNvCxnSpPr/>
              <p:nvPr/>
            </p:nvCxnSpPr>
            <p:spPr>
              <a:xfrm>
                <a:off x="13766" y="6159"/>
                <a:ext cx="0" cy="919"/>
              </a:xfrm>
              <a:prstGeom prst="line">
                <a:avLst/>
              </a:prstGeom>
            </p:spPr>
            <p:style>
              <a:lnRef idx="1">
                <a:schemeClr val="accent1"/>
              </a:lnRef>
              <a:fillRef idx="0">
                <a:schemeClr val="accent1"/>
              </a:fillRef>
              <a:effectRef idx="0">
                <a:schemeClr val="accent1"/>
              </a:effectRef>
              <a:fontRef idx="minor">
                <a:schemeClr val="tx1"/>
              </a:fontRef>
            </p:style>
          </p:cxnSp>
          <p:sp>
            <p:nvSpPr>
              <p:cNvPr id="20" name="Isosceles Triangle 19"/>
              <p:cNvSpPr/>
              <p:nvPr/>
            </p:nvSpPr>
            <p:spPr>
              <a:xfrm flipV="1">
                <a:off x="13652" y="6719"/>
                <a:ext cx="229" cy="157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solidFill>
                    <a:srgbClr val="FFFF00"/>
                  </a:solidFill>
                </a:endParaRPr>
              </a:p>
            </p:txBody>
          </p:sp>
        </p:grpSp>
      </p:grpSp>
      <p:sp>
        <p:nvSpPr>
          <p:cNvPr id="22" name="Babylonian Exile Sources"/>
          <p:cNvSpPr txBox="1"/>
          <p:nvPr/>
        </p:nvSpPr>
        <p:spPr>
          <a:xfrm>
            <a:off x="457200" y="914400"/>
            <a:ext cx="7922260" cy="1976755"/>
          </a:xfrm>
          <a:prstGeom prst="rect">
            <a:avLst/>
          </a:prstGeom>
          <a:noFill/>
          <a:effectLst>
            <a:outerShdw blurRad="50800" dist="38100" dir="2700000" algn="tl" rotWithShape="0">
              <a:prstClr val="black">
                <a:alpha val="40000"/>
              </a:prstClr>
            </a:outerShdw>
          </a:effectLst>
        </p:spPr>
        <p:txBody>
          <a:bodyPr wrap="square" rtlCol="0" anchor="t">
            <a:spAutoFit/>
          </a:bodyPr>
          <a:p>
            <a:r>
              <a:rPr lang="en-US" sz="2400" b="1">
                <a:solidFill>
                  <a:srgbClr val="FFFF00"/>
                </a:solidFill>
                <a:effectLst>
                  <a:outerShdw blurRad="38100" dist="38100" dir="2700000" algn="tl">
                    <a:srgbClr val="000000">
                      <a:alpha val="43137"/>
                    </a:srgbClr>
                  </a:outerShdw>
                </a:effectLst>
              </a:rPr>
              <a:t>586 BC </a:t>
            </a:r>
            <a:endParaRPr lang="en-US" sz="2400" b="1">
              <a:solidFill>
                <a:srgbClr val="FFFF00"/>
              </a:solidFill>
              <a:effectLst>
                <a:outerShdw blurRad="38100" dist="38100" dir="2700000" algn="tl">
                  <a:srgbClr val="000000">
                    <a:alpha val="43137"/>
                  </a:srgbClr>
                </a:outerShdw>
              </a:effectLst>
            </a:endParaRPr>
          </a:p>
          <a:p>
            <a:pPr lvl="1"/>
            <a:r>
              <a:rPr lang="en-US">
                <a:solidFill>
                  <a:srgbClr val="FFFF00"/>
                </a:solidFill>
                <a:effectLst>
                  <a:outerShdw blurRad="38100" dist="38100" dir="2700000" algn="tl">
                    <a:srgbClr val="000000">
                      <a:alpha val="43137"/>
                    </a:srgbClr>
                  </a:outerShdw>
                </a:effectLst>
              </a:rPr>
              <a:t>NIV Archeological Study Bible</a:t>
            </a:r>
            <a:endParaRPr lang="en-US">
              <a:solidFill>
                <a:srgbClr val="FFFF00"/>
              </a:solidFill>
              <a:effectLst>
                <a:outerShdw blurRad="38100" dist="38100" dir="2700000" algn="tl">
                  <a:srgbClr val="000000">
                    <a:alpha val="43137"/>
                  </a:srgbClr>
                </a:outerShdw>
              </a:effectLst>
            </a:endParaRPr>
          </a:p>
          <a:p>
            <a:pPr lvl="1"/>
            <a:r>
              <a:rPr lang="en-US">
                <a:solidFill>
                  <a:srgbClr val="FFFF00"/>
                </a:solidFill>
                <a:effectLst>
                  <a:outerShdw blurRad="38100" dist="38100" dir="2700000" algn="tl">
                    <a:srgbClr val="000000">
                      <a:alpha val="43137"/>
                    </a:srgbClr>
                  </a:outerShdw>
                </a:effectLst>
              </a:rPr>
              <a:t>Dr. Floyd Nolen Jones</a:t>
            </a:r>
            <a:endParaRPr lang="en-US">
              <a:solidFill>
                <a:srgbClr val="FFFF00"/>
              </a:solidFill>
              <a:effectLst>
                <a:outerShdw blurRad="38100" dist="38100" dir="2700000" algn="tl">
                  <a:srgbClr val="000000">
                    <a:alpha val="43137"/>
                  </a:srgbClr>
                </a:outerShdw>
              </a:effectLst>
            </a:endParaRPr>
          </a:p>
          <a:p>
            <a:pPr lvl="1"/>
            <a:r>
              <a:rPr lang="en-US">
                <a:solidFill>
                  <a:srgbClr val="FFFF00"/>
                </a:solidFill>
                <a:effectLst>
                  <a:outerShdw blurRad="38100" dist="38100" dir="2700000" algn="tl">
                    <a:srgbClr val="000000">
                      <a:alpha val="43137"/>
                    </a:srgbClr>
                  </a:outerShdw>
                </a:effectLst>
              </a:rPr>
              <a:t>James Ussher</a:t>
            </a:r>
            <a:endParaRPr lang="en-US">
              <a:solidFill>
                <a:srgbClr val="FFFF00"/>
              </a:solidFill>
              <a:effectLst>
                <a:outerShdw blurRad="38100" dist="38100" dir="2700000" algn="tl">
                  <a:srgbClr val="000000">
                    <a:alpha val="43137"/>
                  </a:srgbClr>
                </a:outerShdw>
              </a:effectLst>
            </a:endParaRPr>
          </a:p>
          <a:p>
            <a:pPr lvl="1"/>
            <a:r>
              <a:rPr lang="en-US">
                <a:solidFill>
                  <a:srgbClr val="FFFF00"/>
                </a:solidFill>
                <a:effectLst>
                  <a:outerShdw blurRad="38100" dist="38100" dir="2700000" algn="tl">
                    <a:srgbClr val="000000">
                      <a:alpha val="43137"/>
                    </a:srgbClr>
                  </a:outerShdw>
                </a:effectLst>
              </a:rPr>
              <a:t>Rainer Albertz</a:t>
            </a:r>
            <a:endParaRPr lang="en-US">
              <a:solidFill>
                <a:srgbClr val="FFFF00"/>
              </a:solidFill>
              <a:effectLst>
                <a:outerShdw blurRad="38100" dist="38100" dir="2700000" algn="tl">
                  <a:srgbClr val="000000">
                    <a:alpha val="43137"/>
                  </a:srgbClr>
                </a:outerShdw>
              </a:effectLst>
            </a:endParaRPr>
          </a:p>
          <a:p>
            <a:pPr lvl="1"/>
            <a:r>
              <a:rPr lang="en-US">
                <a:solidFill>
                  <a:srgbClr val="FFFF00"/>
                </a:solidFill>
                <a:effectLst>
                  <a:outerShdw blurRad="38100" dist="38100" dir="2700000" algn="tl">
                    <a:srgbClr val="000000">
                      <a:alpha val="43137"/>
                    </a:srgbClr>
                  </a:outerShdw>
                </a:effectLst>
              </a:rPr>
              <a:t>Wikipedia</a:t>
            </a:r>
            <a:endParaRPr lang="en-US">
              <a:solidFill>
                <a:srgbClr val="FFFF00"/>
              </a:solidFill>
              <a:effectLst>
                <a:outerShdw blurRad="38100" dist="38100" dir="2700000" algn="tl">
                  <a:srgbClr val="000000">
                    <a:alpha val="43137"/>
                  </a:srgbClr>
                </a:outerShdw>
              </a:effectLst>
            </a:endParaRPr>
          </a:p>
          <a:p>
            <a:pPr defTabSz="914400">
              <a:tabLst>
                <a:tab pos="1371600" algn="l"/>
              </a:tabLst>
            </a:pPr>
            <a:endParaRPr lang="en-US">
              <a:solidFill>
                <a:srgbClr val="FFFF00"/>
              </a:solidFill>
              <a:effectLst>
                <a:outerShdw blurRad="38100" dist="38100" dir="2700000" algn="tl">
                  <a:srgbClr val="000000">
                    <a:alpha val="43137"/>
                  </a:srgbClr>
                </a:outerShdw>
              </a:effectLst>
            </a:endParaRPr>
          </a:p>
        </p:txBody>
      </p:sp>
      <p:grpSp>
        <p:nvGrpSpPr>
          <p:cNvPr id="27" name="Temple Rebuilt 517"/>
          <p:cNvGrpSpPr/>
          <p:nvPr/>
        </p:nvGrpSpPr>
        <p:grpSpPr>
          <a:xfrm>
            <a:off x="7333615" y="1849755"/>
            <a:ext cx="1804035" cy="2944495"/>
            <a:chOff x="15269" y="4789"/>
            <a:chExt cx="2841" cy="4637"/>
          </a:xfrm>
          <a:effectLst>
            <a:outerShdw blurRad="50800" dist="38100" dir="2700000" algn="tl" rotWithShape="0">
              <a:prstClr val="black">
                <a:alpha val="40000"/>
              </a:prstClr>
            </a:outerShdw>
          </a:effectLst>
        </p:grpSpPr>
        <p:sp>
          <p:nvSpPr>
            <p:cNvPr id="28" name="Babylonian Exile text"/>
            <p:cNvSpPr txBox="1"/>
            <p:nvPr/>
          </p:nvSpPr>
          <p:spPr>
            <a:xfrm>
              <a:off x="15269" y="4789"/>
              <a:ext cx="2841" cy="953"/>
            </a:xfrm>
            <a:prstGeom prst="rect">
              <a:avLst/>
            </a:prstGeom>
            <a:noFill/>
            <a:effectLst>
              <a:outerShdw blurRad="50800" dist="38100" dir="2700000" algn="tl" rotWithShape="0">
                <a:prstClr val="black">
                  <a:alpha val="40000"/>
                </a:prstClr>
              </a:outerShdw>
            </a:effectLst>
          </p:spPr>
          <p:txBody>
            <a:bodyPr wrap="none" rtlCol="0">
              <a:spAutoFit/>
              <a:scene3d>
                <a:camera prst="orthographicFront"/>
                <a:lightRig rig="threePt" dir="t"/>
              </a:scene3d>
            </a:bodyPr>
            <a:p>
              <a:pPr algn="ctr"/>
              <a:r>
                <a:rPr lang="en-US" b="1">
                  <a:solidFill>
                    <a:schemeClr val="accent1"/>
                  </a:solidFill>
                  <a:effectLst>
                    <a:outerShdw blurRad="38100" dist="25400" dir="5400000" algn="ctr" rotWithShape="0">
                      <a:srgbClr val="6E747A">
                        <a:alpha val="43000"/>
                      </a:srgbClr>
                    </a:outerShdw>
                  </a:effectLst>
                </a:rPr>
                <a:t>Temple Rebuilt</a:t>
              </a:r>
              <a:endParaRPr lang="en-US" b="1">
                <a:solidFill>
                  <a:schemeClr val="accent1"/>
                </a:solidFill>
                <a:effectLst>
                  <a:outerShdw blurRad="38100" dist="25400" dir="5400000" algn="ctr" rotWithShape="0">
                    <a:srgbClr val="6E747A">
                      <a:alpha val="43000"/>
                    </a:srgbClr>
                  </a:outerShdw>
                </a:effectLst>
              </a:endParaRPr>
            </a:p>
            <a:p>
              <a:pPr algn="ctr"/>
              <a:r>
                <a:rPr lang="en-US" b="1">
                  <a:solidFill>
                    <a:schemeClr val="accent1"/>
                  </a:solidFill>
                  <a:effectLst>
                    <a:outerShdw blurRad="38100" dist="25400" dir="5400000" algn="ctr" rotWithShape="0">
                      <a:srgbClr val="6E747A">
                        <a:alpha val="43000"/>
                      </a:srgbClr>
                    </a:outerShdw>
                  </a:effectLst>
                </a:rPr>
                <a:t>516 BC</a:t>
              </a:r>
              <a:endParaRPr lang="en-US" b="1">
                <a:solidFill>
                  <a:schemeClr val="accent1"/>
                </a:solidFill>
                <a:effectLst>
                  <a:outerShdw blurRad="38100" dist="25400" dir="5400000" algn="ctr" rotWithShape="0">
                    <a:srgbClr val="6E747A">
                      <a:alpha val="43000"/>
                    </a:srgbClr>
                  </a:outerShdw>
                </a:effectLst>
                <a:sym typeface="Wingdings" panose="05000000000000000000" charset="0"/>
              </a:endParaRPr>
            </a:p>
          </p:txBody>
        </p:sp>
        <p:grpSp>
          <p:nvGrpSpPr>
            <p:cNvPr id="29" name="Babylonian Exile Marker"/>
            <p:cNvGrpSpPr/>
            <p:nvPr/>
          </p:nvGrpSpPr>
          <p:grpSpPr>
            <a:xfrm>
              <a:off x="16532" y="5671"/>
              <a:ext cx="229" cy="3755"/>
              <a:chOff x="13652" y="4543"/>
              <a:chExt cx="229" cy="3755"/>
            </a:xfrm>
          </p:grpSpPr>
          <p:cxnSp>
            <p:nvCxnSpPr>
              <p:cNvPr id="30" name="Straight Connector 29"/>
              <p:cNvCxnSpPr/>
              <p:nvPr/>
            </p:nvCxnSpPr>
            <p:spPr>
              <a:xfrm flipH="1">
                <a:off x="13766" y="4543"/>
                <a:ext cx="44" cy="2448"/>
              </a:xfrm>
              <a:prstGeom prst="line">
                <a:avLst/>
              </a:prstGeom>
            </p:spPr>
            <p:style>
              <a:lnRef idx="1">
                <a:schemeClr val="accent1"/>
              </a:lnRef>
              <a:fillRef idx="0">
                <a:schemeClr val="accent1"/>
              </a:fillRef>
              <a:effectRef idx="0">
                <a:schemeClr val="accent1"/>
              </a:effectRef>
              <a:fontRef idx="minor">
                <a:schemeClr val="tx1"/>
              </a:fontRef>
            </p:style>
          </p:cxnSp>
          <p:sp>
            <p:nvSpPr>
              <p:cNvPr id="31" name="Isosceles Triangle 30"/>
              <p:cNvSpPr/>
              <p:nvPr/>
            </p:nvSpPr>
            <p:spPr>
              <a:xfrm flipV="1">
                <a:off x="13652" y="6719"/>
                <a:ext cx="229" cy="157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solidFill>
                    <a:srgbClr val="FFFF00"/>
                  </a:solidFill>
                </a:endParaRPr>
              </a:p>
            </p:txBody>
          </p:sp>
        </p:grpSp>
      </p:grpSp>
      <p:pic>
        <p:nvPicPr>
          <p:cNvPr id="35" name="KingGenealogy"/>
          <p:cNvPicPr>
            <a:picLocks noChangeAspect="1"/>
          </p:cNvPicPr>
          <p:nvPr>
            <p:ph idx="1"/>
          </p:nvPr>
        </p:nvPicPr>
        <p:blipFill>
          <a:blip r:embed="rId1"/>
          <a:stretch>
            <a:fillRect/>
          </a:stretch>
        </p:blipFill>
        <p:spPr>
          <a:xfrm>
            <a:off x="4090670" y="4080510"/>
            <a:ext cx="3651885" cy="522605"/>
          </a:xfrm>
          <a:prstGeom prst="rect">
            <a:avLst/>
          </a:prstGeom>
        </p:spPr>
      </p:pic>
      <p:sp>
        <p:nvSpPr>
          <p:cNvPr id="38" name="Solomon's Temple Sources"/>
          <p:cNvSpPr txBox="1"/>
          <p:nvPr/>
        </p:nvSpPr>
        <p:spPr>
          <a:xfrm>
            <a:off x="457200" y="914400"/>
            <a:ext cx="6531610" cy="1719580"/>
          </a:xfrm>
          <a:prstGeom prst="rect">
            <a:avLst/>
          </a:prstGeom>
          <a:noFill/>
          <a:effectLst>
            <a:outerShdw blurRad="50800" dist="38100" dir="2700000" algn="tl" rotWithShape="0">
              <a:prstClr val="black">
                <a:alpha val="40000"/>
              </a:prstClr>
            </a:outerShdw>
          </a:effectLst>
        </p:spPr>
        <p:txBody>
          <a:bodyPr wrap="square" rtlCol="0" anchor="t">
            <a:spAutoFit/>
          </a:bodyPr>
          <a:p>
            <a:r>
              <a:rPr lang="en-US" sz="2400" b="1">
                <a:solidFill>
                  <a:srgbClr val="FFFF00"/>
                </a:solidFill>
                <a:effectLst>
                  <a:outerShdw blurRad="38100" dist="38100" dir="2700000" algn="tl">
                    <a:srgbClr val="000000">
                      <a:alpha val="43137"/>
                    </a:srgbClr>
                  </a:outerShdw>
                </a:effectLst>
              </a:rPr>
              <a:t>966 BC</a:t>
            </a:r>
            <a:endParaRPr lang="en-US" sz="2400" b="1">
              <a:solidFill>
                <a:srgbClr val="FFFF00"/>
              </a:solidFill>
              <a:effectLst>
                <a:outerShdw blurRad="38100" dist="38100" dir="2700000" algn="tl">
                  <a:srgbClr val="000000">
                    <a:alpha val="43137"/>
                  </a:srgbClr>
                </a:outerShdw>
              </a:effectLst>
            </a:endParaRPr>
          </a:p>
          <a:p>
            <a:pPr marL="454660" lvl="1" indent="3175"/>
            <a:r>
              <a:rPr lang="en-US">
                <a:solidFill>
                  <a:srgbClr val="FFFF00"/>
                </a:solidFill>
                <a:effectLst>
                  <a:outerShdw blurRad="38100" dist="38100" dir="2700000" algn="tl">
                    <a:srgbClr val="000000">
                      <a:alpha val="43137"/>
                    </a:srgbClr>
                  </a:outerShdw>
                </a:effectLst>
              </a:rPr>
              <a:t>In the four hundred and eightieth year after the people of Israel came out of the land of Egypt, in the fourth year of Solomon's reign over Israel, in the month of Ziv, which is the second month, he began to build the house of the LORD. (1Kings 6:1)</a:t>
            </a:r>
            <a:endParaRPr lang="en-US">
              <a:solidFill>
                <a:srgbClr val="FFFF00"/>
              </a:solidFill>
              <a:effectLst>
                <a:outerShdw blurRad="38100" dist="38100" dir="2700000" algn="tl">
                  <a:srgbClr val="000000">
                    <a:alpha val="43137"/>
                  </a:srgbClr>
                </a:outerShdw>
              </a:effectLst>
            </a:endParaRPr>
          </a:p>
        </p:txBody>
      </p:sp>
      <p:grpSp>
        <p:nvGrpSpPr>
          <p:cNvPr id="39" name="Solomon's Temple"/>
          <p:cNvGrpSpPr/>
          <p:nvPr/>
        </p:nvGrpSpPr>
        <p:grpSpPr>
          <a:xfrm>
            <a:off x="3668395" y="2776855"/>
            <a:ext cx="2188845" cy="2011045"/>
            <a:chOff x="14967" y="6259"/>
            <a:chExt cx="3447" cy="3167"/>
          </a:xfrm>
          <a:effectLst>
            <a:outerShdw blurRad="50800" dist="38100" dir="2700000" algn="tl" rotWithShape="0">
              <a:prstClr val="black">
                <a:alpha val="40000"/>
              </a:prstClr>
            </a:outerShdw>
          </a:effectLst>
        </p:grpSpPr>
        <p:sp>
          <p:nvSpPr>
            <p:cNvPr id="40" name="Babylonian Exile text"/>
            <p:cNvSpPr txBox="1"/>
            <p:nvPr/>
          </p:nvSpPr>
          <p:spPr>
            <a:xfrm>
              <a:off x="14967" y="6259"/>
              <a:ext cx="3447" cy="953"/>
            </a:xfrm>
            <a:prstGeom prst="rect">
              <a:avLst/>
            </a:prstGeom>
            <a:noFill/>
            <a:effectLst>
              <a:outerShdw blurRad="50800" dist="38100" dir="2700000" algn="tl" rotWithShape="0">
                <a:prstClr val="black">
                  <a:alpha val="40000"/>
                </a:prstClr>
              </a:outerShdw>
            </a:effectLst>
          </p:spPr>
          <p:txBody>
            <a:bodyPr wrap="none" rtlCol="0">
              <a:spAutoFit/>
              <a:scene3d>
                <a:camera prst="orthographicFront"/>
                <a:lightRig rig="threePt" dir="t"/>
              </a:scene3d>
            </a:bodyPr>
            <a:p>
              <a:pPr algn="ctr"/>
              <a:r>
                <a:rPr lang="en-US" b="1">
                  <a:solidFill>
                    <a:schemeClr val="accent1"/>
                  </a:solidFill>
                  <a:effectLst>
                    <a:outerShdw blurRad="38100" dist="25400" dir="5400000" algn="ctr" rotWithShape="0">
                      <a:srgbClr val="6E747A">
                        <a:alpha val="43000"/>
                      </a:srgbClr>
                    </a:outerShdw>
                  </a:effectLst>
                </a:rPr>
                <a:t>Solomon's Temple</a:t>
              </a:r>
              <a:endParaRPr lang="en-US" b="1">
                <a:solidFill>
                  <a:schemeClr val="accent1"/>
                </a:solidFill>
                <a:effectLst>
                  <a:outerShdw blurRad="38100" dist="25400" dir="5400000" algn="ctr" rotWithShape="0">
                    <a:srgbClr val="6E747A">
                      <a:alpha val="43000"/>
                    </a:srgbClr>
                  </a:outerShdw>
                </a:effectLst>
              </a:endParaRPr>
            </a:p>
            <a:p>
              <a:pPr algn="ctr"/>
              <a:r>
                <a:rPr lang="en-US" b="1">
                  <a:solidFill>
                    <a:schemeClr val="accent1"/>
                  </a:solidFill>
                  <a:effectLst>
                    <a:outerShdw blurRad="38100" dist="25400" dir="5400000" algn="ctr" rotWithShape="0">
                      <a:srgbClr val="6E747A">
                        <a:alpha val="43000"/>
                      </a:srgbClr>
                    </a:outerShdw>
                  </a:effectLst>
                </a:rPr>
                <a:t>966 BC</a:t>
              </a:r>
              <a:endParaRPr lang="en-US" b="1">
                <a:solidFill>
                  <a:schemeClr val="accent1"/>
                </a:solidFill>
                <a:effectLst>
                  <a:outerShdw blurRad="38100" dist="25400" dir="5400000" algn="ctr" rotWithShape="0">
                    <a:srgbClr val="6E747A">
                      <a:alpha val="43000"/>
                    </a:srgbClr>
                  </a:outerShdw>
                </a:effectLst>
                <a:sym typeface="Wingdings" panose="05000000000000000000" charset="0"/>
              </a:endParaRPr>
            </a:p>
          </p:txBody>
        </p:sp>
        <p:grpSp>
          <p:nvGrpSpPr>
            <p:cNvPr id="41" name="Babylonian Exile Marker"/>
            <p:cNvGrpSpPr/>
            <p:nvPr/>
          </p:nvGrpSpPr>
          <p:grpSpPr>
            <a:xfrm>
              <a:off x="16598" y="7099"/>
              <a:ext cx="229" cy="2327"/>
              <a:chOff x="13718" y="5971"/>
              <a:chExt cx="229" cy="2327"/>
            </a:xfrm>
          </p:grpSpPr>
          <p:cxnSp>
            <p:nvCxnSpPr>
              <p:cNvPr id="42" name="Straight Connector 41"/>
              <p:cNvCxnSpPr/>
              <p:nvPr/>
            </p:nvCxnSpPr>
            <p:spPr>
              <a:xfrm flipH="1">
                <a:off x="13829" y="5971"/>
                <a:ext cx="18" cy="1110"/>
              </a:xfrm>
              <a:prstGeom prst="line">
                <a:avLst/>
              </a:prstGeom>
            </p:spPr>
            <p:style>
              <a:lnRef idx="1">
                <a:schemeClr val="accent1"/>
              </a:lnRef>
              <a:fillRef idx="0">
                <a:schemeClr val="accent1"/>
              </a:fillRef>
              <a:effectRef idx="0">
                <a:schemeClr val="accent1"/>
              </a:effectRef>
              <a:fontRef idx="minor">
                <a:schemeClr val="tx1"/>
              </a:fontRef>
            </p:style>
          </p:cxnSp>
          <p:sp>
            <p:nvSpPr>
              <p:cNvPr id="43" name="Isosceles Triangle 42"/>
              <p:cNvSpPr/>
              <p:nvPr/>
            </p:nvSpPr>
            <p:spPr>
              <a:xfrm flipV="1">
                <a:off x="13718" y="6719"/>
                <a:ext cx="229" cy="157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solidFill>
                    <a:srgbClr val="FFFF00"/>
                  </a:solidFill>
                </a:endParaRPr>
              </a:p>
            </p:txBody>
          </p:sp>
        </p:grpSp>
      </p:grpSp>
      <p:grpSp>
        <p:nvGrpSpPr>
          <p:cNvPr id="44" name="Exodus"/>
          <p:cNvGrpSpPr/>
          <p:nvPr/>
        </p:nvGrpSpPr>
        <p:grpSpPr>
          <a:xfrm>
            <a:off x="391795" y="2770505"/>
            <a:ext cx="1084580" cy="2011045"/>
            <a:chOff x="15837" y="6259"/>
            <a:chExt cx="1708" cy="3167"/>
          </a:xfrm>
          <a:effectLst>
            <a:outerShdw blurRad="50800" dist="38100" dir="2700000" algn="tl" rotWithShape="0">
              <a:prstClr val="black">
                <a:alpha val="40000"/>
              </a:prstClr>
            </a:outerShdw>
          </a:effectLst>
        </p:grpSpPr>
        <p:sp>
          <p:nvSpPr>
            <p:cNvPr id="45" name="Babylonian Exile text"/>
            <p:cNvSpPr txBox="1"/>
            <p:nvPr/>
          </p:nvSpPr>
          <p:spPr>
            <a:xfrm>
              <a:off x="15837" y="6259"/>
              <a:ext cx="1708" cy="953"/>
            </a:xfrm>
            <a:prstGeom prst="rect">
              <a:avLst/>
            </a:prstGeom>
            <a:noFill/>
            <a:effectLst>
              <a:outerShdw blurRad="50800" dist="38100" dir="2700000" algn="tl" rotWithShape="0">
                <a:prstClr val="black">
                  <a:alpha val="40000"/>
                </a:prstClr>
              </a:outerShdw>
            </a:effectLst>
          </p:spPr>
          <p:txBody>
            <a:bodyPr wrap="none" rtlCol="0">
              <a:spAutoFit/>
              <a:scene3d>
                <a:camera prst="orthographicFront"/>
                <a:lightRig rig="threePt" dir="t"/>
              </a:scene3d>
            </a:bodyPr>
            <a:p>
              <a:pPr algn="ctr"/>
              <a:r>
                <a:rPr lang="en-US" b="1">
                  <a:solidFill>
                    <a:schemeClr val="accent1"/>
                  </a:solidFill>
                  <a:effectLst>
                    <a:outerShdw blurRad="38100" dist="25400" dir="5400000" algn="ctr" rotWithShape="0">
                      <a:srgbClr val="6E747A">
                        <a:alpha val="43000"/>
                      </a:srgbClr>
                    </a:outerShdw>
                  </a:effectLst>
                </a:rPr>
                <a:t>Exodus</a:t>
              </a:r>
              <a:endParaRPr lang="en-US" b="1">
                <a:solidFill>
                  <a:schemeClr val="accent1"/>
                </a:solidFill>
                <a:effectLst>
                  <a:outerShdw blurRad="38100" dist="25400" dir="5400000" algn="ctr" rotWithShape="0">
                    <a:srgbClr val="6E747A">
                      <a:alpha val="43000"/>
                    </a:srgbClr>
                  </a:outerShdw>
                </a:effectLst>
              </a:endParaRPr>
            </a:p>
            <a:p>
              <a:pPr algn="ctr"/>
              <a:r>
                <a:rPr lang="en-US" b="1">
                  <a:solidFill>
                    <a:schemeClr val="accent1"/>
                  </a:solidFill>
                  <a:effectLst>
                    <a:outerShdw blurRad="38100" dist="25400" dir="5400000" algn="ctr" rotWithShape="0">
                      <a:srgbClr val="6E747A">
                        <a:alpha val="43000"/>
                      </a:srgbClr>
                    </a:outerShdw>
                  </a:effectLst>
                </a:rPr>
                <a:t>1446 BC</a:t>
              </a:r>
              <a:endParaRPr lang="en-US" b="1">
                <a:solidFill>
                  <a:schemeClr val="accent1"/>
                </a:solidFill>
                <a:effectLst>
                  <a:outerShdw blurRad="38100" dist="25400" dir="5400000" algn="ctr" rotWithShape="0">
                    <a:srgbClr val="6E747A">
                      <a:alpha val="43000"/>
                    </a:srgbClr>
                  </a:outerShdw>
                </a:effectLst>
                <a:sym typeface="Wingdings" panose="05000000000000000000" charset="0"/>
              </a:endParaRPr>
            </a:p>
          </p:txBody>
        </p:sp>
        <p:grpSp>
          <p:nvGrpSpPr>
            <p:cNvPr id="46" name="Babylonian Exile Marker"/>
            <p:cNvGrpSpPr/>
            <p:nvPr/>
          </p:nvGrpSpPr>
          <p:grpSpPr>
            <a:xfrm>
              <a:off x="16598" y="7099"/>
              <a:ext cx="229" cy="2327"/>
              <a:chOff x="13718" y="5971"/>
              <a:chExt cx="229" cy="2327"/>
            </a:xfrm>
          </p:grpSpPr>
          <p:cxnSp>
            <p:nvCxnSpPr>
              <p:cNvPr id="47" name="Straight Connector 46"/>
              <p:cNvCxnSpPr/>
              <p:nvPr/>
            </p:nvCxnSpPr>
            <p:spPr>
              <a:xfrm flipH="1">
                <a:off x="13829" y="5971"/>
                <a:ext cx="18" cy="1110"/>
              </a:xfrm>
              <a:prstGeom prst="line">
                <a:avLst/>
              </a:prstGeom>
            </p:spPr>
            <p:style>
              <a:lnRef idx="1">
                <a:schemeClr val="accent1"/>
              </a:lnRef>
              <a:fillRef idx="0">
                <a:schemeClr val="accent1"/>
              </a:fillRef>
              <a:effectRef idx="0">
                <a:schemeClr val="accent1"/>
              </a:effectRef>
              <a:fontRef idx="minor">
                <a:schemeClr val="tx1"/>
              </a:fontRef>
            </p:style>
          </p:cxnSp>
          <p:sp>
            <p:nvSpPr>
              <p:cNvPr id="48" name="Isosceles Triangle 47"/>
              <p:cNvSpPr/>
              <p:nvPr/>
            </p:nvSpPr>
            <p:spPr>
              <a:xfrm flipV="1">
                <a:off x="13718" y="6719"/>
                <a:ext cx="229" cy="157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solidFill>
                    <a:srgbClr val="FFFF00"/>
                  </a:solidFill>
                </a:endParaRPr>
              </a:p>
            </p:txBody>
          </p:sp>
        </p:grpSp>
      </p:grpSp>
      <p:sp>
        <p:nvSpPr>
          <p:cNvPr id="49" name="Early Date Text"/>
          <p:cNvSpPr txBox="1"/>
          <p:nvPr/>
        </p:nvSpPr>
        <p:spPr>
          <a:xfrm>
            <a:off x="450850" y="908050"/>
            <a:ext cx="6531610" cy="1205865"/>
          </a:xfrm>
          <a:prstGeom prst="rect">
            <a:avLst/>
          </a:prstGeom>
          <a:noFill/>
          <a:effectLst>
            <a:outerShdw blurRad="50800" dist="38100" dir="2700000" algn="tl" rotWithShape="0">
              <a:prstClr val="black">
                <a:alpha val="40000"/>
              </a:prstClr>
            </a:outerShdw>
          </a:effectLst>
        </p:spPr>
        <p:txBody>
          <a:bodyPr wrap="square" rtlCol="0" anchor="t">
            <a:spAutoFit/>
          </a:bodyPr>
          <a:p>
            <a:r>
              <a:rPr lang="en-US" sz="2400" b="1">
                <a:solidFill>
                  <a:srgbClr val="FFC000"/>
                </a:solidFill>
                <a:effectLst>
                  <a:outerShdw blurRad="38100" dist="38100" dir="2700000" algn="tl">
                    <a:srgbClr val="000000">
                      <a:alpha val="43137"/>
                    </a:srgbClr>
                  </a:outerShdw>
                </a:effectLst>
              </a:rPr>
              <a:t>1240 BC Early Date Exodus!</a:t>
            </a:r>
            <a:endParaRPr lang="en-US" sz="2400" b="1">
              <a:solidFill>
                <a:srgbClr val="FFC000"/>
              </a:solidFill>
              <a:effectLst>
                <a:outerShdw blurRad="38100" dist="38100" dir="2700000" algn="tl">
                  <a:srgbClr val="000000">
                    <a:alpha val="43137"/>
                  </a:srgbClr>
                </a:outerShdw>
              </a:effectLst>
            </a:endParaRPr>
          </a:p>
          <a:p>
            <a:r>
              <a:rPr lang="en-US">
                <a:solidFill>
                  <a:srgbClr val="FFC000"/>
                </a:solidFill>
                <a:effectLst>
                  <a:outerShdw blurRad="38100" dist="38100" dir="2700000" algn="tl">
                    <a:srgbClr val="000000">
                      <a:alpha val="43137"/>
                    </a:srgbClr>
                  </a:outerShdw>
                </a:effectLst>
              </a:rPr>
              <a:t>- Exodus 1:11 “...  They built for Pharaoh store cities, Pithom and Raamses.”</a:t>
            </a:r>
            <a:endParaRPr lang="en-US">
              <a:solidFill>
                <a:srgbClr val="FFC000"/>
              </a:solidFill>
              <a:effectLst>
                <a:outerShdw blurRad="38100" dist="38100" dir="2700000" algn="tl">
                  <a:srgbClr val="000000">
                    <a:alpha val="43137"/>
                  </a:srgbClr>
                </a:outerShdw>
              </a:effectLst>
            </a:endParaRPr>
          </a:p>
          <a:p>
            <a:r>
              <a:rPr lang="en-US">
                <a:solidFill>
                  <a:srgbClr val="FFC000"/>
                </a:solidFill>
                <a:effectLst>
                  <a:outerShdw blurRad="38100" dist="38100" dir="2700000" algn="tl">
                    <a:srgbClr val="000000">
                      <a:alpha val="43137"/>
                    </a:srgbClr>
                  </a:outerShdw>
                </a:effectLst>
              </a:rPr>
              <a:t>- Destruction of Jericho &amp; Hezor in the mid-13th century</a:t>
            </a:r>
            <a:endParaRPr lang="en-US">
              <a:solidFill>
                <a:srgbClr val="FFC000"/>
              </a:solidFill>
              <a:effectLst>
                <a:outerShdw blurRad="38100" dist="38100" dir="2700000" algn="tl">
                  <a:srgbClr val="000000">
                    <a:alpha val="43137"/>
                  </a:srgbClr>
                </a:outerShdw>
              </a:effectLst>
            </a:endParaRPr>
          </a:p>
        </p:txBody>
      </p:sp>
      <p:grpSp>
        <p:nvGrpSpPr>
          <p:cNvPr id="50" name="XExodus"/>
          <p:cNvGrpSpPr/>
          <p:nvPr/>
        </p:nvGrpSpPr>
        <p:grpSpPr>
          <a:xfrm>
            <a:off x="1734820" y="3208655"/>
            <a:ext cx="1084580" cy="1566545"/>
            <a:chOff x="15862" y="6959"/>
            <a:chExt cx="1708" cy="2467"/>
          </a:xfrm>
          <a:effectLst>
            <a:outerShdw blurRad="50800" dist="38100" dir="2700000" algn="tl" rotWithShape="0">
              <a:prstClr val="black">
                <a:alpha val="40000"/>
              </a:prstClr>
            </a:outerShdw>
          </a:effectLst>
        </p:grpSpPr>
        <p:sp>
          <p:nvSpPr>
            <p:cNvPr id="51" name="Babylonian Exile text"/>
            <p:cNvSpPr txBox="1"/>
            <p:nvPr/>
          </p:nvSpPr>
          <p:spPr>
            <a:xfrm>
              <a:off x="15862" y="6959"/>
              <a:ext cx="1708" cy="953"/>
            </a:xfrm>
            <a:prstGeom prst="rect">
              <a:avLst/>
            </a:prstGeom>
            <a:noFill/>
            <a:effectLst>
              <a:outerShdw blurRad="50800" dist="38100" dir="2700000" algn="tl" rotWithShape="0">
                <a:prstClr val="black">
                  <a:alpha val="40000"/>
                </a:prstClr>
              </a:outerShdw>
            </a:effectLst>
          </p:spPr>
          <p:txBody>
            <a:bodyPr wrap="none" rtlCol="0">
              <a:spAutoFit/>
              <a:scene3d>
                <a:camera prst="orthographicFront"/>
                <a:lightRig rig="threePt" dir="t"/>
              </a:scene3d>
            </a:bodyPr>
            <a:p>
              <a:pPr algn="ctr"/>
              <a:r>
                <a:rPr lang="en-US" b="1">
                  <a:solidFill>
                    <a:srgbClr val="FFC000"/>
                  </a:solidFill>
                  <a:effectLst>
                    <a:outerShdw blurRad="38100" dist="25400" dir="5400000" algn="ctr" rotWithShape="0">
                      <a:srgbClr val="6E747A">
                        <a:alpha val="43000"/>
                      </a:srgbClr>
                    </a:outerShdw>
                  </a:effectLst>
                </a:rPr>
                <a:t>Exodus</a:t>
              </a:r>
              <a:endParaRPr lang="en-US" b="1">
                <a:solidFill>
                  <a:srgbClr val="FFC000"/>
                </a:solidFill>
                <a:effectLst>
                  <a:outerShdw blurRad="38100" dist="25400" dir="5400000" algn="ctr" rotWithShape="0">
                    <a:srgbClr val="6E747A">
                      <a:alpha val="43000"/>
                    </a:srgbClr>
                  </a:outerShdw>
                </a:effectLst>
              </a:endParaRPr>
            </a:p>
            <a:p>
              <a:pPr algn="ctr"/>
              <a:r>
                <a:rPr lang="en-US" b="1">
                  <a:solidFill>
                    <a:srgbClr val="FFC000"/>
                  </a:solidFill>
                  <a:effectLst>
                    <a:outerShdw blurRad="38100" dist="25400" dir="5400000" algn="ctr" rotWithShape="0">
                      <a:srgbClr val="6E747A">
                        <a:alpha val="43000"/>
                      </a:srgbClr>
                    </a:outerShdw>
                  </a:effectLst>
                </a:rPr>
                <a:t>1270 BC</a:t>
              </a:r>
              <a:endParaRPr lang="en-US" b="1">
                <a:solidFill>
                  <a:srgbClr val="FFC000"/>
                </a:solidFill>
                <a:effectLst>
                  <a:outerShdw blurRad="38100" dist="25400" dir="5400000" algn="ctr" rotWithShape="0">
                    <a:srgbClr val="6E747A">
                      <a:alpha val="43000"/>
                    </a:srgbClr>
                  </a:outerShdw>
                </a:effectLst>
                <a:sym typeface="Wingdings" panose="05000000000000000000" charset="0"/>
              </a:endParaRPr>
            </a:p>
          </p:txBody>
        </p:sp>
        <p:grpSp>
          <p:nvGrpSpPr>
            <p:cNvPr id="52" name="Babylonian Exile Marker"/>
            <p:cNvGrpSpPr/>
            <p:nvPr/>
          </p:nvGrpSpPr>
          <p:grpSpPr>
            <a:xfrm>
              <a:off x="16598" y="7869"/>
              <a:ext cx="264" cy="1557"/>
              <a:chOff x="13718" y="6741"/>
              <a:chExt cx="264" cy="1557"/>
            </a:xfrm>
          </p:grpSpPr>
          <p:cxnSp>
            <p:nvCxnSpPr>
              <p:cNvPr id="53" name="Straight Connector 52"/>
              <p:cNvCxnSpPr/>
              <p:nvPr/>
            </p:nvCxnSpPr>
            <p:spPr>
              <a:xfrm flipH="1">
                <a:off x="13841" y="6741"/>
                <a:ext cx="18" cy="111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54" name="Isosceles Triangle 53"/>
              <p:cNvSpPr/>
              <p:nvPr/>
            </p:nvSpPr>
            <p:spPr>
              <a:xfrm flipV="1">
                <a:off x="13718" y="7436"/>
                <a:ext cx="264" cy="862"/>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solidFill>
                    <a:srgbClr val="FFC000"/>
                  </a:solidFill>
                </a:endParaRPr>
              </a:p>
            </p:txBody>
          </p:sp>
        </p:grpSp>
      </p:grpSp>
      <p:sp>
        <p:nvSpPr>
          <p:cNvPr id="58" name="XMoses"/>
          <p:cNvSpPr/>
          <p:nvPr/>
        </p:nvSpPr>
        <p:spPr>
          <a:xfrm>
            <a:off x="1580515" y="3781425"/>
            <a:ext cx="695325" cy="17970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1000"/>
              <a:t>Moses</a:t>
            </a:r>
            <a:endParaRPr lang="en-US" sz="1000"/>
          </a:p>
        </p:txBody>
      </p:sp>
      <p:sp>
        <p:nvSpPr>
          <p:cNvPr id="55" name="XWildernessWandering"/>
          <p:cNvSpPr/>
          <p:nvPr/>
        </p:nvSpPr>
        <p:spPr>
          <a:xfrm>
            <a:off x="2286000" y="3876675"/>
            <a:ext cx="351790" cy="17970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1000"/>
              <a:t>WW</a:t>
            </a:r>
            <a:endParaRPr lang="en-US" sz="1000"/>
          </a:p>
        </p:txBody>
      </p:sp>
      <p:sp>
        <p:nvSpPr>
          <p:cNvPr id="56" name="XJoshua"/>
          <p:cNvSpPr/>
          <p:nvPr/>
        </p:nvSpPr>
        <p:spPr>
          <a:xfrm>
            <a:off x="2640330" y="3959225"/>
            <a:ext cx="123825" cy="17970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
        <p:nvSpPr>
          <p:cNvPr id="57" name="XJudges"/>
          <p:cNvSpPr/>
          <p:nvPr/>
        </p:nvSpPr>
        <p:spPr>
          <a:xfrm>
            <a:off x="2768600" y="4048125"/>
            <a:ext cx="1321435" cy="17970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sz="1000"/>
              <a:t>Judges (180 yrs)</a:t>
            </a:r>
            <a:endParaRPr lang="en-US" sz="1000"/>
          </a:p>
        </p:txBody>
      </p:sp>
      <p:grpSp>
        <p:nvGrpSpPr>
          <p:cNvPr id="75" name="Jephthah"/>
          <p:cNvGrpSpPr/>
          <p:nvPr/>
        </p:nvGrpSpPr>
        <p:grpSpPr>
          <a:xfrm>
            <a:off x="3813175" y="2117090"/>
            <a:ext cx="224790" cy="2925445"/>
            <a:chOff x="6005" y="3334"/>
            <a:chExt cx="354" cy="4607"/>
          </a:xfrm>
        </p:grpSpPr>
        <p:sp>
          <p:nvSpPr>
            <p:cNvPr id="62" name="Isosceles Triangle 61"/>
            <p:cNvSpPr/>
            <p:nvPr/>
          </p:nvSpPr>
          <p:spPr>
            <a:xfrm>
              <a:off x="6005" y="7729"/>
              <a:ext cx="354" cy="213"/>
            </a:xfrm>
            <a:prstGeom prst="triangle">
              <a:avLst/>
            </a:prstGeom>
            <a:gradFill>
              <a:gsLst>
                <a:gs pos="0">
                  <a:schemeClr val="bg2">
                    <a:lumMod val="60000"/>
                    <a:lumOff val="40000"/>
                  </a:schemeClr>
                </a:gs>
                <a:gs pos="100000">
                  <a:schemeClr val="accent3">
                    <a:lumMod val="95000"/>
                  </a:schemeClr>
                </a:gs>
              </a:gsLst>
              <a:lin ang="16200000" scaled="0"/>
            </a:gradFill>
            <a:ln>
              <a:noFill/>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p>
              <a:pPr algn="ctr"/>
              <a:endParaRPr lang="en-US"/>
            </a:p>
          </p:txBody>
        </p:sp>
        <p:sp>
          <p:nvSpPr>
            <p:cNvPr id="67" name="Text Box 66"/>
            <p:cNvSpPr txBox="1"/>
            <p:nvPr/>
          </p:nvSpPr>
          <p:spPr>
            <a:xfrm rot="16200000">
              <a:off x="5317" y="4038"/>
              <a:ext cx="1731" cy="323"/>
            </a:xfrm>
            <a:prstGeom prst="rect">
              <a:avLst/>
            </a:prstGeom>
            <a:noFill/>
            <a:effectLst>
              <a:outerShdw blurRad="50800" dist="50800" dir="5400000" algn="ctr" rotWithShape="0">
                <a:srgbClr val="511B1B">
                  <a:alpha val="100000"/>
                </a:srgbClr>
              </a:outerShdw>
            </a:effectLst>
          </p:spPr>
          <p:txBody>
            <a:bodyPr wrap="none" rtlCol="0">
              <a:spAutoFit/>
              <a:scene3d>
                <a:camera prst="orthographicFront"/>
                <a:lightRig rig="threePt" dir="t"/>
              </a:scene3d>
            </a:bodyPr>
            <a:p>
              <a:r>
                <a:rPr lang="en-US" sz="800">
                  <a:ln w="22225">
                    <a:noFill/>
                    <a:prstDash val="solid"/>
                  </a:ln>
                  <a:solidFill>
                    <a:schemeClr val="bg1"/>
                  </a:solidFill>
                  <a:effectLst>
                    <a:outerShdw blurRad="38100" dist="38100" dir="2700000" algn="tl">
                      <a:srgbClr val="000000">
                        <a:alpha val="43137"/>
                      </a:srgbClr>
                    </a:outerShdw>
                  </a:effectLst>
                </a:rPr>
                <a:t>Jephthah's “300 yrs”</a:t>
              </a:r>
              <a:endParaRPr lang="en-US" sz="800">
                <a:ln w="22225">
                  <a:noFill/>
                  <a:prstDash val="solid"/>
                </a:ln>
                <a:solidFill>
                  <a:schemeClr val="bg1"/>
                </a:solidFill>
                <a:effectLst>
                  <a:outerShdw blurRad="38100" dist="38100" dir="2700000" algn="tl">
                    <a:srgbClr val="000000">
                      <a:alpha val="43137"/>
                    </a:srgbClr>
                  </a:outerShdw>
                </a:effectLst>
              </a:endParaRPr>
            </a:p>
          </p:txBody>
        </p:sp>
        <p:cxnSp>
          <p:nvCxnSpPr>
            <p:cNvPr id="74" name="Straight Connector 73"/>
            <p:cNvCxnSpPr/>
            <p:nvPr/>
          </p:nvCxnSpPr>
          <p:spPr>
            <a:xfrm flipH="1" flipV="1">
              <a:off x="6175" y="5047"/>
              <a:ext cx="15" cy="2682"/>
            </a:xfrm>
            <a:prstGeom prst="line">
              <a:avLst/>
            </a:prstGeom>
            <a:ln>
              <a:solidFill>
                <a:schemeClr val="accent3">
                  <a:lumMod val="65000"/>
                </a:schemeClr>
              </a:solidFill>
            </a:ln>
          </p:spPr>
          <p:style>
            <a:lnRef idx="1">
              <a:schemeClr val="accent3"/>
            </a:lnRef>
            <a:fillRef idx="0">
              <a:schemeClr val="accent3"/>
            </a:fillRef>
            <a:effectRef idx="0">
              <a:schemeClr val="accent3"/>
            </a:effectRef>
            <a:fontRef idx="minor">
              <a:schemeClr val="tx1"/>
            </a:fontRef>
          </p:style>
        </p:cxnSp>
      </p:grpSp>
      <p:grpSp>
        <p:nvGrpSpPr>
          <p:cNvPr id="71" name="Ramses II"/>
          <p:cNvGrpSpPr/>
          <p:nvPr/>
        </p:nvGrpSpPr>
        <p:grpSpPr>
          <a:xfrm>
            <a:off x="2174875" y="2555240"/>
            <a:ext cx="224790" cy="2487930"/>
            <a:chOff x="3425" y="4024"/>
            <a:chExt cx="354" cy="3918"/>
          </a:xfrm>
        </p:grpSpPr>
        <p:sp>
          <p:nvSpPr>
            <p:cNvPr id="60" name="Isosceles Triangle 59"/>
            <p:cNvSpPr/>
            <p:nvPr/>
          </p:nvSpPr>
          <p:spPr>
            <a:xfrm>
              <a:off x="3425" y="7729"/>
              <a:ext cx="354" cy="213"/>
            </a:xfrm>
            <a:prstGeom prst="triangle">
              <a:avLst/>
            </a:prstGeom>
            <a:gradFill>
              <a:gsLst>
                <a:gs pos="0">
                  <a:schemeClr val="bg2">
                    <a:lumMod val="60000"/>
                    <a:lumOff val="40000"/>
                  </a:schemeClr>
                </a:gs>
                <a:gs pos="100000">
                  <a:schemeClr val="accent3">
                    <a:lumMod val="95000"/>
                  </a:schemeClr>
                </a:gs>
              </a:gsLst>
              <a:lin ang="16200000" scaled="0"/>
            </a:gradFill>
            <a:ln>
              <a:noFill/>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p>
              <a:pPr algn="ctr"/>
              <a:endParaRPr lang="en-US"/>
            </a:p>
          </p:txBody>
        </p:sp>
        <p:sp>
          <p:nvSpPr>
            <p:cNvPr id="65" name="Text Box 64"/>
            <p:cNvSpPr txBox="1"/>
            <p:nvPr/>
          </p:nvSpPr>
          <p:spPr>
            <a:xfrm rot="16200000">
              <a:off x="3053" y="4400"/>
              <a:ext cx="1098" cy="345"/>
            </a:xfrm>
            <a:prstGeom prst="rect">
              <a:avLst/>
            </a:prstGeom>
            <a:noFill/>
            <a:effectLst>
              <a:outerShdw blurRad="50800" dist="50800" dir="5400000" algn="ctr" rotWithShape="0">
                <a:srgbClr val="511B1B">
                  <a:alpha val="100000"/>
                </a:srgbClr>
              </a:outerShdw>
            </a:effectLst>
          </p:spPr>
          <p:txBody>
            <a:bodyPr wrap="none" rtlCol="0">
              <a:spAutoFit/>
              <a:scene3d>
                <a:camera prst="orthographicFront"/>
                <a:lightRig rig="threePt" dir="t"/>
              </a:scene3d>
            </a:bodyPr>
            <a:p>
              <a:r>
                <a:rPr lang="en-US" sz="900">
                  <a:ln w="22225">
                    <a:noFill/>
                    <a:prstDash val="solid"/>
                  </a:ln>
                  <a:solidFill>
                    <a:schemeClr val="bg1"/>
                  </a:solidFill>
                  <a:effectLst>
                    <a:outerShdw blurRad="38100" dist="38100" dir="2700000" algn="tl">
                      <a:srgbClr val="000000">
                        <a:alpha val="43137"/>
                      </a:srgbClr>
                    </a:outerShdw>
                  </a:effectLst>
                </a:rPr>
                <a:t>Ramses II</a:t>
              </a:r>
              <a:endParaRPr lang="en-US" sz="900">
                <a:ln w="22225">
                  <a:noFill/>
                  <a:prstDash val="solid"/>
                </a:ln>
                <a:solidFill>
                  <a:schemeClr val="bg1"/>
                </a:solidFill>
                <a:effectLst>
                  <a:outerShdw blurRad="38100" dist="38100" dir="2700000" algn="tl">
                    <a:srgbClr val="000000">
                      <a:alpha val="43137"/>
                    </a:srgbClr>
                  </a:outerShdw>
                </a:effectLst>
              </a:endParaRPr>
            </a:p>
          </p:txBody>
        </p:sp>
        <p:cxnSp>
          <p:nvCxnSpPr>
            <p:cNvPr id="70" name="Straight Connector 69"/>
            <p:cNvCxnSpPr/>
            <p:nvPr/>
          </p:nvCxnSpPr>
          <p:spPr>
            <a:xfrm flipH="1" flipV="1">
              <a:off x="3595" y="5107"/>
              <a:ext cx="15" cy="2682"/>
            </a:xfrm>
            <a:prstGeom prst="line">
              <a:avLst/>
            </a:prstGeom>
            <a:ln>
              <a:solidFill>
                <a:schemeClr val="accent3">
                  <a:lumMod val="65000"/>
                </a:schemeClr>
              </a:solidFill>
            </a:ln>
          </p:spPr>
          <p:style>
            <a:lnRef idx="1">
              <a:schemeClr val="accent3"/>
            </a:lnRef>
            <a:fillRef idx="0">
              <a:schemeClr val="accent3"/>
            </a:fillRef>
            <a:effectRef idx="0">
              <a:schemeClr val="accent3"/>
            </a:effectRef>
            <a:fontRef idx="minor">
              <a:schemeClr val="tx1"/>
            </a:fontRef>
          </p:style>
        </p:cxnSp>
      </p:grpSp>
      <p:grpSp>
        <p:nvGrpSpPr>
          <p:cNvPr id="73" name="Mernepthah"/>
          <p:cNvGrpSpPr/>
          <p:nvPr/>
        </p:nvGrpSpPr>
        <p:grpSpPr>
          <a:xfrm>
            <a:off x="2657475" y="2249170"/>
            <a:ext cx="224790" cy="2794000"/>
            <a:chOff x="4185" y="3542"/>
            <a:chExt cx="354" cy="4400"/>
          </a:xfrm>
        </p:grpSpPr>
        <p:sp>
          <p:nvSpPr>
            <p:cNvPr id="61" name="Isosceles Triangle 60"/>
            <p:cNvSpPr/>
            <p:nvPr/>
          </p:nvSpPr>
          <p:spPr>
            <a:xfrm>
              <a:off x="4185" y="7729"/>
              <a:ext cx="354" cy="213"/>
            </a:xfrm>
            <a:prstGeom prst="triangle">
              <a:avLst/>
            </a:prstGeom>
            <a:gradFill>
              <a:gsLst>
                <a:gs pos="0">
                  <a:schemeClr val="bg2">
                    <a:lumMod val="60000"/>
                    <a:lumOff val="40000"/>
                  </a:schemeClr>
                </a:gs>
                <a:gs pos="100000">
                  <a:schemeClr val="accent3">
                    <a:lumMod val="95000"/>
                  </a:schemeClr>
                </a:gs>
              </a:gsLst>
              <a:lin ang="16200000" scaled="0"/>
            </a:gradFill>
            <a:ln>
              <a:noFill/>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p>
              <a:pPr algn="ctr"/>
              <a:endParaRPr lang="en-US"/>
            </a:p>
          </p:txBody>
        </p:sp>
        <p:sp>
          <p:nvSpPr>
            <p:cNvPr id="66" name="Text Box 65"/>
            <p:cNvSpPr txBox="1"/>
            <p:nvPr/>
          </p:nvSpPr>
          <p:spPr>
            <a:xfrm rot="16200000">
              <a:off x="3558" y="4173"/>
              <a:ext cx="1608" cy="345"/>
            </a:xfrm>
            <a:prstGeom prst="rect">
              <a:avLst/>
            </a:prstGeom>
            <a:noFill/>
            <a:effectLst>
              <a:outerShdw blurRad="50800" dist="50800" dir="5400000" algn="ctr" rotWithShape="0">
                <a:srgbClr val="511B1B">
                  <a:alpha val="100000"/>
                </a:srgbClr>
              </a:outerShdw>
            </a:effectLst>
          </p:spPr>
          <p:txBody>
            <a:bodyPr wrap="none" rtlCol="0">
              <a:spAutoFit/>
              <a:scene3d>
                <a:camera prst="orthographicFront"/>
                <a:lightRig rig="threePt" dir="t"/>
              </a:scene3d>
            </a:bodyPr>
            <a:p>
              <a:r>
                <a:rPr lang="en-US" sz="900">
                  <a:ln w="10160">
                    <a:noFill/>
                    <a:prstDash val="solid"/>
                  </a:ln>
                  <a:solidFill>
                    <a:schemeClr val="bg1"/>
                  </a:solidFill>
                  <a:effectLst>
                    <a:outerShdw blurRad="38100" dist="22860" dir="5400000" algn="tl" rotWithShape="0">
                      <a:srgbClr val="000000">
                        <a:alpha val="30000"/>
                      </a:srgbClr>
                    </a:outerShdw>
                  </a:effectLst>
                </a:rPr>
                <a:t>Merneptah Stele</a:t>
              </a:r>
              <a:endParaRPr lang="en-US" sz="900">
                <a:ln w="10160">
                  <a:noFill/>
                  <a:prstDash val="solid"/>
                </a:ln>
                <a:solidFill>
                  <a:schemeClr val="bg1"/>
                </a:solidFill>
                <a:effectLst>
                  <a:outerShdw blurRad="38100" dist="22860" dir="5400000" algn="tl" rotWithShape="0">
                    <a:srgbClr val="000000">
                      <a:alpha val="30000"/>
                    </a:srgbClr>
                  </a:outerShdw>
                </a:effectLst>
              </a:endParaRPr>
            </a:p>
          </p:txBody>
        </p:sp>
        <p:cxnSp>
          <p:nvCxnSpPr>
            <p:cNvPr id="72" name="Straight Connector 71"/>
            <p:cNvCxnSpPr/>
            <p:nvPr/>
          </p:nvCxnSpPr>
          <p:spPr>
            <a:xfrm flipH="1" flipV="1">
              <a:off x="4355" y="5107"/>
              <a:ext cx="15" cy="2682"/>
            </a:xfrm>
            <a:prstGeom prst="line">
              <a:avLst/>
            </a:prstGeom>
            <a:ln>
              <a:solidFill>
                <a:schemeClr val="accent3">
                  <a:lumMod val="65000"/>
                </a:schemeClr>
              </a:solidFill>
            </a:ln>
          </p:spPr>
          <p:style>
            <a:lnRef idx="1">
              <a:schemeClr val="accent3"/>
            </a:lnRef>
            <a:fillRef idx="0">
              <a:schemeClr val="accent3"/>
            </a:fillRef>
            <a:effectRef idx="0">
              <a:schemeClr val="accent3"/>
            </a:effectRef>
            <a:fontRef idx="minor">
              <a:schemeClr val="tx1"/>
            </a:fontRef>
          </p:style>
        </p:cxnSp>
      </p:grpSp>
      <p:grpSp>
        <p:nvGrpSpPr>
          <p:cNvPr id="76" name="Seti Vs Asher"/>
          <p:cNvGrpSpPr/>
          <p:nvPr/>
        </p:nvGrpSpPr>
        <p:grpSpPr>
          <a:xfrm>
            <a:off x="1884680" y="2348865"/>
            <a:ext cx="288290" cy="2697480"/>
            <a:chOff x="2613" y="3694"/>
            <a:chExt cx="454" cy="4248"/>
          </a:xfrm>
        </p:grpSpPr>
        <p:sp>
          <p:nvSpPr>
            <p:cNvPr id="77" name="Isosceles Triangle 76"/>
            <p:cNvSpPr/>
            <p:nvPr/>
          </p:nvSpPr>
          <p:spPr>
            <a:xfrm>
              <a:off x="2713" y="7729"/>
              <a:ext cx="354" cy="213"/>
            </a:xfrm>
            <a:prstGeom prst="triangle">
              <a:avLst/>
            </a:prstGeom>
            <a:gradFill>
              <a:gsLst>
                <a:gs pos="0">
                  <a:schemeClr val="bg2">
                    <a:lumMod val="60000"/>
                    <a:lumOff val="40000"/>
                  </a:schemeClr>
                </a:gs>
                <a:gs pos="100000">
                  <a:schemeClr val="accent3">
                    <a:lumMod val="95000"/>
                  </a:schemeClr>
                </a:gs>
              </a:gsLst>
              <a:lin ang="16200000" scaled="0"/>
            </a:gradFill>
            <a:ln>
              <a:noFill/>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p>
              <a:pPr algn="ctr"/>
              <a:endParaRPr lang="en-US"/>
            </a:p>
          </p:txBody>
        </p:sp>
        <p:sp>
          <p:nvSpPr>
            <p:cNvPr id="78" name="Text Box 77"/>
            <p:cNvSpPr txBox="1"/>
            <p:nvPr/>
          </p:nvSpPr>
          <p:spPr>
            <a:xfrm rot="16200000">
              <a:off x="2111" y="4195"/>
              <a:ext cx="1348" cy="345"/>
            </a:xfrm>
            <a:prstGeom prst="rect">
              <a:avLst/>
            </a:prstGeom>
            <a:noFill/>
            <a:effectLst>
              <a:outerShdw blurRad="50800" dist="50800" dir="5400000" algn="ctr" rotWithShape="0">
                <a:srgbClr val="511B1B">
                  <a:alpha val="100000"/>
                </a:srgbClr>
              </a:outerShdw>
            </a:effectLst>
          </p:spPr>
          <p:txBody>
            <a:bodyPr wrap="none" rtlCol="0">
              <a:spAutoFit/>
              <a:scene3d>
                <a:camera prst="orthographicFront"/>
                <a:lightRig rig="threePt" dir="t"/>
              </a:scene3d>
            </a:bodyPr>
            <a:p>
              <a:r>
                <a:rPr lang="en-US" sz="900">
                  <a:ln w="22225">
                    <a:noFill/>
                    <a:prstDash val="solid"/>
                  </a:ln>
                  <a:solidFill>
                    <a:schemeClr val="bg1"/>
                  </a:solidFill>
                  <a:effectLst>
                    <a:outerShdw blurRad="38100" dist="38100" dir="2700000" algn="tl">
                      <a:srgbClr val="000000">
                        <a:alpha val="43137"/>
                      </a:srgbClr>
                    </a:outerShdw>
                  </a:effectLst>
                </a:rPr>
                <a:t>Seti vs Asher</a:t>
              </a:r>
              <a:endParaRPr lang="en-US" sz="900">
                <a:ln w="22225">
                  <a:noFill/>
                  <a:prstDash val="solid"/>
                </a:ln>
                <a:solidFill>
                  <a:schemeClr val="bg1"/>
                </a:solidFill>
                <a:effectLst>
                  <a:outerShdw blurRad="38100" dist="38100" dir="2700000" algn="tl">
                    <a:srgbClr val="000000">
                      <a:alpha val="43137"/>
                    </a:srgbClr>
                  </a:outerShdw>
                </a:effectLst>
              </a:endParaRPr>
            </a:p>
          </p:txBody>
        </p:sp>
        <p:cxnSp>
          <p:nvCxnSpPr>
            <p:cNvPr id="79" name="Straight Connector 78"/>
            <p:cNvCxnSpPr>
              <a:stCxn id="77" idx="0"/>
            </p:cNvCxnSpPr>
            <p:nvPr/>
          </p:nvCxnSpPr>
          <p:spPr>
            <a:xfrm flipH="1" flipV="1">
              <a:off x="2875" y="5047"/>
              <a:ext cx="15" cy="2682"/>
            </a:xfrm>
            <a:prstGeom prst="line">
              <a:avLst/>
            </a:prstGeom>
            <a:ln>
              <a:solidFill>
                <a:schemeClr val="accent3">
                  <a:lumMod val="65000"/>
                </a:schemeClr>
              </a:solidFill>
            </a:ln>
          </p:spPr>
          <p:style>
            <a:lnRef idx="1">
              <a:schemeClr val="accent3"/>
            </a:lnRef>
            <a:fillRef idx="0">
              <a:schemeClr val="accent3"/>
            </a:fillRef>
            <a:effectRef idx="0">
              <a:schemeClr val="accent3"/>
            </a:effectRef>
            <a:fontRef idx="minor">
              <a:schemeClr val="tx1"/>
            </a:fontRef>
          </p:style>
        </p:cxnSp>
      </p:grpSp>
      <p:grpSp>
        <p:nvGrpSpPr>
          <p:cNvPr id="69" name="Armana Tablets"/>
          <p:cNvGrpSpPr/>
          <p:nvPr/>
        </p:nvGrpSpPr>
        <p:grpSpPr>
          <a:xfrm>
            <a:off x="1722755" y="2279015"/>
            <a:ext cx="224790" cy="2764155"/>
            <a:chOff x="2713" y="3589"/>
            <a:chExt cx="354" cy="4353"/>
          </a:xfrm>
        </p:grpSpPr>
        <p:sp>
          <p:nvSpPr>
            <p:cNvPr id="63" name="Isosceles Triangle 62"/>
            <p:cNvSpPr/>
            <p:nvPr/>
          </p:nvSpPr>
          <p:spPr>
            <a:xfrm>
              <a:off x="2713" y="7729"/>
              <a:ext cx="354" cy="213"/>
            </a:xfrm>
            <a:prstGeom prst="triangle">
              <a:avLst/>
            </a:prstGeom>
            <a:gradFill>
              <a:gsLst>
                <a:gs pos="0">
                  <a:schemeClr val="bg2">
                    <a:lumMod val="60000"/>
                    <a:lumOff val="40000"/>
                  </a:schemeClr>
                </a:gs>
                <a:gs pos="100000">
                  <a:schemeClr val="accent3">
                    <a:lumMod val="95000"/>
                  </a:schemeClr>
                </a:gs>
              </a:gsLst>
              <a:lin ang="16200000" scaled="0"/>
            </a:gradFill>
            <a:ln>
              <a:noFill/>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p>
              <a:pPr algn="ctr"/>
              <a:endParaRPr lang="en-US"/>
            </a:p>
          </p:txBody>
        </p:sp>
        <p:sp>
          <p:nvSpPr>
            <p:cNvPr id="64" name="Text Box 63"/>
            <p:cNvSpPr txBox="1"/>
            <p:nvPr/>
          </p:nvSpPr>
          <p:spPr>
            <a:xfrm rot="16200000">
              <a:off x="2111" y="4195"/>
              <a:ext cx="1558" cy="345"/>
            </a:xfrm>
            <a:prstGeom prst="rect">
              <a:avLst/>
            </a:prstGeom>
            <a:noFill/>
            <a:effectLst>
              <a:outerShdw blurRad="50800" dist="50800" dir="5400000" algn="ctr" rotWithShape="0">
                <a:srgbClr val="511B1B">
                  <a:alpha val="100000"/>
                </a:srgbClr>
              </a:outerShdw>
            </a:effectLst>
          </p:spPr>
          <p:txBody>
            <a:bodyPr wrap="none" rtlCol="0">
              <a:spAutoFit/>
              <a:scene3d>
                <a:camera prst="orthographicFront"/>
                <a:lightRig rig="threePt" dir="t"/>
              </a:scene3d>
            </a:bodyPr>
            <a:p>
              <a:r>
                <a:rPr lang="en-US" sz="900">
                  <a:ln w="22225">
                    <a:noFill/>
                    <a:prstDash val="solid"/>
                  </a:ln>
                  <a:solidFill>
                    <a:schemeClr val="bg1"/>
                  </a:solidFill>
                  <a:effectLst>
                    <a:outerShdw blurRad="38100" dist="38100" dir="2700000" algn="tl">
                      <a:srgbClr val="000000">
                        <a:alpha val="43137"/>
                      </a:srgbClr>
                    </a:outerShdw>
                  </a:effectLst>
                </a:rPr>
                <a:t>Armana Tablets</a:t>
              </a:r>
              <a:endParaRPr lang="en-US" sz="900">
                <a:ln w="22225">
                  <a:noFill/>
                  <a:prstDash val="solid"/>
                </a:ln>
                <a:solidFill>
                  <a:schemeClr val="bg1"/>
                </a:solidFill>
                <a:effectLst>
                  <a:outerShdw blurRad="38100" dist="38100" dir="2700000" algn="tl">
                    <a:srgbClr val="000000">
                      <a:alpha val="43137"/>
                    </a:srgbClr>
                  </a:outerShdw>
                </a:effectLst>
              </a:endParaRPr>
            </a:p>
          </p:txBody>
        </p:sp>
        <p:cxnSp>
          <p:nvCxnSpPr>
            <p:cNvPr id="68" name="Straight Connector 67"/>
            <p:cNvCxnSpPr>
              <a:stCxn id="63" idx="0"/>
            </p:cNvCxnSpPr>
            <p:nvPr/>
          </p:nvCxnSpPr>
          <p:spPr>
            <a:xfrm flipH="1" flipV="1">
              <a:off x="2875" y="5047"/>
              <a:ext cx="15" cy="2682"/>
            </a:xfrm>
            <a:prstGeom prst="line">
              <a:avLst/>
            </a:prstGeom>
            <a:ln>
              <a:solidFill>
                <a:schemeClr val="accent3">
                  <a:lumMod val="65000"/>
                </a:schemeClr>
              </a:solidFill>
            </a:ln>
          </p:spPr>
          <p:style>
            <a:lnRef idx="1">
              <a:schemeClr val="accent3"/>
            </a:lnRef>
            <a:fillRef idx="0">
              <a:schemeClr val="accent3"/>
            </a:fillRef>
            <a:effectRef idx="0">
              <a:schemeClr val="accent3"/>
            </a:effectRef>
            <a:fontRef idx="minor">
              <a:schemeClr val="tx1"/>
            </a:fontRef>
          </p:style>
        </p:cxnSp>
      </p:grpSp>
      <p:grpSp>
        <p:nvGrpSpPr>
          <p:cNvPr id="80" name="Ipuwer Papyrus"/>
          <p:cNvGrpSpPr/>
          <p:nvPr/>
        </p:nvGrpSpPr>
        <p:grpSpPr>
          <a:xfrm>
            <a:off x="690880" y="2288540"/>
            <a:ext cx="227965" cy="2757805"/>
            <a:chOff x="2708" y="3599"/>
            <a:chExt cx="359" cy="4343"/>
          </a:xfrm>
        </p:grpSpPr>
        <p:sp>
          <p:nvSpPr>
            <p:cNvPr id="81" name="Isosceles Triangle 80"/>
            <p:cNvSpPr/>
            <p:nvPr/>
          </p:nvSpPr>
          <p:spPr>
            <a:xfrm>
              <a:off x="2713" y="7729"/>
              <a:ext cx="354" cy="213"/>
            </a:xfrm>
            <a:prstGeom prst="triangle">
              <a:avLst/>
            </a:prstGeom>
            <a:gradFill>
              <a:gsLst>
                <a:gs pos="0">
                  <a:schemeClr val="bg2">
                    <a:lumMod val="60000"/>
                    <a:lumOff val="40000"/>
                  </a:schemeClr>
                </a:gs>
                <a:gs pos="100000">
                  <a:schemeClr val="accent3">
                    <a:lumMod val="95000"/>
                  </a:schemeClr>
                </a:gs>
              </a:gsLst>
              <a:lin ang="16200000" scaled="0"/>
            </a:gradFill>
            <a:ln>
              <a:noFill/>
            </a:ln>
            <a:effectLst>
              <a:outerShdw blurRad="50800" dist="38100" dir="2700000" algn="tl" rotWithShape="0">
                <a:prstClr val="black">
                  <a:alpha val="40000"/>
                </a:prstClr>
              </a:outerShdw>
            </a:effectLst>
          </p:spPr>
          <p:style>
            <a:lnRef idx="2">
              <a:schemeClr val="accent6">
                <a:shade val="50000"/>
              </a:schemeClr>
            </a:lnRef>
            <a:fillRef idx="1">
              <a:schemeClr val="accent6"/>
            </a:fillRef>
            <a:effectRef idx="0">
              <a:schemeClr val="accent6"/>
            </a:effectRef>
            <a:fontRef idx="minor">
              <a:schemeClr val="lt1"/>
            </a:fontRef>
          </p:style>
          <p:txBody>
            <a:bodyPr rtlCol="0" anchor="ctr"/>
            <a:p>
              <a:pPr algn="ctr"/>
              <a:endParaRPr lang="en-US"/>
            </a:p>
          </p:txBody>
        </p:sp>
        <p:sp>
          <p:nvSpPr>
            <p:cNvPr id="82" name="Text Box 81"/>
            <p:cNvSpPr txBox="1"/>
            <p:nvPr/>
          </p:nvSpPr>
          <p:spPr>
            <a:xfrm rot="16200000">
              <a:off x="2111" y="4195"/>
              <a:ext cx="1538" cy="345"/>
            </a:xfrm>
            <a:prstGeom prst="rect">
              <a:avLst/>
            </a:prstGeom>
            <a:noFill/>
            <a:effectLst>
              <a:outerShdw blurRad="50800" dist="50800" dir="5400000" algn="ctr" rotWithShape="0">
                <a:srgbClr val="511B1B">
                  <a:alpha val="100000"/>
                </a:srgbClr>
              </a:outerShdw>
            </a:effectLst>
          </p:spPr>
          <p:txBody>
            <a:bodyPr wrap="none" rtlCol="0">
              <a:spAutoFit/>
              <a:scene3d>
                <a:camera prst="orthographicFront"/>
                <a:lightRig rig="threePt" dir="t"/>
              </a:scene3d>
            </a:bodyPr>
            <a:p>
              <a:r>
                <a:rPr lang="en-US" sz="900">
                  <a:ln w="22225">
                    <a:noFill/>
                    <a:prstDash val="solid"/>
                  </a:ln>
                  <a:solidFill>
                    <a:schemeClr val="bg1"/>
                  </a:solidFill>
                  <a:effectLst>
                    <a:outerShdw blurRad="38100" dist="38100" dir="2700000" algn="tl">
                      <a:srgbClr val="000000">
                        <a:alpha val="43137"/>
                      </a:srgbClr>
                    </a:outerShdw>
                  </a:effectLst>
                </a:rPr>
                <a:t>Ipuwer Papyrus</a:t>
              </a:r>
              <a:endParaRPr lang="en-US" sz="900">
                <a:ln w="22225">
                  <a:noFill/>
                  <a:prstDash val="solid"/>
                </a:ln>
                <a:solidFill>
                  <a:schemeClr val="bg1"/>
                </a:solidFill>
                <a:effectLst>
                  <a:outerShdw blurRad="38100" dist="38100" dir="2700000" algn="tl">
                    <a:srgbClr val="000000">
                      <a:alpha val="43137"/>
                    </a:srgbClr>
                  </a:outerShdw>
                </a:effectLst>
              </a:endParaRPr>
            </a:p>
          </p:txBody>
        </p:sp>
        <p:cxnSp>
          <p:nvCxnSpPr>
            <p:cNvPr id="83" name="Straight Connector 82"/>
            <p:cNvCxnSpPr>
              <a:stCxn id="81" idx="0"/>
            </p:cNvCxnSpPr>
            <p:nvPr/>
          </p:nvCxnSpPr>
          <p:spPr>
            <a:xfrm flipH="1" flipV="1">
              <a:off x="2875" y="5047"/>
              <a:ext cx="15" cy="2682"/>
            </a:xfrm>
            <a:prstGeom prst="line">
              <a:avLst/>
            </a:prstGeom>
            <a:ln>
              <a:solidFill>
                <a:schemeClr val="accent3">
                  <a:lumMod val="65000"/>
                </a:schemeClr>
              </a:solidFill>
            </a:ln>
          </p:spPr>
          <p:style>
            <a:lnRef idx="1">
              <a:schemeClr val="accent3"/>
            </a:lnRef>
            <a:fillRef idx="0">
              <a:schemeClr val="accent3"/>
            </a:fillRef>
            <a:effectRef idx="0">
              <a:schemeClr val="accent3"/>
            </a:effectRef>
            <a:fontRef idx="minor">
              <a:schemeClr val="tx1"/>
            </a:fontRef>
          </p:style>
        </p:cxnSp>
      </p:grpSp>
      <p:sp>
        <p:nvSpPr>
          <p:cNvPr id="84" name="JacobSojourn Text"/>
          <p:cNvSpPr txBox="1"/>
          <p:nvPr/>
        </p:nvSpPr>
        <p:spPr>
          <a:xfrm>
            <a:off x="450850" y="908050"/>
            <a:ext cx="6531610" cy="1462405"/>
          </a:xfrm>
          <a:prstGeom prst="rect">
            <a:avLst/>
          </a:prstGeom>
          <a:noFill/>
          <a:effectLst>
            <a:outerShdw blurRad="50800" dist="38100" dir="2700000" algn="tl" rotWithShape="0">
              <a:prstClr val="black">
                <a:alpha val="40000"/>
              </a:prstClr>
            </a:outerShdw>
          </a:effectLst>
        </p:spPr>
        <p:txBody>
          <a:bodyPr wrap="square" rtlCol="0" anchor="t">
            <a:spAutoFit/>
          </a:bodyPr>
          <a:p>
            <a:r>
              <a:rPr lang="en-US" sz="2400" b="1">
                <a:solidFill>
                  <a:srgbClr val="FFFF00"/>
                </a:solidFill>
                <a:effectLst>
                  <a:outerShdw blurRad="38100" dist="38100" dir="2700000" algn="tl">
                    <a:srgbClr val="000000">
                      <a:alpha val="43137"/>
                    </a:srgbClr>
                  </a:outerShdw>
                </a:effectLst>
              </a:rPr>
              <a:t>1876 BC - Jacob Sojourns to Egypt</a:t>
            </a:r>
            <a:endParaRPr lang="en-US" sz="2400" b="1">
              <a:solidFill>
                <a:srgbClr val="FFFF00"/>
              </a:solidFill>
              <a:effectLst>
                <a:outerShdw blurRad="38100" dist="38100" dir="2700000" algn="tl">
                  <a:srgbClr val="000000">
                    <a:alpha val="43137"/>
                  </a:srgbClr>
                </a:outerShdw>
              </a:effectLst>
            </a:endParaRPr>
          </a:p>
          <a:p>
            <a:pPr marL="454660" lvl="1" indent="3175"/>
            <a:r>
              <a:rPr lang="en-US">
                <a:solidFill>
                  <a:srgbClr val="FFFF00"/>
                </a:solidFill>
                <a:effectLst>
                  <a:outerShdw blurRad="38100" dist="38100" dir="2700000" algn="tl">
                    <a:srgbClr val="000000">
                      <a:alpha val="43137"/>
                    </a:srgbClr>
                  </a:outerShdw>
                </a:effectLst>
              </a:rPr>
              <a:t>The time that the people of Israel lived in Egypt was 430 years. At the end of 430 years, on that very day, all the hosts of the LORD went out from the land of Egypt. (Exod 12:40-41)</a:t>
            </a:r>
            <a:endParaRPr lang="en-US">
              <a:solidFill>
                <a:srgbClr val="FFFF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500"/>
                                        <p:tgtEl>
                                          <p:spTgt spid="22"/>
                                        </p:tgtEl>
                                      </p:cBhvr>
                                    </p:animEffect>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1000"/>
                                        <p:tgtEl>
                                          <p:spTgt spid="27"/>
                                        </p:tgtEl>
                                      </p:cBhvr>
                                    </p:animEffect>
                                    <p:anim calcmode="lin" valueType="num">
                                      <p:cBhvr>
                                        <p:cTn id="20" dur="1000" fill="hold"/>
                                        <p:tgtEl>
                                          <p:spTgt spid="27"/>
                                        </p:tgtEl>
                                        <p:attrNameLst>
                                          <p:attrName>ppt_x</p:attrName>
                                        </p:attrNameLst>
                                      </p:cBhvr>
                                      <p:tavLst>
                                        <p:tav tm="0">
                                          <p:val>
                                            <p:strVal val="#ppt_x"/>
                                          </p:val>
                                        </p:tav>
                                        <p:tav tm="100000">
                                          <p:val>
                                            <p:strVal val="#ppt_x"/>
                                          </p:val>
                                        </p:tav>
                                      </p:tavLst>
                                    </p:anim>
                                    <p:anim calcmode="lin" valueType="num">
                                      <p:cBhvr>
                                        <p:cTn id="21"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500"/>
                                        <p:tgtEl>
                                          <p:spTgt spid="26"/>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blinds(horizontal)">
                                      <p:cBhvr>
                                        <p:cTn id="31" dur="500"/>
                                        <p:tgtEl>
                                          <p:spTgt spid="35"/>
                                        </p:tgtEl>
                                      </p:cBhvr>
                                    </p:animEffect>
                                  </p:childTnLst>
                                </p:cTn>
                              </p:par>
                            </p:childTnLst>
                          </p:cTn>
                        </p:par>
                      </p:childTnLst>
                    </p:cTn>
                  </p:par>
                  <p:par>
                    <p:cTn id="32" fill="hold">
                      <p:stCondLst>
                        <p:cond delay="indefinite"/>
                      </p:stCondLst>
                      <p:childTnLst>
                        <p:par>
                          <p:cTn id="33" fill="hold">
                            <p:stCondLst>
                              <p:cond delay="0"/>
                            </p:stCondLst>
                            <p:childTnLst>
                              <p:par>
                                <p:cTn id="34" presetID="9" presetClass="exit" presetSubtype="0" fill="hold" grpId="1" nodeType="clickEffect">
                                  <p:stCondLst>
                                    <p:cond delay="0"/>
                                  </p:stCondLst>
                                  <p:childTnLst>
                                    <p:animEffect transition="out" filter="dissolve">
                                      <p:cBhvr>
                                        <p:cTn id="35" dur="500"/>
                                        <p:tgtEl>
                                          <p:spTgt spid="22"/>
                                        </p:tgtEl>
                                      </p:cBhvr>
                                    </p:animEffect>
                                    <p:set>
                                      <p:cBhvr>
                                        <p:cTn id="36" dur="1" fill="hold">
                                          <p:stCondLst>
                                            <p:cond delay="499"/>
                                          </p:stCondLst>
                                        </p:cTn>
                                        <p:tgtEl>
                                          <p:spTgt spid="22"/>
                                        </p:tgtEl>
                                        <p:attrNameLst>
                                          <p:attrName>style.visibility</p:attrName>
                                        </p:attrNameLst>
                                      </p:cBhvr>
                                      <p:to>
                                        <p:strVal val="hidden"/>
                                      </p:to>
                                    </p:set>
                                  </p:childTnLst>
                                </p:cTn>
                              </p:par>
                            </p:childTnLst>
                          </p:cTn>
                        </p:par>
                        <p:par>
                          <p:cTn id="37" fill="hold">
                            <p:stCondLst>
                              <p:cond delay="500"/>
                            </p:stCondLst>
                            <p:childTnLst>
                              <p:par>
                                <p:cTn id="38" presetID="10" presetClass="entr" presetSubtype="0" fill="hold" grpId="1" nodeType="afterEffect">
                                  <p:stCondLst>
                                    <p:cond delay="1500"/>
                                  </p:stCondLst>
                                  <p:childTnLst>
                                    <p:set>
                                      <p:cBhvr>
                                        <p:cTn id="39" dur="1" fill="hold">
                                          <p:stCondLst>
                                            <p:cond delay="0"/>
                                          </p:stCondLst>
                                        </p:cTn>
                                        <p:tgtEl>
                                          <p:spTgt spid="38"/>
                                        </p:tgtEl>
                                        <p:attrNameLst>
                                          <p:attrName>style.visibility</p:attrName>
                                        </p:attrNameLst>
                                      </p:cBhvr>
                                      <p:to>
                                        <p:strVal val="visible"/>
                                      </p:to>
                                    </p:set>
                                    <p:animEffect transition="in" filter="fade">
                                      <p:cBhvr>
                                        <p:cTn id="40" dur="500"/>
                                        <p:tgtEl>
                                          <p:spTgt spid="38"/>
                                        </p:tgtEl>
                                      </p:cBhvr>
                                    </p:animEffect>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nodeType="clickEffect">
                                  <p:stCondLst>
                                    <p:cond delay="0"/>
                                  </p:stCondLst>
                                  <p:childTnLst>
                                    <p:set>
                                      <p:cBhvr>
                                        <p:cTn id="44" dur="1" fill="hold">
                                          <p:stCondLst>
                                            <p:cond delay="0"/>
                                          </p:stCondLst>
                                        </p:cTn>
                                        <p:tgtEl>
                                          <p:spTgt spid="39"/>
                                        </p:tgtEl>
                                        <p:attrNameLst>
                                          <p:attrName>style.visibility</p:attrName>
                                        </p:attrNameLst>
                                      </p:cBhvr>
                                      <p:to>
                                        <p:strVal val="visible"/>
                                      </p:to>
                                    </p:set>
                                    <p:animEffect transition="in" filter="fade">
                                      <p:cBhvr>
                                        <p:cTn id="45" dur="1000"/>
                                        <p:tgtEl>
                                          <p:spTgt spid="39"/>
                                        </p:tgtEl>
                                      </p:cBhvr>
                                    </p:animEffect>
                                    <p:anim calcmode="lin" valueType="num">
                                      <p:cBhvr>
                                        <p:cTn id="46" dur="1000" fill="hold"/>
                                        <p:tgtEl>
                                          <p:spTgt spid="39"/>
                                        </p:tgtEl>
                                        <p:attrNameLst>
                                          <p:attrName>ppt_x</p:attrName>
                                        </p:attrNameLst>
                                      </p:cBhvr>
                                      <p:tavLst>
                                        <p:tav tm="0">
                                          <p:val>
                                            <p:strVal val="#ppt_x"/>
                                          </p:val>
                                        </p:tav>
                                        <p:tav tm="100000">
                                          <p:val>
                                            <p:strVal val="#ppt_x"/>
                                          </p:val>
                                        </p:tav>
                                      </p:tavLst>
                                    </p:anim>
                                    <p:anim calcmode="lin" valueType="num">
                                      <p:cBhvr>
                                        <p:cTn id="47"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nodeType="click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fade">
                                      <p:cBhvr>
                                        <p:cTn id="52" dur="1000"/>
                                        <p:tgtEl>
                                          <p:spTgt spid="44"/>
                                        </p:tgtEl>
                                      </p:cBhvr>
                                    </p:animEffect>
                                    <p:anim calcmode="lin" valueType="num">
                                      <p:cBhvr>
                                        <p:cTn id="53" dur="1000" fill="hold"/>
                                        <p:tgtEl>
                                          <p:spTgt spid="44"/>
                                        </p:tgtEl>
                                        <p:attrNameLst>
                                          <p:attrName>ppt_x</p:attrName>
                                        </p:attrNameLst>
                                      </p:cBhvr>
                                      <p:tavLst>
                                        <p:tav tm="0">
                                          <p:val>
                                            <p:strVal val="#ppt_x"/>
                                          </p:val>
                                        </p:tav>
                                        <p:tav tm="100000">
                                          <p:val>
                                            <p:strVal val="#ppt_x"/>
                                          </p:val>
                                        </p:tav>
                                      </p:tavLst>
                                    </p:anim>
                                    <p:anim calcmode="lin" valueType="num">
                                      <p:cBhvr>
                                        <p:cTn id="54"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2" presetClass="exit" presetSubtype="4" fill="hold" grpId="2" nodeType="clickEffect">
                                  <p:stCondLst>
                                    <p:cond delay="0"/>
                                  </p:stCondLst>
                                  <p:childTnLst>
                                    <p:animEffect transition="out" filter="wipe(down)">
                                      <p:cBhvr>
                                        <p:cTn id="58" dur="500"/>
                                        <p:tgtEl>
                                          <p:spTgt spid="38"/>
                                        </p:tgtEl>
                                      </p:cBhvr>
                                    </p:animEffect>
                                    <p:set>
                                      <p:cBhvr>
                                        <p:cTn id="59" dur="1" fill="hold">
                                          <p:stCondLst>
                                            <p:cond delay="499"/>
                                          </p:stCondLst>
                                        </p:cTn>
                                        <p:tgtEl>
                                          <p:spTgt spid="38"/>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1" nodeType="clickEffect">
                                  <p:stCondLst>
                                    <p:cond delay="1500"/>
                                  </p:stCondLst>
                                  <p:childTnLst>
                                    <p:set>
                                      <p:cBhvr>
                                        <p:cTn id="63" dur="1" fill="hold">
                                          <p:stCondLst>
                                            <p:cond delay="0"/>
                                          </p:stCondLst>
                                        </p:cTn>
                                        <p:tgtEl>
                                          <p:spTgt spid="49"/>
                                        </p:tgtEl>
                                        <p:attrNameLst>
                                          <p:attrName>style.visibility</p:attrName>
                                        </p:attrNameLst>
                                      </p:cBhvr>
                                      <p:to>
                                        <p:strVal val="visible"/>
                                      </p:to>
                                    </p:set>
                                    <p:animEffect transition="in" filter="fade">
                                      <p:cBhvr>
                                        <p:cTn id="64" dur="500"/>
                                        <p:tgtEl>
                                          <p:spTgt spid="49"/>
                                        </p:tgtEl>
                                      </p:cBhvr>
                                    </p:animEffect>
                                  </p:childTnLst>
                                </p:cTn>
                              </p:par>
                            </p:childTnLst>
                          </p:cTn>
                        </p:par>
                      </p:childTnLst>
                    </p:cTn>
                  </p:par>
                  <p:par>
                    <p:cTn id="65" fill="hold">
                      <p:stCondLst>
                        <p:cond delay="indefinite"/>
                      </p:stCondLst>
                      <p:childTnLst>
                        <p:par>
                          <p:cTn id="66" fill="hold">
                            <p:stCondLst>
                              <p:cond delay="0"/>
                            </p:stCondLst>
                            <p:childTnLst>
                              <p:par>
                                <p:cTn id="67" presetID="47" presetClass="entr" presetSubtype="0" fill="hold" nodeType="click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fade">
                                      <p:cBhvr>
                                        <p:cTn id="69" dur="1000"/>
                                        <p:tgtEl>
                                          <p:spTgt spid="50"/>
                                        </p:tgtEl>
                                      </p:cBhvr>
                                    </p:animEffect>
                                    <p:anim calcmode="lin" valueType="num">
                                      <p:cBhvr>
                                        <p:cTn id="70" dur="1000" fill="hold"/>
                                        <p:tgtEl>
                                          <p:spTgt spid="50"/>
                                        </p:tgtEl>
                                        <p:attrNameLst>
                                          <p:attrName>ppt_x</p:attrName>
                                        </p:attrNameLst>
                                      </p:cBhvr>
                                      <p:tavLst>
                                        <p:tav tm="0">
                                          <p:val>
                                            <p:strVal val="#ppt_x"/>
                                          </p:val>
                                        </p:tav>
                                        <p:tav tm="100000">
                                          <p:val>
                                            <p:strVal val="#ppt_x"/>
                                          </p:val>
                                        </p:tav>
                                      </p:tavLst>
                                    </p:anim>
                                    <p:anim calcmode="lin" valueType="num">
                                      <p:cBhvr>
                                        <p:cTn id="71"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58"/>
                                        </p:tgtEl>
                                        <p:attrNameLst>
                                          <p:attrName>style.visibility</p:attrName>
                                        </p:attrNameLst>
                                      </p:cBhvr>
                                      <p:to>
                                        <p:strVal val="visible"/>
                                      </p:to>
                                    </p:set>
                                    <p:animEffect transition="in" filter="fade">
                                      <p:cBhvr>
                                        <p:cTn id="76" dur="500"/>
                                        <p:tgtEl>
                                          <p:spTgt spid="58"/>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55"/>
                                        </p:tgtEl>
                                        <p:attrNameLst>
                                          <p:attrName>style.visibility</p:attrName>
                                        </p:attrNameLst>
                                      </p:cBhvr>
                                      <p:to>
                                        <p:strVal val="visible"/>
                                      </p:to>
                                    </p:set>
                                    <p:animEffect transition="in" filter="fade">
                                      <p:cBhvr>
                                        <p:cTn id="81" dur="500"/>
                                        <p:tgtEl>
                                          <p:spTgt spid="55"/>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56"/>
                                        </p:tgtEl>
                                        <p:attrNameLst>
                                          <p:attrName>style.visibility</p:attrName>
                                        </p:attrNameLst>
                                      </p:cBhvr>
                                      <p:to>
                                        <p:strVal val="visible"/>
                                      </p:to>
                                    </p:set>
                                    <p:animEffect transition="in" filter="fade">
                                      <p:cBhvr>
                                        <p:cTn id="86" dur="500"/>
                                        <p:tgtEl>
                                          <p:spTgt spid="56"/>
                                        </p:tgtEl>
                                      </p:cBhvr>
                                    </p:animEffect>
                                  </p:childTnLst>
                                </p:cTn>
                              </p:par>
                            </p:childTnLst>
                          </p:cTn>
                        </p:par>
                      </p:childTnLst>
                    </p:cTn>
                  </p:par>
                  <p:par>
                    <p:cTn id="87" fill="hold">
                      <p:stCondLst>
                        <p:cond delay="indefinite"/>
                      </p:stCondLst>
                      <p:childTnLst>
                        <p:par>
                          <p:cTn id="88" fill="hold">
                            <p:stCondLst>
                              <p:cond delay="0"/>
                            </p:stCondLst>
                            <p:childTnLst>
                              <p:par>
                                <p:cTn id="89" presetID="10" presetClass="entr" presetSubtype="0" fill="hold" grpId="0" nodeType="clickEffect">
                                  <p:stCondLst>
                                    <p:cond delay="0"/>
                                  </p:stCondLst>
                                  <p:childTnLst>
                                    <p:set>
                                      <p:cBhvr>
                                        <p:cTn id="90" dur="1" fill="hold">
                                          <p:stCondLst>
                                            <p:cond delay="0"/>
                                          </p:stCondLst>
                                        </p:cTn>
                                        <p:tgtEl>
                                          <p:spTgt spid="57"/>
                                        </p:tgtEl>
                                        <p:attrNameLst>
                                          <p:attrName>style.visibility</p:attrName>
                                        </p:attrNameLst>
                                      </p:cBhvr>
                                      <p:to>
                                        <p:strVal val="visible"/>
                                      </p:to>
                                    </p:set>
                                    <p:animEffect transition="in" filter="fade">
                                      <p:cBhvr>
                                        <p:cTn id="91" dur="500"/>
                                        <p:tgtEl>
                                          <p:spTgt spid="57"/>
                                        </p:tgtEl>
                                      </p:cBhvr>
                                    </p:animEffect>
                                  </p:childTnLst>
                                </p:cTn>
                              </p:par>
                            </p:childTnLst>
                          </p:cTn>
                        </p:par>
                      </p:childTnLst>
                    </p:cTn>
                  </p:par>
                  <p:par>
                    <p:cTn id="92" fill="hold">
                      <p:stCondLst>
                        <p:cond delay="indefinite"/>
                      </p:stCondLst>
                      <p:childTnLst>
                        <p:par>
                          <p:cTn id="93" fill="hold">
                            <p:stCondLst>
                              <p:cond delay="0"/>
                            </p:stCondLst>
                            <p:childTnLst>
                              <p:par>
                                <p:cTn id="94" presetID="10" presetClass="entr" presetSubtype="0" fill="hold" nodeType="clickEffect">
                                  <p:stCondLst>
                                    <p:cond delay="0"/>
                                  </p:stCondLst>
                                  <p:childTnLst>
                                    <p:set>
                                      <p:cBhvr>
                                        <p:cTn id="95" dur="1" fill="hold">
                                          <p:stCondLst>
                                            <p:cond delay="0"/>
                                          </p:stCondLst>
                                        </p:cTn>
                                        <p:tgtEl>
                                          <p:spTgt spid="75"/>
                                        </p:tgtEl>
                                        <p:attrNameLst>
                                          <p:attrName>style.visibility</p:attrName>
                                        </p:attrNameLst>
                                      </p:cBhvr>
                                      <p:to>
                                        <p:strVal val="visible"/>
                                      </p:to>
                                    </p:set>
                                    <p:animEffect transition="in" filter="fade">
                                      <p:cBhvr>
                                        <p:cTn id="96" dur="500"/>
                                        <p:tgtEl>
                                          <p:spTgt spid="75"/>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nodeType="clickEffect">
                                  <p:stCondLst>
                                    <p:cond delay="0"/>
                                  </p:stCondLst>
                                  <p:childTnLst>
                                    <p:set>
                                      <p:cBhvr>
                                        <p:cTn id="100" dur="1" fill="hold">
                                          <p:stCondLst>
                                            <p:cond delay="0"/>
                                          </p:stCondLst>
                                        </p:cTn>
                                        <p:tgtEl>
                                          <p:spTgt spid="71"/>
                                        </p:tgtEl>
                                        <p:attrNameLst>
                                          <p:attrName>style.visibility</p:attrName>
                                        </p:attrNameLst>
                                      </p:cBhvr>
                                      <p:to>
                                        <p:strVal val="visible"/>
                                      </p:to>
                                    </p:set>
                                    <p:animEffect transition="in" filter="fade">
                                      <p:cBhvr>
                                        <p:cTn id="101" dur="500"/>
                                        <p:tgtEl>
                                          <p:spTgt spid="71"/>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nodeType="clickEffect">
                                  <p:stCondLst>
                                    <p:cond delay="0"/>
                                  </p:stCondLst>
                                  <p:childTnLst>
                                    <p:set>
                                      <p:cBhvr>
                                        <p:cTn id="105" dur="1" fill="hold">
                                          <p:stCondLst>
                                            <p:cond delay="0"/>
                                          </p:stCondLst>
                                        </p:cTn>
                                        <p:tgtEl>
                                          <p:spTgt spid="73"/>
                                        </p:tgtEl>
                                        <p:attrNameLst>
                                          <p:attrName>style.visibility</p:attrName>
                                        </p:attrNameLst>
                                      </p:cBhvr>
                                      <p:to>
                                        <p:strVal val="visible"/>
                                      </p:to>
                                    </p:set>
                                    <p:animEffect transition="in" filter="fade">
                                      <p:cBhvr>
                                        <p:cTn id="106" dur="500"/>
                                        <p:tgtEl>
                                          <p:spTgt spid="73"/>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nodeType="clickEffect">
                                  <p:stCondLst>
                                    <p:cond delay="0"/>
                                  </p:stCondLst>
                                  <p:childTnLst>
                                    <p:set>
                                      <p:cBhvr>
                                        <p:cTn id="110" dur="1" fill="hold">
                                          <p:stCondLst>
                                            <p:cond delay="0"/>
                                          </p:stCondLst>
                                        </p:cTn>
                                        <p:tgtEl>
                                          <p:spTgt spid="76"/>
                                        </p:tgtEl>
                                        <p:attrNameLst>
                                          <p:attrName>style.visibility</p:attrName>
                                        </p:attrNameLst>
                                      </p:cBhvr>
                                      <p:to>
                                        <p:strVal val="visible"/>
                                      </p:to>
                                    </p:set>
                                    <p:animEffect transition="in" filter="fade">
                                      <p:cBhvr>
                                        <p:cTn id="111" dur="500"/>
                                        <p:tgtEl>
                                          <p:spTgt spid="76"/>
                                        </p:tgtEl>
                                      </p:cBhvr>
                                    </p:animEffect>
                                  </p:childTnLst>
                                </p:cTn>
                              </p:par>
                            </p:childTnLst>
                          </p:cTn>
                        </p:par>
                      </p:childTnLst>
                    </p:cTn>
                  </p:par>
                  <p:par>
                    <p:cTn id="112" fill="hold">
                      <p:stCondLst>
                        <p:cond delay="indefinite"/>
                      </p:stCondLst>
                      <p:childTnLst>
                        <p:par>
                          <p:cTn id="113" fill="hold">
                            <p:stCondLst>
                              <p:cond delay="0"/>
                            </p:stCondLst>
                            <p:childTnLst>
                              <p:par>
                                <p:cTn id="114" presetID="10" presetClass="entr" presetSubtype="0" fill="hold" nodeType="clickEffect">
                                  <p:stCondLst>
                                    <p:cond delay="0"/>
                                  </p:stCondLst>
                                  <p:childTnLst>
                                    <p:set>
                                      <p:cBhvr>
                                        <p:cTn id="115" dur="1" fill="hold">
                                          <p:stCondLst>
                                            <p:cond delay="0"/>
                                          </p:stCondLst>
                                        </p:cTn>
                                        <p:tgtEl>
                                          <p:spTgt spid="76"/>
                                        </p:tgtEl>
                                        <p:attrNameLst>
                                          <p:attrName>style.visibility</p:attrName>
                                        </p:attrNameLst>
                                      </p:cBhvr>
                                      <p:to>
                                        <p:strVal val="visible"/>
                                      </p:to>
                                    </p:set>
                                    <p:animEffect transition="in" filter="fade">
                                      <p:cBhvr>
                                        <p:cTn id="116" dur="500"/>
                                        <p:tgtEl>
                                          <p:spTgt spid="76"/>
                                        </p:tgtEl>
                                      </p:cBhvr>
                                    </p:animEffect>
                                  </p:childTnLst>
                                </p:cTn>
                              </p:par>
                            </p:childTnLst>
                          </p:cTn>
                        </p:par>
                      </p:childTnLst>
                    </p:cTn>
                  </p:par>
                  <p:par>
                    <p:cTn id="117" fill="hold">
                      <p:stCondLst>
                        <p:cond delay="indefinite"/>
                      </p:stCondLst>
                      <p:childTnLst>
                        <p:par>
                          <p:cTn id="118" fill="hold">
                            <p:stCondLst>
                              <p:cond delay="0"/>
                            </p:stCondLst>
                            <p:childTnLst>
                              <p:par>
                                <p:cTn id="119" presetID="10" presetClass="entr" presetSubtype="0" fill="hold" nodeType="clickEffect">
                                  <p:stCondLst>
                                    <p:cond delay="0"/>
                                  </p:stCondLst>
                                  <p:childTnLst>
                                    <p:set>
                                      <p:cBhvr>
                                        <p:cTn id="120" dur="1" fill="hold">
                                          <p:stCondLst>
                                            <p:cond delay="0"/>
                                          </p:stCondLst>
                                        </p:cTn>
                                        <p:tgtEl>
                                          <p:spTgt spid="69"/>
                                        </p:tgtEl>
                                        <p:attrNameLst>
                                          <p:attrName>style.visibility</p:attrName>
                                        </p:attrNameLst>
                                      </p:cBhvr>
                                      <p:to>
                                        <p:strVal val="visible"/>
                                      </p:to>
                                    </p:set>
                                    <p:animEffect transition="in" filter="fade">
                                      <p:cBhvr>
                                        <p:cTn id="121" dur="500"/>
                                        <p:tgtEl>
                                          <p:spTgt spid="69"/>
                                        </p:tgtEl>
                                      </p:cBhvr>
                                    </p:animEffect>
                                  </p:childTnLst>
                                </p:cTn>
                              </p:par>
                            </p:childTnLst>
                          </p:cTn>
                        </p:par>
                      </p:childTnLst>
                    </p:cTn>
                  </p:par>
                  <p:par>
                    <p:cTn id="122" fill="hold">
                      <p:stCondLst>
                        <p:cond delay="indefinite"/>
                      </p:stCondLst>
                      <p:childTnLst>
                        <p:par>
                          <p:cTn id="123" fill="hold">
                            <p:stCondLst>
                              <p:cond delay="0"/>
                            </p:stCondLst>
                            <p:childTnLst>
                              <p:par>
                                <p:cTn id="124" presetID="10" presetClass="entr" presetSubtype="0" fill="hold" nodeType="clickEffect">
                                  <p:stCondLst>
                                    <p:cond delay="0"/>
                                  </p:stCondLst>
                                  <p:childTnLst>
                                    <p:set>
                                      <p:cBhvr>
                                        <p:cTn id="125" dur="1" fill="hold">
                                          <p:stCondLst>
                                            <p:cond delay="0"/>
                                          </p:stCondLst>
                                        </p:cTn>
                                        <p:tgtEl>
                                          <p:spTgt spid="80"/>
                                        </p:tgtEl>
                                        <p:attrNameLst>
                                          <p:attrName>style.visibility</p:attrName>
                                        </p:attrNameLst>
                                      </p:cBhvr>
                                      <p:to>
                                        <p:strVal val="visible"/>
                                      </p:to>
                                    </p:set>
                                    <p:animEffect transition="in" filter="fade">
                                      <p:cBhvr>
                                        <p:cTn id="126" dur="500"/>
                                        <p:tgtEl>
                                          <p:spTgt spid="80"/>
                                        </p:tgtEl>
                                      </p:cBhvr>
                                    </p:animEffect>
                                  </p:childTnLst>
                                </p:cTn>
                              </p:par>
                            </p:childTnLst>
                          </p:cTn>
                        </p:par>
                      </p:childTnLst>
                    </p:cTn>
                  </p:par>
                  <p:par>
                    <p:cTn id="127" fill="hold">
                      <p:stCondLst>
                        <p:cond delay="indefinite"/>
                      </p:stCondLst>
                      <p:childTnLst>
                        <p:par>
                          <p:cTn id="128" fill="hold">
                            <p:stCondLst>
                              <p:cond delay="0"/>
                            </p:stCondLst>
                            <p:childTnLst>
                              <p:par>
                                <p:cTn id="129" presetID="9" presetClass="exit" presetSubtype="0" fill="hold" grpId="2" nodeType="clickEffect">
                                  <p:stCondLst>
                                    <p:cond delay="0"/>
                                  </p:stCondLst>
                                  <p:childTnLst>
                                    <p:animEffect transition="out" filter="dissolve">
                                      <p:cBhvr>
                                        <p:cTn id="130" dur="500"/>
                                        <p:tgtEl>
                                          <p:spTgt spid="49"/>
                                        </p:tgtEl>
                                      </p:cBhvr>
                                    </p:animEffect>
                                    <p:set>
                                      <p:cBhvr>
                                        <p:cTn id="131" dur="1" fill="hold">
                                          <p:stCondLst>
                                            <p:cond delay="499"/>
                                          </p:stCondLst>
                                        </p:cTn>
                                        <p:tgtEl>
                                          <p:spTgt spid="49"/>
                                        </p:tgtEl>
                                        <p:attrNameLst>
                                          <p:attrName>style.visibility</p:attrName>
                                        </p:attrNameLst>
                                      </p:cBhvr>
                                      <p:to>
                                        <p:strVal val="hidden"/>
                                      </p:to>
                                    </p:set>
                                  </p:childTnLst>
                                </p:cTn>
                              </p:par>
                            </p:childTnLst>
                          </p:cTn>
                        </p:par>
                      </p:childTnLst>
                    </p:cTn>
                  </p:par>
                  <p:par>
                    <p:cTn id="132" fill="hold">
                      <p:stCondLst>
                        <p:cond delay="indefinite"/>
                      </p:stCondLst>
                      <p:childTnLst>
                        <p:par>
                          <p:cTn id="133" fill="hold">
                            <p:stCondLst>
                              <p:cond delay="0"/>
                            </p:stCondLst>
                            <p:childTnLst>
                              <p:par>
                                <p:cTn id="134" presetID="10" presetClass="entr" presetSubtype="0" fill="hold" grpId="3" nodeType="clickEffect">
                                  <p:stCondLst>
                                    <p:cond delay="0"/>
                                  </p:stCondLst>
                                  <p:childTnLst>
                                    <p:set>
                                      <p:cBhvr>
                                        <p:cTn id="135" dur="1" fill="hold">
                                          <p:stCondLst>
                                            <p:cond delay="0"/>
                                          </p:stCondLst>
                                        </p:cTn>
                                        <p:tgtEl>
                                          <p:spTgt spid="84"/>
                                        </p:tgtEl>
                                        <p:attrNameLst>
                                          <p:attrName>style.visibility</p:attrName>
                                        </p:attrNameLst>
                                      </p:cBhvr>
                                      <p:to>
                                        <p:strVal val="visible"/>
                                      </p:to>
                                    </p:set>
                                    <p:animEffect transition="in" filter="fade">
                                      <p:cBhvr>
                                        <p:cTn id="136" dur="500"/>
                                        <p:tgtEl>
                                          <p:spTgt spid="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bldLvl="0" animBg="1"/>
      <p:bldP spid="26" grpId="0" bldLvl="0" animBg="1"/>
      <p:bldP spid="22" grpId="1" bldLvl="0" animBg="1"/>
      <p:bldP spid="38" grpId="1" bldLvl="0" animBg="1"/>
      <p:bldP spid="49" grpId="1" bldLvl="0" animBg="1"/>
      <p:bldP spid="58" grpId="0" bldLvl="0" animBg="1"/>
      <p:bldP spid="55" grpId="0" bldLvl="0" animBg="1"/>
      <p:bldP spid="56" grpId="0" bldLvl="0" animBg="1"/>
      <p:bldP spid="57" grpId="0" bldLvl="0" animBg="1"/>
      <p:bldP spid="38" grpId="2" bldLvl="0" animBg="1"/>
      <p:bldP spid="84" grpId="3" bldLvl="0" animBg="1"/>
      <p:bldP spid="49" grpId="2" bldLvl="0" animBg="1"/>
    </p:bldLst>
  </p:timing>
</p:sld>
</file>

<file path=ppt/theme/theme1.xml><?xml version="1.0" encoding="utf-8"?>
<a:theme xmlns:a="http://schemas.openxmlformats.org/drawingml/2006/mai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Palatino Linotype"/>
        <a:ea typeface="Microsoft YaHei"/>
        <a:cs typeface=""/>
      </a:majorFont>
      <a:minorFont>
        <a:latin typeface="Palatino Linotype"/>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4589</Words>
  <Application>WPS Presentation</Application>
  <PresentationFormat/>
  <Paragraphs>420</Paragraphs>
  <Slides>2</Slides>
  <Notes>0</Notes>
  <HiddenSlides>0</HiddenSlides>
  <MMClips>0</MMClips>
  <ScaleCrop>false</ScaleCrop>
  <HeadingPairs>
    <vt:vector size="6" baseType="variant">
      <vt:variant>
        <vt:lpstr>已用的字体</vt:lpstr>
      </vt:variant>
      <vt:variant>
        <vt:i4>24</vt:i4>
      </vt:variant>
      <vt:variant>
        <vt:lpstr>主题</vt:lpstr>
      </vt:variant>
      <vt:variant>
        <vt:i4>1</vt:i4>
      </vt:variant>
      <vt:variant>
        <vt:lpstr>幻灯片标题</vt:lpstr>
      </vt:variant>
      <vt:variant>
        <vt:i4>2</vt:i4>
      </vt:variant>
    </vt:vector>
  </HeadingPairs>
  <TitlesOfParts>
    <vt:vector size="27" baseType="lpstr">
      <vt:lpstr>Arial</vt:lpstr>
      <vt:lpstr>SimSun</vt:lpstr>
      <vt:lpstr>Wingdings</vt:lpstr>
      <vt:lpstr>Times New Roman</vt:lpstr>
      <vt:lpstr>Microsoft YaHei</vt:lpstr>
      <vt:lpstr>Palatino Linotype</vt:lpstr>
      <vt:lpstr>Arial Unicode MS</vt:lpstr>
      <vt:lpstr>Andalus</vt:lpstr>
      <vt:lpstr>Ezra SIL</vt:lpstr>
      <vt:lpstr>Arial Black</vt:lpstr>
      <vt:lpstr>Gill Sans Ultra Bold</vt:lpstr>
      <vt:lpstr>Wingdings</vt:lpstr>
      <vt:lpstr>Castellar</vt:lpstr>
      <vt:lpstr>Greek</vt:lpstr>
      <vt:lpstr>Arial Unicode MS</vt:lpstr>
      <vt:lpstr>Harrington</vt:lpstr>
      <vt:lpstr>Papyrus</vt:lpstr>
      <vt:lpstr>Segoe Print</vt:lpstr>
      <vt:lpstr>Old English Text MT</vt:lpstr>
      <vt:lpstr>Mongolian Baiti</vt:lpstr>
      <vt:lpstr>Tempus Sans ITC</vt:lpstr>
      <vt:lpstr>Courier New</vt:lpstr>
      <vt:lpstr>Segoe UI Black</vt:lpstr>
      <vt:lpstr>Gabriola</vt:lpstr>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x2</cp:lastModifiedBy>
  <cp:revision>733</cp:revision>
  <dcterms:created xsi:type="dcterms:W3CDTF">2018-02-26T22:36:00Z</dcterms:created>
  <dcterms:modified xsi:type="dcterms:W3CDTF">2022-08-21T15:30:42Z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1033-11.2.0.11254</vt:lpwstr>
  </property>
  <property fmtid="{D5CDD505-2E9C-101B-9397-08002B2CF9AE}" pid="3" name="ICV">
    <vt:lpwstr>CBB585B279BE407786B6E60DC2E6F1F9</vt:lpwstr>
  </property>
</Properties>
</file>