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78" r:id="rId3"/>
    <p:sldId id="279" r:id="rId4"/>
    <p:sldId id="281" r:id="rId5"/>
    <p:sldId id="285" r:id="rId6"/>
    <p:sldId id="286" r:id="rId7"/>
    <p:sldId id="290" r:id="rId8"/>
  </p:sldIdLst>
  <p:sldSz cx="9144000" cy="5148580"/>
  <p:notesSz cx="7772400" cy="10058400"/>
  <p:defaultTextStyle>
    <a:defPPr>
      <a:defRPr lang="en-GB"/>
    </a:defPPr>
    <a:lvl1pPr marL="0" lvl="0" indent="0" algn="l" defTabSz="457200" rtl="0" eaLnBrk="1" fontAlgn="base" latinLnBrk="0" hangingPunct="1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1pPr>
    <a:lvl2pPr marL="742950" lvl="1" indent="-285750" algn="l" defTabSz="457200" rtl="0" eaLnBrk="1" fontAlgn="base" latinLnBrk="0" hangingPunct="1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2pPr>
    <a:lvl3pPr marL="1143000" lvl="2" indent="-228600" algn="l" defTabSz="457200" rtl="0" eaLnBrk="1" fontAlgn="base" latinLnBrk="0" hangingPunct="1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3pPr>
    <a:lvl4pPr marL="1600200" lvl="3" indent="-228600" algn="l" defTabSz="457200" rtl="0" eaLnBrk="1" fontAlgn="base" latinLnBrk="0" hangingPunct="1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4pPr>
    <a:lvl5pPr marL="2057400" lvl="4" indent="-228600" algn="l" defTabSz="457200" rtl="0" eaLnBrk="1" fontAlgn="base" latinLnBrk="0" hangingPunct="1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5pPr>
    <a:lvl6pPr marL="2286000" lvl="5" indent="-228600" algn="l" defTabSz="457200" rtl="0" eaLnBrk="1" fontAlgn="base" latinLnBrk="0" hangingPunct="1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6pPr>
    <a:lvl7pPr marL="2743200" lvl="6" indent="-228600" algn="l" defTabSz="457200" rtl="0" eaLnBrk="1" fontAlgn="base" latinLnBrk="0" hangingPunct="1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7pPr>
    <a:lvl8pPr marL="3200400" lvl="7" indent="-228600" algn="l" defTabSz="457200" rtl="0" eaLnBrk="1" fontAlgn="base" latinLnBrk="0" hangingPunct="1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8pPr>
    <a:lvl9pPr marL="3657600" lvl="8" indent="-228600" algn="l" defTabSz="457200" rtl="0" eaLnBrk="1" fontAlgn="base" latinLnBrk="0" hangingPunct="1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2FDB2607-1784-4EEB-B798-7EB5836EED8A}">
        <p14:showMediaCtrls xmlns:p14="http://schemas.microsoft.com/office/powerpoint/2010/main" val="1"/>
      </p:ext>
    </p:extLst>
  </p:showPr>
  <p:clrMru>
    <a:srgbClr val="A58629"/>
    <a:srgbClr val="2B2000"/>
    <a:srgbClr val="511B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-780" y="-84"/>
      </p:cViewPr>
      <p:guideLst>
        <p:guide orient="horz" pos="225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gridSpacing cx="45004" cy="45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Slide Image Placeholder 2048"/>
          <p:cNvSpPr>
            <a:spLocks noGrp="1"/>
          </p:cNvSpPr>
          <p:nvPr>
            <p:ph type="sldImg"/>
          </p:nvPr>
        </p:nvSpPr>
        <p:spPr>
          <a:xfrm>
            <a:off x="1371600" y="763588"/>
            <a:ext cx="5027613" cy="3770312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51" name="Text Placeholder 2049"/>
          <p:cNvSpPr>
            <a:spLocks noGrp="1"/>
          </p:cNvSpPr>
          <p:nvPr>
            <p:ph type="body"/>
          </p:nvPr>
        </p:nvSpPr>
        <p:spPr>
          <a:xfrm>
            <a:off x="777875" y="4776788"/>
            <a:ext cx="6216650" cy="452437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/>
          <a:p>
            <a:pPr lvl="0" indent="0"/>
            <a:endParaRPr lang="en-US" altLang="zh-CN"/>
          </a:p>
        </p:txBody>
      </p:sp>
      <p:sp>
        <p:nvSpPr>
          <p:cNvPr id="2" name="Header Placeholder 2050"/>
          <p:cNvSpPr>
            <a:spLocks noGrp="1"/>
          </p:cNvSpPr>
          <p:nvPr>
            <p:ph type="hdr"/>
          </p:nvPr>
        </p:nvSpPr>
        <p:spPr>
          <a:xfrm>
            <a:off x="0" y="0"/>
            <a:ext cx="3371850" cy="50165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/>
          <a:p>
            <a:pPr lvl="0" defTabSz="0" eaLnBrk="1" fontAlgn="base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en-US" altLang="x-none" sz="1400" strike="noStrike" noProof="1" dirty="0" err="1">
              <a:solidFill>
                <a:srgbClr val="000000"/>
              </a:solidFill>
              <a:latin typeface="Times New Roman" panose="02020603050405020304" pitchFamily="16" charset="0"/>
              <a:ea typeface="Arial Unicode MS" panose="020B0604020202020204" charset="-122"/>
            </a:endParaRPr>
          </a:p>
        </p:txBody>
      </p:sp>
      <p:sp>
        <p:nvSpPr>
          <p:cNvPr id="2052" name="Date Placeholder 2051"/>
          <p:cNvSpPr>
            <a:spLocks noGrp="1"/>
          </p:cNvSpPr>
          <p:nvPr>
            <p:ph type="dt"/>
          </p:nvPr>
        </p:nvSpPr>
        <p:spPr>
          <a:xfrm>
            <a:off x="4398963" y="0"/>
            <a:ext cx="3371850" cy="50165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/>
          <a:p>
            <a:pPr lvl="0" algn="r" defTabSz="0" eaLnBrk="1" fontAlgn="base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en-US" altLang="x-none" sz="1400" strike="noStrike" noProof="1" dirty="0" err="1">
              <a:solidFill>
                <a:srgbClr val="000000"/>
              </a:solidFill>
              <a:latin typeface="Times New Roman" panose="02020603050405020304" pitchFamily="16" charset="0"/>
              <a:ea typeface="Arial Unicode MS" panose="020B0604020202020204" charset="-122"/>
            </a:endParaRPr>
          </a:p>
        </p:txBody>
      </p:sp>
      <p:sp>
        <p:nvSpPr>
          <p:cNvPr id="2053" name="Footer Placeholder 2052"/>
          <p:cNvSpPr>
            <a:spLocks noGrp="1"/>
          </p:cNvSpPr>
          <p:nvPr>
            <p:ph type="ftr"/>
          </p:nvPr>
        </p:nvSpPr>
        <p:spPr>
          <a:xfrm>
            <a:off x="0" y="9555163"/>
            <a:ext cx="3371850" cy="50165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b"/>
          <a:p>
            <a:pPr lvl="0" defTabSz="0" eaLnBrk="1" fontAlgn="base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en-US" altLang="x-none" sz="1400" strike="noStrike" noProof="1" dirty="0" err="1">
              <a:solidFill>
                <a:srgbClr val="000000"/>
              </a:solidFill>
              <a:latin typeface="Times New Roman" panose="02020603050405020304" pitchFamily="16" charset="0"/>
              <a:ea typeface="Arial Unicode MS" panose="020B0604020202020204" charset="-122"/>
            </a:endParaRPr>
          </a:p>
        </p:txBody>
      </p:sp>
      <p:sp>
        <p:nvSpPr>
          <p:cNvPr id="2054" name="Slide Number Placeholder 2053"/>
          <p:cNvSpPr>
            <a:spLocks noGrp="1"/>
          </p:cNvSpPr>
          <p:nvPr>
            <p:ph type="sldNum"/>
          </p:nvPr>
        </p:nvSpPr>
        <p:spPr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b"/>
          <a:p>
            <a:pPr lvl="0" algn="r" defTabSz="0" eaLnBrk="1" fontAlgn="base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9A0DB2DC-4C9A-4742-B13C-FB6460FD3503}" type="slidenum">
              <a:rPr lang="en-US" altLang="x-none" sz="1400" strike="noStrike" noProof="1" dirty="0" err="1">
                <a:solidFill>
                  <a:srgbClr val="000000"/>
                </a:solidFill>
                <a:latin typeface="Times New Roman" panose="02020603050405020304" pitchFamily="16" charset="0"/>
                <a:ea typeface="Arial Unicode MS" panose="020B0604020202020204" charset="-122"/>
                <a:cs typeface="+mn-cs"/>
              </a:rPr>
            </a:fld>
            <a:endParaRPr lang="en-US" altLang="x-none" sz="1400" strike="noStrike" noProof="1" dirty="0" err="1">
              <a:solidFill>
                <a:srgbClr val="000000"/>
              </a:solidFill>
              <a:latin typeface="Times New Roman" panose="02020603050405020304" pitchFamily="16" charset="0"/>
              <a:ea typeface="Arial Unicode MS" panose="020B0604020202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1pPr>
    <a:lvl2pPr marL="742950" lvl="1" indent="-28575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2pPr>
    <a:lvl3pPr marL="1143000" lvl="2" indent="-22860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3pPr>
    <a:lvl4pPr marL="1600200" lvl="3" indent="-22860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4pPr>
    <a:lvl5pPr marL="2057400" lvl="4" indent="-22860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5pPr>
    <a:lvl6pPr marL="2286000" lvl="5" indent="-22860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6pPr>
    <a:lvl7pPr marL="2743200" lvl="6" indent="-22860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7pPr>
    <a:lvl8pPr marL="3200400" lvl="7" indent="-22860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8pPr>
    <a:lvl9pPr marL="3657600" lvl="8" indent="-22860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2604"/>
            <a:ext cx="6858000" cy="1792469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4197"/>
            <a:ext cx="6858000" cy="1243048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en-US" strike="noStrike" noProof="1" smtClean="0"/>
              <a:t>Click to edit Master subtitle style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  <a:t>3/23/13</a:t>
            </a:r>
            <a:endParaRPr lang="en-US" altLang="x-none" strike="noStrike" noProof="1" dirty="0" err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A0DB2DC-4C9A-4742-B13C-FB6460FD3503}" type="slidenum"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</a:fld>
            <a:endParaRPr lang="en-US" altLang="x-none" strike="noStrike" noProof="1" dirty="0" err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  <a:t>3/23/13</a:t>
            </a:r>
            <a:endParaRPr lang="en-US" altLang="x-none" strike="noStrike" noProof="1" dirty="0" err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A0DB2DC-4C9A-4742-B13C-FB6460FD3503}" type="slidenum"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</a:fld>
            <a:endParaRPr lang="en-US" altLang="x-none" strike="noStrike" noProof="1" dirty="0" err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1288" y="1204913"/>
            <a:ext cx="2011363" cy="2984500"/>
          </a:xfrm>
        </p:spPr>
        <p:txBody>
          <a:bodyPr vert="eaVert"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4913"/>
            <a:ext cx="5917487" cy="2984500"/>
          </a:xfrm>
        </p:spPr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  <a:t>3/23/13</a:t>
            </a:r>
            <a:endParaRPr lang="en-US" altLang="x-none" strike="noStrike" noProof="1" dirty="0" err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A0DB2DC-4C9A-4742-B13C-FB6460FD3503}" type="slidenum"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</a:fld>
            <a:endParaRPr lang="en-US" altLang="x-none" strike="noStrike" noProof="1" dirty="0" err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  <a:t>3/23/13</a:t>
            </a:r>
            <a:endParaRPr lang="en-US" altLang="x-none" strike="noStrike" noProof="1" dirty="0" err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A0DB2DC-4C9A-4742-B13C-FB6460FD3503}" type="slidenum"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</a:fld>
            <a:endParaRPr lang="en-US" altLang="x-none" strike="noStrike" noProof="1" dirty="0" err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3570"/>
            <a:ext cx="7886700" cy="2141666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5497"/>
            <a:ext cx="7886700" cy="1126251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  <a:t>3/23/13</a:t>
            </a:r>
            <a:endParaRPr lang="en-US" altLang="x-none" strike="noStrike" noProof="1" dirty="0" err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A0DB2DC-4C9A-4742-B13C-FB6460FD3503}" type="slidenum"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</a:fld>
            <a:endParaRPr lang="en-US" altLang="x-none" strike="noStrike" noProof="1" dirty="0" err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4913"/>
            <a:ext cx="3942271" cy="2984500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0380" y="1204913"/>
            <a:ext cx="3942271" cy="2984500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  <a:t>3/23/13</a:t>
            </a:r>
            <a:endParaRPr lang="en-US" altLang="x-none" strike="noStrike" noProof="1" dirty="0" err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A0DB2DC-4C9A-4742-B13C-FB6460FD3503}" type="slidenum"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</a:fld>
            <a:endParaRPr lang="en-US" altLang="x-none" strike="noStrike" noProof="1" dirty="0" err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4114"/>
            <a:ext cx="7886700" cy="995154"/>
          </a:xfrm>
        </p:spPr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2118"/>
            <a:ext cx="3868340" cy="61854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80662"/>
            <a:ext cx="3868340" cy="2766170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2118"/>
            <a:ext cx="3887391" cy="61854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80662"/>
            <a:ext cx="3887391" cy="2766170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  <a:t>3/23/13</a:t>
            </a:r>
            <a:endParaRPr lang="en-US" altLang="x-none" strike="noStrike" noProof="1" dirty="0" err="1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A0DB2DC-4C9A-4742-B13C-FB6460FD3503}" type="slidenum"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</a:fld>
            <a:endParaRPr lang="en-US" altLang="x-none" strike="noStrike" noProof="1" dirty="0" err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  <a:t>3/23/13</a:t>
            </a:r>
            <a:endParaRPr lang="en-US" altLang="x-none" strike="noStrike" noProof="1" dirty="0" err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A0DB2DC-4C9A-4742-B13C-FB6460FD3503}" type="slidenum"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</a:fld>
            <a:endParaRPr lang="en-US" altLang="x-none" strike="noStrike" noProof="1" dirty="0" err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  <a:t>3/23/13</a:t>
            </a:r>
            <a:endParaRPr lang="en-US" altLang="x-none" strike="noStrike" noProof="1" dirty="0" err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A0DB2DC-4C9A-4742-B13C-FB6460FD3503}" type="slidenum"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</a:fld>
            <a:endParaRPr lang="en-US" altLang="x-none" strike="noStrike" noProof="1" dirty="0" err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3239"/>
            <a:ext cx="2949178" cy="1201335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1300"/>
            <a:ext cx="4629150" cy="365882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4574"/>
            <a:ext cx="2949178" cy="286151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  <a:t>3/23/13</a:t>
            </a:r>
            <a:endParaRPr lang="en-US" altLang="x-none" strike="noStrike" noProof="1" dirty="0" err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A0DB2DC-4C9A-4742-B13C-FB6460FD3503}" type="slidenum"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</a:fld>
            <a:endParaRPr lang="en-US" altLang="x-none" strike="noStrike" noProof="1" dirty="0" err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3239"/>
            <a:ext cx="2949178" cy="1201335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1300"/>
            <a:ext cx="4629150" cy="365882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4574"/>
            <a:ext cx="2949178" cy="286151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  <a:t>3/23/13</a:t>
            </a:r>
            <a:endParaRPr lang="en-US" altLang="x-none" strike="noStrike" noProof="1" dirty="0" err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A0DB2DC-4C9A-4742-B13C-FB6460FD3503}" type="slidenum"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</a:fld>
            <a:endParaRPr lang="en-US" altLang="x-none" strike="noStrike" noProof="1" dirty="0" err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4"/>
          <p:cNvSpPr>
            <a:spLocks noGrp="1"/>
          </p:cNvSpPr>
          <p:nvPr>
            <p:ph type="title"/>
          </p:nvPr>
        </p:nvSpPr>
        <p:spPr>
          <a:xfrm>
            <a:off x="685800" y="1598613"/>
            <a:ext cx="7770813" cy="1101725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ctr"/>
          <a:p>
            <a:pPr lvl="0" indent="0"/>
            <a:r>
              <a:rPr lang="en-US" altLang="zh-CN" dirty="0"/>
              <a:t>Click to edit the title text formatClick to edit Master title style</a:t>
            </a:r>
            <a:endParaRPr lang="en-US" altLang="zh-CN" dirty="0"/>
          </a:p>
        </p:txBody>
      </p:sp>
      <p:sp>
        <p:nvSpPr>
          <p:cNvPr id="2" name="Date Placeholder 1025"/>
          <p:cNvSpPr>
            <a:spLocks noGrp="1"/>
          </p:cNvSpPr>
          <p:nvPr>
            <p:ph type="dt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5000" rIns="90000" bIns="45000" anchor="t"/>
          <a:lstStyle>
            <a:lvl1pPr>
              <a:defRPr sz="1800">
                <a:solidFill>
                  <a:srgbClr val="000000"/>
                </a:solidFill>
                <a:latin typeface="Palatino Linotype" panose="02040502050505030304" charset="0"/>
                <a:ea typeface="Arial Unicode MS" panose="020B0604020202020204" charset="-122"/>
              </a:defRPr>
            </a:lvl1pPr>
          </a:lstStyle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  <a:t>3/23/13</a:t>
            </a:r>
            <a:endParaRPr lang="en-US" altLang="x-none" strike="noStrike" noProof="1" dirty="0" err="1"/>
          </a:p>
        </p:txBody>
      </p:sp>
      <p:sp>
        <p:nvSpPr>
          <p:cNvPr id="1028" name="Text Box 1026"/>
          <p:cNvSpPr txBox="1"/>
          <p:nvPr/>
        </p:nvSpPr>
        <p:spPr>
          <a:xfrm>
            <a:off x="0" y="0"/>
            <a:ext cx="1588" cy="158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0" hangingPunct="0"/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3" name="Slide Number Placeholder 1027"/>
          <p:cNvSpPr>
            <a:spLocks noGrp="1"/>
          </p:cNvSpPr>
          <p:nvPr>
            <p:ph type="sldNum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5000" rIns="90000" bIns="45000" anchor="t"/>
          <a:lstStyle>
            <a:lvl1pPr>
              <a:defRPr sz="1800">
                <a:solidFill>
                  <a:srgbClr val="000000"/>
                </a:solidFill>
                <a:latin typeface="Palatino Linotype" panose="02040502050505030304" charset="0"/>
                <a:ea typeface="Arial Unicode MS" panose="020B0604020202020204" charset="-122"/>
              </a:defRPr>
            </a:lvl1pPr>
          </a:lstStyle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A0DB2DC-4C9A-4742-B13C-FB6460FD3503}" type="slidenum"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</a:fld>
            <a:endParaRPr lang="en-US" altLang="x-none" strike="noStrike" noProof="1" dirty="0" err="1"/>
          </a:p>
        </p:txBody>
      </p:sp>
      <p:sp>
        <p:nvSpPr>
          <p:cNvPr id="1030" name="Text Placeholder 1028"/>
          <p:cNvSpPr>
            <a:spLocks noGrp="1"/>
          </p:cNvSpPr>
          <p:nvPr>
            <p:ph type="body"/>
          </p:nvPr>
        </p:nvSpPr>
        <p:spPr>
          <a:xfrm>
            <a:off x="457200" y="1204913"/>
            <a:ext cx="8045450" cy="298450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/>
          <a:p>
            <a:pPr lvl="0" indent="-342900"/>
            <a:r>
              <a:rPr lang="en-US" altLang="zh-CN" dirty="0"/>
              <a:t>Click to edit the outline text format</a:t>
            </a:r>
            <a:endParaRPr lang="en-US" altLang="zh-CN" dirty="0"/>
          </a:p>
          <a:p>
            <a:pPr lvl="1" indent="-285750"/>
            <a:r>
              <a:rPr lang="en-US" altLang="zh-CN" dirty="0"/>
              <a:t>Second Outline Level</a:t>
            </a:r>
            <a:endParaRPr lang="en-US" altLang="zh-CN" dirty="0"/>
          </a:p>
          <a:p>
            <a:pPr lvl="2" indent="-228600"/>
            <a:r>
              <a:rPr lang="en-US" altLang="zh-CN" dirty="0"/>
              <a:t>Third Outline Level</a:t>
            </a:r>
            <a:endParaRPr lang="en-US" altLang="zh-CN" dirty="0"/>
          </a:p>
          <a:p>
            <a:pPr lvl="3" indent="-228600"/>
            <a:r>
              <a:rPr lang="en-US" altLang="zh-CN" dirty="0"/>
              <a:t>Fourth Outline Level</a:t>
            </a:r>
            <a:endParaRPr lang="en-US" altLang="zh-CN" dirty="0"/>
          </a:p>
          <a:p>
            <a:pPr lvl="4" indent="-228600"/>
            <a:r>
              <a:rPr lang="en-US" altLang="zh-CN" dirty="0"/>
              <a:t>Fifth Outline Level</a:t>
            </a:r>
            <a:endParaRPr lang="en-US" altLang="zh-CN" dirty="0"/>
          </a:p>
          <a:p>
            <a:pPr lvl="4" indent="-228600"/>
            <a:r>
              <a:rPr lang="en-US" altLang="zh-CN" dirty="0"/>
              <a:t>Sixth Outline Level</a:t>
            </a:r>
            <a:endParaRPr lang="en-US" altLang="zh-CN" dirty="0"/>
          </a:p>
          <a:p>
            <a:pPr lvl="4" indent="-228600"/>
            <a:r>
              <a:rPr lang="en-US" altLang="zh-CN" dirty="0"/>
              <a:t>Seventh Outline Level</a:t>
            </a:r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marL="0" lvl="0" indent="0" algn="l" defTabSz="457200" rtl="0" eaLnBrk="1" fontAlgn="base" latinLnBrk="0" hangingPunct="1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+mj-lt"/>
          <a:ea typeface="+mj-ea"/>
          <a:cs typeface="+mj-cs"/>
        </a:defRPr>
      </a:lvl1pPr>
      <a:lvl2pPr marL="742950" lvl="1" indent="-285750" algn="l" defTabSz="457200" rtl="0" eaLnBrk="1" fontAlgn="base" latinLnBrk="0" hangingPunct="1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Palatino Linotype" panose="02040502050505030304" charset="0"/>
          <a:ea typeface="Microsoft YaHei" panose="020B0503020204020204" charset="-122"/>
          <a:cs typeface="+mj-cs"/>
        </a:defRPr>
      </a:lvl2pPr>
      <a:lvl3pPr marL="1143000" lvl="2" indent="-228600" algn="l" defTabSz="457200" rtl="0" eaLnBrk="1" fontAlgn="base" latinLnBrk="0" hangingPunct="1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Palatino Linotype" panose="02040502050505030304" charset="0"/>
          <a:ea typeface="Microsoft YaHei" panose="020B0503020204020204" charset="-122"/>
          <a:cs typeface="+mj-cs"/>
        </a:defRPr>
      </a:lvl3pPr>
      <a:lvl4pPr marL="1600200" lvl="3" indent="-228600" algn="l" defTabSz="457200" rtl="0" eaLnBrk="1" fontAlgn="base" latinLnBrk="0" hangingPunct="1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Palatino Linotype" panose="02040502050505030304" charset="0"/>
          <a:ea typeface="Microsoft YaHei" panose="020B0503020204020204" charset="-122"/>
          <a:cs typeface="+mj-cs"/>
        </a:defRPr>
      </a:lvl4pPr>
      <a:lvl5pPr marL="2057400" lvl="4" indent="-228600" algn="l" defTabSz="457200" rtl="0" eaLnBrk="1" fontAlgn="base" latinLnBrk="0" hangingPunct="1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Palatino Linotype" panose="02040502050505030304" charset="0"/>
          <a:ea typeface="Microsoft YaHei" panose="020B0503020204020204" charset="-122"/>
          <a:cs typeface="+mj-cs"/>
        </a:defRPr>
      </a:lvl5pPr>
    </p:titleStyle>
    <p:bodyStyle>
      <a:lvl1pPr marL="342900" lvl="0" indent="-342900" algn="l" defTabSz="457200" rtl="0" eaLnBrk="1" fontAlgn="base" latinLnBrk="0" hangingPunct="1">
        <a:lnSpc>
          <a:spcPct val="11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32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457200" rtl="0" eaLnBrk="1" fontAlgn="base" latinLnBrk="0" hangingPunct="1">
        <a:lnSpc>
          <a:spcPct val="112000"/>
        </a:lnSpc>
        <a:spcBef>
          <a:spcPct val="0"/>
        </a:spcBef>
        <a:spcAft>
          <a:spcPts val="114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400" b="0" i="0" u="none" kern="1200" baseline="0">
          <a:solidFill>
            <a:srgbClr val="000000"/>
          </a:solidFill>
          <a:latin typeface="Palatino Linotype" panose="02040502050505030304" charset="0"/>
          <a:ea typeface="Microsoft YaHei" panose="020B0503020204020204" charset="-122"/>
          <a:cs typeface="+mn-cs"/>
        </a:defRPr>
      </a:lvl2pPr>
      <a:lvl3pPr marL="1143000" lvl="2" indent="-228600" algn="l" defTabSz="457200" rtl="0" eaLnBrk="1" fontAlgn="base" latinLnBrk="0" hangingPunct="1">
        <a:lnSpc>
          <a:spcPct val="11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Palatino Linotype" panose="02040502050505030304" charset="0"/>
          <a:ea typeface="Microsoft YaHei" panose="020B0503020204020204" charset="-122"/>
          <a:cs typeface="+mn-cs"/>
        </a:defRPr>
      </a:lvl3pPr>
      <a:lvl4pPr marL="1600200" lvl="3" indent="-228600" algn="l" defTabSz="457200" rtl="0" eaLnBrk="1" fontAlgn="base" latinLnBrk="0" hangingPunct="1">
        <a:lnSpc>
          <a:spcPct val="11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Palatino Linotype" panose="02040502050505030304" charset="0"/>
          <a:ea typeface="Microsoft YaHei" panose="020B0503020204020204" charset="-122"/>
          <a:cs typeface="+mn-cs"/>
        </a:defRPr>
      </a:lvl4pPr>
      <a:lvl5pPr marL="2057400" lvl="4" indent="-228600" algn="l" defTabSz="457200" rtl="0" eaLnBrk="1" fontAlgn="base" latinLnBrk="0" hangingPunct="1">
        <a:lnSpc>
          <a:spcPct val="112000"/>
        </a:lnSpc>
        <a:spcBef>
          <a:spcPct val="0"/>
        </a:spcBef>
        <a:spcAft>
          <a:spcPts val="29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Palatino Linotype" panose="02040502050505030304" charset="0"/>
          <a:ea typeface="Microsoft YaHei" panose="020B0503020204020204" charset="-122"/>
          <a:cs typeface="+mn-cs"/>
        </a:defRPr>
      </a:lvl5pPr>
      <a:lvl6pPr marL="2514600" lvl="5" indent="-228600" algn="l" defTabSz="457200" rtl="0" eaLnBrk="1" fontAlgn="base" latinLnBrk="0" hangingPunct="1">
        <a:lnSpc>
          <a:spcPct val="112000"/>
        </a:lnSpc>
        <a:spcBef>
          <a:spcPct val="0"/>
        </a:spcBef>
        <a:spcAft>
          <a:spcPts val="29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Palatino Linotype" panose="02040502050505030304" charset="0"/>
          <a:ea typeface="Microsoft YaHei" panose="020B0503020204020204" charset="-122"/>
          <a:cs typeface="+mn-cs"/>
        </a:defRPr>
      </a:lvl6pPr>
      <a:lvl7pPr marL="2971800" lvl="6" indent="-228600" algn="l" defTabSz="457200" rtl="0" eaLnBrk="1" fontAlgn="base" latinLnBrk="0" hangingPunct="1">
        <a:lnSpc>
          <a:spcPct val="112000"/>
        </a:lnSpc>
        <a:spcBef>
          <a:spcPct val="0"/>
        </a:spcBef>
        <a:spcAft>
          <a:spcPts val="29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Palatino Linotype" panose="02040502050505030304" charset="0"/>
          <a:ea typeface="Microsoft YaHei" panose="020B0503020204020204" charset="-122"/>
          <a:cs typeface="+mn-cs"/>
        </a:defRPr>
      </a:lvl7pPr>
      <a:lvl8pPr marL="3429000" lvl="7" indent="-228600" algn="l" defTabSz="457200" rtl="0" eaLnBrk="1" fontAlgn="base" latinLnBrk="0" hangingPunct="1">
        <a:lnSpc>
          <a:spcPct val="112000"/>
        </a:lnSpc>
        <a:spcBef>
          <a:spcPct val="0"/>
        </a:spcBef>
        <a:spcAft>
          <a:spcPts val="29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Palatino Linotype" panose="02040502050505030304" charset="0"/>
          <a:ea typeface="Microsoft YaHei" panose="020B0503020204020204" charset="-122"/>
          <a:cs typeface="+mn-cs"/>
        </a:defRPr>
      </a:lvl8pPr>
      <a:lvl9pPr marL="3886200" lvl="8" indent="-228600" algn="l" defTabSz="457200" rtl="0" eaLnBrk="1" fontAlgn="base" latinLnBrk="0" hangingPunct="1">
        <a:lnSpc>
          <a:spcPct val="112000"/>
        </a:lnSpc>
        <a:spcBef>
          <a:spcPct val="0"/>
        </a:spcBef>
        <a:spcAft>
          <a:spcPts val="29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Palatino Linotype" panose="02040502050505030304" charset="0"/>
          <a:ea typeface="Microsoft YaHei" panose="020B0503020204020204" charset="-122"/>
          <a:cs typeface="+mn-cs"/>
        </a:defRPr>
      </a:lvl9pPr>
    </p:bodyStyle>
    <p:otherStyle>
      <a:lvl1pPr marL="0" lvl="0" indent="0" algn="l" defTabSz="457200" rtl="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457200" rtl="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2pPr>
      <a:lvl3pPr marL="1143000" lvl="2" indent="-228600" algn="l" defTabSz="457200" rtl="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3pPr>
      <a:lvl4pPr marL="1600200" lvl="3" indent="-228600" algn="l" defTabSz="457200" rtl="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4pPr>
      <a:lvl5pPr marL="2057400" lvl="4" indent="-228600" algn="l" defTabSz="457200" rtl="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5pPr>
      <a:lvl6pPr marL="2286000" lvl="5" indent="-228600" algn="l" defTabSz="457200" rtl="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6pPr>
      <a:lvl7pPr marL="2743200" lvl="6" indent="-228600" algn="l" defTabSz="457200" rtl="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7pPr>
      <a:lvl8pPr marL="3200400" lvl="7" indent="-228600" algn="l" defTabSz="457200" rtl="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8pPr>
      <a:lvl9pPr marL="3657600" lvl="8" indent="-228600" algn="l" defTabSz="457200" rtl="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itle"/>
          <p:cNvSpPr txBox="1"/>
          <p:nvPr/>
        </p:nvSpPr>
        <p:spPr>
          <a:xfrm>
            <a:off x="0" y="0"/>
            <a:ext cx="6199505" cy="6451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</a:bodyPr>
          <a:p>
            <a:pPr marL="0" marR="0" indent="0" algn="l" defTabSz="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anose="02020603050405020304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altLang="x-none" sz="3600" i="1" dirty="0" err="1">
                <a:solidFill>
                  <a:srgbClr val="C3D69B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How do we know Truth?</a:t>
            </a:r>
            <a:endParaRPr lang="en-US" altLang="x-none" sz="3600" i="1" dirty="0" err="1">
              <a:ln w="10160">
                <a:solidFill>
                  <a:schemeClr val="accent5"/>
                </a:solidFill>
                <a:prstDash val="solid"/>
              </a:ln>
              <a:solidFill>
                <a:srgbClr val="C3D69B"/>
              </a:solidFill>
              <a:effectLst>
                <a:outerShdw blurRad="38100" dist="38100" dir="2700000">
                  <a:srgbClr val="000000"/>
                </a:outerShdw>
              </a:effectLst>
              <a:latin typeface="Arial Black" panose="020B0A04020102020204" charset="0"/>
              <a:cs typeface="Arial Black" panose="020B0A04020102020204" charset="0"/>
              <a:sym typeface="+mn-ea"/>
            </a:endParaRPr>
          </a:p>
        </p:txBody>
      </p:sp>
      <p:pic>
        <p:nvPicPr>
          <p:cNvPr id="6" name="Circular" descr="CircularInfalibility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098993" y="709930"/>
            <a:ext cx="4946015" cy="4283710"/>
          </a:xfrm>
          <a:prstGeom prst="rect">
            <a:avLst/>
          </a:prstGeom>
        </p:spPr>
      </p:pic>
      <p:sp>
        <p:nvSpPr>
          <p:cNvPr id="8" name="NOT"/>
          <p:cNvSpPr/>
          <p:nvPr/>
        </p:nvSpPr>
        <p:spPr>
          <a:xfrm>
            <a:off x="2560320" y="948690"/>
            <a:ext cx="3964940" cy="3964940"/>
          </a:xfrm>
          <a:prstGeom prst="noSmoking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Shade"/>
          <p:cNvSpPr/>
          <p:nvPr/>
        </p:nvSpPr>
        <p:spPr>
          <a:xfrm>
            <a:off x="1736725" y="684530"/>
            <a:ext cx="5713730" cy="4309110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rgbClr val="002060"/>
              </a:gs>
            </a:gsLst>
            <a:path path="rect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p>
            <a:pPr algn="ctr"/>
            <a:endParaRPr lang="en-US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TruthStatements"/>
          <p:cNvSpPr txBox="1"/>
          <p:nvPr/>
        </p:nvSpPr>
        <p:spPr>
          <a:xfrm>
            <a:off x="2099945" y="901065"/>
            <a:ext cx="4944110" cy="397954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p>
            <a:pPr algn="ctr"/>
            <a:r>
              <a:rPr lang="en-US" sz="40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Palatino Linotype" panose="02040502050505030304" charset="0"/>
              </a:rPr>
              <a:t>TRUTH</a:t>
            </a:r>
            <a:br>
              <a:rPr lang="en-US" sz="32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Palatino Linotype" panose="02040502050505030304" charset="0"/>
              </a:rPr>
            </a:br>
            <a:r>
              <a:rPr lang="en-US" sz="32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Palatino Linotype" panose="02040502050505030304" charset="0"/>
              </a:rPr>
              <a:t>That which corresponds to reality</a:t>
            </a:r>
            <a:br>
              <a:rPr lang="en-US" sz="28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endParaRPr lang="en-US" sz="280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r>
              <a:rPr lang="en-US" sz="28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Palatino Linotype" panose="02040502050505030304" charset="0"/>
              </a:rPr>
              <a:t>Truth will claim to be truth</a:t>
            </a:r>
            <a:br>
              <a:rPr lang="en-US" sz="28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Palatino Linotype" panose="02040502050505030304" charset="0"/>
              </a:rPr>
            </a:br>
            <a:endParaRPr lang="en-US" sz="280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Palatino Linotype" panose="02040502050505030304" charset="0"/>
            </a:endParaRPr>
          </a:p>
          <a:p>
            <a:pPr marL="342900" indent="-342900">
              <a:buAutoNum type="arabicPeriod"/>
            </a:pPr>
            <a:r>
              <a:rPr lang="en-US" sz="28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Palatino Linotype" panose="02040502050505030304" charset="0"/>
              </a:rPr>
              <a:t>Truth is...</a:t>
            </a:r>
            <a:endParaRPr lang="en-US" sz="280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Palatino Linotype" panose="0204050205050503030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Palatino Linotype" panose="02040502050505030304" charset="0"/>
              </a:rPr>
              <a:t>Internally consistent</a:t>
            </a:r>
            <a:endParaRPr lang="en-US" sz="280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Palatino Linotype" panose="0204050205050503030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Palatino Linotype" panose="02040502050505030304" charset="0"/>
              </a:rPr>
              <a:t>Externally accurate</a:t>
            </a:r>
            <a:endParaRPr lang="en-US" sz="280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Palatino Linotype" panose="0204050205050503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itle"/>
          <p:cNvSpPr txBox="1"/>
          <p:nvPr/>
        </p:nvSpPr>
        <p:spPr>
          <a:xfrm>
            <a:off x="0" y="0"/>
            <a:ext cx="8014970" cy="5835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</a:bodyPr>
          <a:p>
            <a:pPr lvl="0" algn="l" defTabSz="0">
              <a:lnSpc>
                <a:spcPct val="100000"/>
              </a:lnSpc>
              <a:buSzTx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altLang="x-none" sz="3200" i="1" dirty="0" err="1">
                <a:solidFill>
                  <a:srgbClr val="C3D69B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Testing Truth: Understanding Truth</a:t>
            </a:r>
            <a:endParaRPr lang="en-US" altLang="x-none" sz="3200" i="1" dirty="0" err="1">
              <a:solidFill>
                <a:srgbClr val="C3D69B"/>
              </a:solidFill>
              <a:effectLst>
                <a:outerShdw blurRad="38100" dist="38100" dir="2700000">
                  <a:srgbClr val="000000"/>
                </a:outerShdw>
              </a:effectLst>
              <a:latin typeface="Arial Black" panose="020B0A04020102020204" charset="0"/>
              <a:cs typeface="Arial Black" panose="020B0A04020102020204" charset="0"/>
              <a:sym typeface="+mn-ea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344170" y="956945"/>
            <a:ext cx="8490585" cy="4057015"/>
          </a:xfrm>
          <a:prstGeom prst="rect">
            <a:avLst/>
          </a:prstGeom>
          <a:solidFill>
            <a:schemeClr val="tx1">
              <a:alpha val="51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noAutofit/>
          </a:bodyPr>
          <a:p>
            <a:pPr algn="ctr"/>
            <a:r>
              <a:rPr lang="en-US" sz="3200">
                <a:ln w="10160">
                  <a:noFill/>
                  <a:prstDash val="solid"/>
                </a:ln>
                <a:solidFill>
                  <a:srgbClr val="FFC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“What about all the errors in the Bible?? </a:t>
            </a:r>
            <a:br>
              <a:rPr lang="en-US" sz="3200">
                <a:ln w="10160">
                  <a:noFill/>
                  <a:prstDash val="solid"/>
                </a:ln>
                <a:solidFill>
                  <a:srgbClr val="FFC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endParaRPr lang="en-US" sz="3600">
              <a:ln w="10160">
                <a:noFill/>
                <a:prstDash val="solid"/>
              </a:ln>
              <a:solidFill>
                <a:srgbClr val="FFC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sz="32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We must first understand the differences between Paradox, Mystery and Contradiction</a:t>
            </a:r>
            <a:r>
              <a:rPr lang="en-US" sz="24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br>
              <a:rPr lang="en-US" sz="24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endParaRPr lang="en-US" sz="240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Continuum"/>
          <p:cNvSpPr/>
          <p:nvPr/>
        </p:nvSpPr>
        <p:spPr>
          <a:xfrm>
            <a:off x="914400" y="2976245"/>
            <a:ext cx="7315200" cy="1362710"/>
          </a:xfrm>
          <a:prstGeom prst="roundRect">
            <a:avLst/>
          </a:prstGeom>
          <a:gradFill>
            <a:gsLst>
              <a:gs pos="54000">
                <a:schemeClr val="accent6">
                  <a:lumMod val="60000"/>
                  <a:lumOff val="40000"/>
                </a:schemeClr>
              </a:gs>
              <a:gs pos="0">
                <a:srgbClr val="012D86"/>
              </a:gs>
              <a:gs pos="100000">
                <a:srgbClr val="0E2557"/>
              </a:gs>
            </a:gsLst>
            <a:lin ang="0" scaled="0"/>
          </a:gradFill>
          <a:ln>
            <a:solidFill>
              <a:schemeClr val="tx2"/>
            </a:solidFill>
          </a:ln>
          <a:effectLst>
            <a:outerShdw blurRad="50800" dist="63500" dir="2700000" algn="tl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3" name="Continuum (Gray)"/>
          <p:cNvSpPr/>
          <p:nvPr/>
        </p:nvSpPr>
        <p:spPr>
          <a:xfrm>
            <a:off x="908050" y="2969895"/>
            <a:ext cx="7315200" cy="1362710"/>
          </a:xfrm>
          <a:prstGeom prst="roundRect">
            <a:avLst/>
          </a:prstGeom>
          <a:gradFill>
            <a:gsLst>
              <a:gs pos="70000">
                <a:schemeClr val="bg1">
                  <a:lumMod val="50000"/>
                </a:schemeClr>
              </a:gs>
              <a:gs pos="30000">
                <a:schemeClr val="bg1">
                  <a:lumMod val="50000"/>
                </a:schemeClr>
              </a:gs>
              <a:gs pos="0">
                <a:srgbClr val="012D86"/>
              </a:gs>
              <a:gs pos="100000">
                <a:srgbClr val="0E2557"/>
              </a:gs>
            </a:gsLst>
            <a:lin ang="0" scaled="0"/>
          </a:gradFill>
          <a:ln>
            <a:solidFill>
              <a:schemeClr val="tx2"/>
            </a:solidFill>
          </a:ln>
          <a:effectLst>
            <a:outerShdw blurRad="50800" dist="63500" dir="2700000" algn="tl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" name="Truth"/>
          <p:cNvSpPr/>
          <p:nvPr/>
        </p:nvSpPr>
        <p:spPr>
          <a:xfrm>
            <a:off x="2667000" y="3326130"/>
            <a:ext cx="1905000" cy="66294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en-US" altLang="zh-CN" sz="4000" b="1"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TRUTH</a:t>
            </a:r>
            <a:endParaRPr lang="en-US" altLang="zh-CN" sz="4000" b="1"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Error"/>
          <p:cNvSpPr/>
          <p:nvPr/>
        </p:nvSpPr>
        <p:spPr>
          <a:xfrm>
            <a:off x="4584700" y="3326130"/>
            <a:ext cx="2018030" cy="66294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en-US" altLang="zh-CN" sz="40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ERROR</a:t>
            </a:r>
            <a:endParaRPr lang="en-US" altLang="zh-CN" sz="4000" b="1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Divide"/>
          <p:cNvSpPr/>
          <p:nvPr/>
        </p:nvSpPr>
        <p:spPr>
          <a:xfrm>
            <a:off x="4482465" y="2976245"/>
            <a:ext cx="184785" cy="136271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4" name="ParoxMystery"/>
          <p:cNvSpPr txBox="1"/>
          <p:nvPr/>
        </p:nvSpPr>
        <p:spPr>
          <a:xfrm>
            <a:off x="4029710" y="3071495"/>
            <a:ext cx="1097280" cy="1097280"/>
          </a:xfrm>
          <a:prstGeom prst="rect">
            <a:avLst/>
          </a:prstGeom>
          <a:noFill/>
        </p:spPr>
        <p:txBody>
          <a:bodyPr wrap="square" rtlCol="0">
            <a:prstTxWarp prst="textButtonPour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p>
            <a:pPr algn="l"/>
            <a:r>
              <a:rPr lang="en-US" sz="1400">
                <a:solidFill>
                  <a:schemeClr val="accent3"/>
                </a:solidFill>
                <a:effectLst/>
                <a:latin typeface="Harrington" charset="0"/>
              </a:rPr>
              <a:t>PARADOX</a:t>
            </a:r>
            <a:endParaRPr lang="en-US" sz="1400">
              <a:solidFill>
                <a:schemeClr val="accent3"/>
              </a:solidFill>
              <a:effectLst/>
              <a:latin typeface="Harrington" charset="0"/>
            </a:endParaRPr>
          </a:p>
          <a:p>
            <a:pPr algn="l"/>
            <a:endParaRPr lang="en-US" sz="1400">
              <a:solidFill>
                <a:schemeClr val="accent3"/>
              </a:solidFill>
              <a:effectLst/>
              <a:latin typeface="Harrington" charset="0"/>
            </a:endParaRPr>
          </a:p>
          <a:p>
            <a:pPr algn="l"/>
            <a:r>
              <a:rPr lang="en-US" sz="1400">
                <a:solidFill>
                  <a:schemeClr val="accent3"/>
                </a:solidFill>
                <a:effectLst/>
                <a:latin typeface="Harrington" charset="0"/>
              </a:rPr>
              <a:t>MYSTERY</a:t>
            </a:r>
            <a:endParaRPr lang="en-US" sz="1400">
              <a:solidFill>
                <a:schemeClr val="accent3"/>
              </a:solidFill>
              <a:effectLst/>
              <a:latin typeface="Harrington" charset="0"/>
            </a:endParaRPr>
          </a:p>
        </p:txBody>
      </p:sp>
      <p:sp>
        <p:nvSpPr>
          <p:cNvPr id="15" name="Law of NonC"/>
          <p:cNvSpPr txBox="1"/>
          <p:nvPr/>
        </p:nvSpPr>
        <p:spPr>
          <a:xfrm>
            <a:off x="1156653" y="4449445"/>
            <a:ext cx="6834505" cy="49149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ctr">
              <a:buFont typeface="Arial" panose="020B0604020202020204" pitchFamily="34" charset="0"/>
            </a:pPr>
            <a:r>
              <a:rPr lang="en-US" sz="280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71000"/>
                    </a:srgbClr>
                  </a:outerShdw>
                </a:effectLst>
                <a:latin typeface="Times New Roman" panose="02020603050405020304" pitchFamily="16" charset="0"/>
                <a:sym typeface="+mn-ea"/>
              </a:rPr>
              <a:t>The Bible affirms the law of non-contradiction</a:t>
            </a:r>
            <a:endParaRPr lang="en-US" sz="280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1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path" presetSubtype="0" accel="50000" decel="50000" fill="hold" grpId="8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00000 0.000000 L -0.171458 0.000000 " pathEditMode="relative" rAng="0" ptsTypes="">
                                      <p:cBhvr>
                                        <p:cTn id="3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" y="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163889 0.000000 " pathEditMode="relative" rAng="0" ptsTypes="">
                                      <p:cBhvr>
                                        <p:cTn id="3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8" presetClass="emph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6" presetClass="exit" presetSubtype="21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 uiExpand="1" build="allAtOnce"/>
      <p:bldP spid="2" grpId="0"/>
      <p:bldP spid="3" grpId="0"/>
      <p:bldP spid="2" grpId="1"/>
      <p:bldP spid="2" grpId="2"/>
      <p:bldP spid="2" grpId="3"/>
      <p:bldP spid="2" grpId="4"/>
      <p:bldP spid="2" grpId="5"/>
      <p:bldP spid="2" grpId="6"/>
      <p:bldP spid="2" grpId="7"/>
      <p:bldP spid="2" grpId="8"/>
      <p:bldP spid="7" grpId="0" bldLvl="0" animBg="1"/>
      <p:bldP spid="3" grpId="1"/>
      <p:bldP spid="11" grpId="0" animBg="1"/>
      <p:bldP spid="11" grpId="1" animBg="1"/>
      <p:bldP spid="11" grpId="2" animBg="1"/>
      <p:bldP spid="11" grpId="3" animBg="1"/>
      <p:bldP spid="11" grpId="4" animBg="1"/>
      <p:bldP spid="11" grpId="5" animBg="1"/>
      <p:bldP spid="11" grpId="6" animBg="1"/>
      <p:bldP spid="11" grpId="7" animBg="1"/>
      <p:bldP spid="11" grpId="8" bldLvl="0" animBg="1"/>
      <p:bldP spid="11" grpId="9" animBg="1"/>
      <p:bldP spid="11" grpId="10" animBg="1"/>
      <p:bldP spid="11" grpId="11" animBg="1"/>
      <p:bldP spid="11" grpId="12" animBg="1"/>
      <p:bldP spid="11" grpId="13" animBg="1"/>
      <p:bldP spid="11" grpId="14" animBg="1"/>
      <p:bldP spid="11" grpId="15" bldLvl="0" animBg="1"/>
      <p:bldP spid="11" grpId="16" bldLvl="0" animBg="1"/>
      <p:bldP spid="13" grpId="0" bldLvl="0" animBg="1"/>
      <p:bldP spid="14" grpId="0" bldLvl="0" animBg="1"/>
      <p:bldP spid="14" grpId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itle"/>
          <p:cNvSpPr txBox="1"/>
          <p:nvPr/>
        </p:nvSpPr>
        <p:spPr>
          <a:xfrm>
            <a:off x="0" y="0"/>
            <a:ext cx="8014970" cy="5835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</a:bodyPr>
          <a:p>
            <a:pPr lvl="0" algn="l" defTabSz="0">
              <a:lnSpc>
                <a:spcPct val="100000"/>
              </a:lnSpc>
              <a:buSzTx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altLang="x-none" sz="3200" i="1" dirty="0" err="1">
                <a:solidFill>
                  <a:srgbClr val="C3D69B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Testing Truth</a:t>
            </a:r>
            <a:r>
              <a:rPr lang="en-US" altLang="x-none" sz="3200" i="1" dirty="0" err="1">
                <a:solidFill>
                  <a:srgbClr val="C3D69B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: Understanding Truth</a:t>
            </a:r>
            <a:endParaRPr lang="en-US" altLang="x-none" sz="3200" i="1" dirty="0" err="1">
              <a:solidFill>
                <a:srgbClr val="C3D69B"/>
              </a:solidFill>
              <a:effectLst>
                <a:outerShdw blurRad="38100" dist="38100" dir="2700000">
                  <a:srgbClr val="000000"/>
                </a:outerShdw>
              </a:effectLst>
              <a:latin typeface="Arial Black" panose="020B0A04020102020204" charset="0"/>
              <a:cs typeface="Arial Black" panose="020B0A04020102020204" charset="0"/>
              <a:sym typeface="+mn-ea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258445" y="914400"/>
            <a:ext cx="3657600" cy="3657600"/>
          </a:xfrm>
          <a:prstGeom prst="rect">
            <a:avLst/>
          </a:prstGeom>
          <a:solidFill>
            <a:schemeClr val="tx1">
              <a:alpha val="51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noAutofit/>
          </a:bodyPr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Paradox</a:t>
            </a:r>
            <a:endParaRPr lang="en-US" sz="5400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br>
              <a:rPr lang="en-US" sz="28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4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 </a:t>
            </a:r>
            <a:r>
              <a:rPr lang="en-US" sz="2400" i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Paradox </a:t>
            </a:r>
            <a:r>
              <a:rPr lang="en-US" sz="24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is an </a:t>
            </a:r>
            <a:r>
              <a:rPr lang="en-US" sz="2400" u="sng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apparent contradiction </a:t>
            </a:r>
            <a:r>
              <a:rPr lang="en-US" sz="24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that under closer scrutiny yields resolution.</a:t>
            </a:r>
            <a:endParaRPr lang="en-US" sz="240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7" name="ParadoxShadows" descr="ParadoxShadows"/>
          <p:cNvPicPr/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5120640" y="914400"/>
            <a:ext cx="3657600" cy="36576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76200" dist="38100" dir="2700000" sx="104000" sy="104000" algn="tl" rotWithShape="0">
              <a:prstClr val="black">
                <a:alpha val="73000"/>
              </a:prstClr>
            </a:outerShdw>
          </a:effectLst>
        </p:spPr>
      </p:pic>
      <p:pic>
        <p:nvPicPr>
          <p:cNvPr id="9" name="Elephant&amp;BlindMen" descr="ParadoxBlindMen_sm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20640" y="914400"/>
            <a:ext cx="3657600" cy="3657600"/>
          </a:xfrm>
          <a:prstGeom prst="rect">
            <a:avLst/>
          </a:prstGeom>
          <a:noFill/>
          <a:ln w="28575" cmpd="sng">
            <a:solidFill>
              <a:schemeClr val="tx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itle"/>
          <p:cNvSpPr txBox="1"/>
          <p:nvPr/>
        </p:nvSpPr>
        <p:spPr>
          <a:xfrm>
            <a:off x="0" y="0"/>
            <a:ext cx="8014970" cy="5835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</a:bodyPr>
          <a:p>
            <a:pPr lvl="0" algn="l" defTabSz="0">
              <a:lnSpc>
                <a:spcPct val="100000"/>
              </a:lnSpc>
              <a:buSzTx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altLang="x-none" sz="3200" i="1" dirty="0" err="1">
                <a:solidFill>
                  <a:srgbClr val="C3D69B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Testing Truth</a:t>
            </a:r>
            <a:r>
              <a:rPr lang="en-US" altLang="x-none" sz="3200" i="1" dirty="0" err="1">
                <a:solidFill>
                  <a:srgbClr val="C3D69B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: Understanding Truth</a:t>
            </a:r>
            <a:endParaRPr lang="en-US" altLang="x-none" sz="3200" i="1" dirty="0" err="1">
              <a:solidFill>
                <a:srgbClr val="C3D69B"/>
              </a:solidFill>
              <a:effectLst>
                <a:outerShdw blurRad="38100" dist="38100" dir="2700000">
                  <a:srgbClr val="000000"/>
                </a:outerShdw>
              </a:effectLst>
              <a:latin typeface="Arial Black" panose="020B0A04020102020204" charset="0"/>
              <a:cs typeface="Arial Black" panose="020B0A04020102020204" charset="0"/>
              <a:sym typeface="+mn-ea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258445" y="914400"/>
            <a:ext cx="3657600" cy="3657600"/>
          </a:xfrm>
          <a:prstGeom prst="rect">
            <a:avLst/>
          </a:prstGeom>
          <a:solidFill>
            <a:schemeClr val="tx1">
              <a:alpha val="51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noAutofit/>
          </a:bodyPr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Mystery</a:t>
            </a:r>
            <a:endParaRPr lang="en-US" sz="5400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br>
              <a:rPr lang="en-US" sz="28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4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 </a:t>
            </a:r>
            <a:r>
              <a:rPr lang="en-US" sz="2400" i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Mystery </a:t>
            </a:r>
            <a:r>
              <a:rPr lang="en-US" sz="24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is </a:t>
            </a:r>
            <a:r>
              <a:rPr lang="en-US" sz="24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+mn-ea"/>
              </a:rPr>
              <a:t>something </a:t>
            </a:r>
            <a:r>
              <a:rPr lang="en-US" sz="2400" u="sng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+mn-ea"/>
              </a:rPr>
              <a:t>unknown </a:t>
            </a:r>
            <a:r>
              <a:rPr lang="en-US" sz="24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+mn-ea"/>
              </a:rPr>
              <a:t>to </a:t>
            </a:r>
            <a:r>
              <a:rPr lang="en-US" sz="2400" u="sng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+mn-ea"/>
              </a:rPr>
              <a:t>us</a:t>
            </a:r>
            <a:r>
              <a:rPr lang="en-US" sz="24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+mn-ea"/>
              </a:rPr>
              <a:t> now, but which may be resolved.</a:t>
            </a:r>
            <a:endParaRPr lang="en-US" sz="240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sym typeface="+mn-ea"/>
            </a:endParaRPr>
          </a:p>
          <a:p>
            <a:pPr algn="ctr"/>
            <a:endParaRPr lang="en-US" sz="240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sz="24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Maybe.</a:t>
            </a:r>
            <a:endParaRPr lang="en-US" sz="240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" name="GiftBox" descr="Mystery_Gift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5090160" y="914400"/>
            <a:ext cx="3657600" cy="36576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</p:pic>
      <p:pic>
        <p:nvPicPr>
          <p:cNvPr id="15" name="Rubiks" descr="Mystery_Rubiks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90160" y="914400"/>
            <a:ext cx="3657600" cy="36576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</p:pic>
      <p:pic>
        <p:nvPicPr>
          <p:cNvPr id="20" name="Chalkboard" descr="ChalkBoard_sm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0795" y="914400"/>
            <a:ext cx="3656965" cy="3658235"/>
          </a:xfrm>
          <a:prstGeom prst="rect">
            <a:avLst/>
          </a:prstGeom>
        </p:spPr>
      </p:pic>
      <p:sp>
        <p:nvSpPr>
          <p:cNvPr id="21" name="Math1"/>
          <p:cNvSpPr txBox="1"/>
          <p:nvPr/>
        </p:nvSpPr>
        <p:spPr>
          <a:xfrm>
            <a:off x="5241925" y="1244600"/>
            <a:ext cx="3354070" cy="21513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4800">
                <a:solidFill>
                  <a:schemeClr val="bg1"/>
                </a:solidFill>
                <a:latin typeface="Papyrus" panose="03070502060502030205" charset="0"/>
              </a:rPr>
              <a:t>5 </a:t>
            </a:r>
            <a:r>
              <a:rPr lang="en-US" sz="2400">
                <a:solidFill>
                  <a:schemeClr val="bg1"/>
                </a:solidFill>
                <a:latin typeface="Papyrus" panose="03070502060502030205" charset="0"/>
              </a:rPr>
              <a:t>X</a:t>
            </a:r>
            <a:r>
              <a:rPr lang="en-US" sz="4800">
                <a:solidFill>
                  <a:schemeClr val="bg1"/>
                </a:solidFill>
                <a:latin typeface="Papyrus" panose="03070502060502030205" charset="0"/>
              </a:rPr>
              <a:t> 5 =</a:t>
            </a:r>
            <a:endParaRPr lang="en-US" sz="4800">
              <a:solidFill>
                <a:schemeClr val="bg1"/>
              </a:solidFill>
              <a:latin typeface="Papyrus" panose="03070502060502030205" charset="0"/>
            </a:endParaRPr>
          </a:p>
          <a:p>
            <a:endParaRPr lang="en-US" sz="4800">
              <a:solidFill>
                <a:schemeClr val="bg1"/>
              </a:solidFill>
              <a:latin typeface="Papyrus" panose="03070502060502030205" charset="0"/>
            </a:endParaRPr>
          </a:p>
          <a:p>
            <a:r>
              <a:rPr lang="en-US" sz="4800">
                <a:solidFill>
                  <a:schemeClr val="bg1"/>
                </a:solidFill>
                <a:latin typeface="Papyrus" panose="03070502060502030205" charset="0"/>
              </a:rPr>
              <a:t>√25 =</a:t>
            </a:r>
            <a:endParaRPr lang="en-US" sz="4800">
              <a:solidFill>
                <a:schemeClr val="bg1"/>
              </a:solidFill>
              <a:latin typeface="Papyrus" panose="03070502060502030205" charset="0"/>
            </a:endParaRPr>
          </a:p>
        </p:txBody>
      </p:sp>
      <p:sp>
        <p:nvSpPr>
          <p:cNvPr id="22" name="Math2"/>
          <p:cNvSpPr txBox="1"/>
          <p:nvPr/>
        </p:nvSpPr>
        <p:spPr>
          <a:xfrm>
            <a:off x="6791325" y="1238250"/>
            <a:ext cx="1963420" cy="21513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4800">
                <a:solidFill>
                  <a:schemeClr val="bg1"/>
                </a:solidFill>
                <a:latin typeface="Papyrus" panose="03070502060502030205" charset="0"/>
              </a:rPr>
              <a:t>   25</a:t>
            </a:r>
            <a:endParaRPr lang="en-US" sz="4800">
              <a:solidFill>
                <a:schemeClr val="bg1"/>
              </a:solidFill>
              <a:latin typeface="Papyrus" panose="03070502060502030205" charset="0"/>
            </a:endParaRPr>
          </a:p>
          <a:p>
            <a:endParaRPr lang="en-US" sz="4800">
              <a:solidFill>
                <a:schemeClr val="bg1"/>
              </a:solidFill>
              <a:latin typeface="Papyrus" panose="03070502060502030205" charset="0"/>
            </a:endParaRPr>
          </a:p>
          <a:p>
            <a:r>
              <a:rPr lang="en-US" sz="4800">
                <a:solidFill>
                  <a:schemeClr val="bg1"/>
                </a:solidFill>
                <a:latin typeface="Papyrus" panose="03070502060502030205" charset="0"/>
              </a:rPr>
              <a:t> 5, -5</a:t>
            </a:r>
            <a:endParaRPr lang="en-US" sz="4800">
              <a:solidFill>
                <a:schemeClr val="bg1"/>
              </a:solidFill>
              <a:latin typeface="Papyrus" panose="03070502060502030205" charset="0"/>
            </a:endParaRPr>
          </a:p>
        </p:txBody>
      </p:sp>
      <p:sp>
        <p:nvSpPr>
          <p:cNvPr id="2" name="Math1"/>
          <p:cNvSpPr txBox="1"/>
          <p:nvPr/>
        </p:nvSpPr>
        <p:spPr>
          <a:xfrm>
            <a:off x="5235575" y="1282700"/>
            <a:ext cx="3354070" cy="23215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4400">
                <a:solidFill>
                  <a:schemeClr val="bg1"/>
                </a:solidFill>
                <a:latin typeface="Papyrus" panose="03070502060502030205" charset="0"/>
              </a:rPr>
              <a:t>Hinderances</a:t>
            </a:r>
            <a:endParaRPr lang="en-US" sz="4400">
              <a:solidFill>
                <a:schemeClr val="bg1"/>
              </a:solidFill>
              <a:latin typeface="Papyrus" panose="03070502060502030205" charset="0"/>
            </a:endParaRPr>
          </a:p>
          <a:p>
            <a:br>
              <a:rPr lang="en-US" sz="2800">
                <a:solidFill>
                  <a:schemeClr val="bg1"/>
                </a:solidFill>
                <a:latin typeface="Papyrus" panose="03070502060502030205" charset="0"/>
              </a:rPr>
            </a:br>
            <a:r>
              <a:rPr lang="en-US" sz="2800">
                <a:solidFill>
                  <a:schemeClr val="bg1"/>
                </a:solidFill>
                <a:latin typeface="Papyrus" panose="03070502060502030205" charset="0"/>
              </a:rPr>
              <a:t>1. Information</a:t>
            </a:r>
            <a:endParaRPr lang="en-US" sz="2800">
              <a:solidFill>
                <a:schemeClr val="bg1"/>
              </a:solidFill>
              <a:latin typeface="Papyrus" panose="03070502060502030205" charset="0"/>
            </a:endParaRPr>
          </a:p>
          <a:p>
            <a:r>
              <a:rPr lang="en-US" sz="2800">
                <a:solidFill>
                  <a:schemeClr val="bg1"/>
                </a:solidFill>
                <a:latin typeface="Papyrus" panose="03070502060502030205" charset="0"/>
              </a:rPr>
              <a:t>2. Aptitude</a:t>
            </a:r>
            <a:endParaRPr lang="en-US" sz="2800">
              <a:solidFill>
                <a:schemeClr val="bg1"/>
              </a:solidFill>
              <a:latin typeface="Papyrus" panose="03070502060502030205" charset="0"/>
            </a:endParaRPr>
          </a:p>
          <a:p>
            <a:r>
              <a:rPr lang="en-US" sz="2800">
                <a:solidFill>
                  <a:schemeClr val="bg1"/>
                </a:solidFill>
                <a:latin typeface="Papyrus" panose="03070502060502030205" charset="0"/>
              </a:rPr>
              <a:t>3. Intelligence</a:t>
            </a:r>
            <a:endParaRPr lang="en-US" sz="2800">
              <a:solidFill>
                <a:schemeClr val="bg1"/>
              </a:solidFill>
              <a:latin typeface="Papyrus" panose="0307050206050203020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xit" presetSubtype="1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8" presetClass="exit" presetSubtype="1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6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8" presetClass="exit" presetSubtype="1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8" presetClass="exit" presetSubtype="1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2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 uiExpand="1" build="allAtOnce"/>
      <p:bldP spid="22" grpId="0" bldLvl="0" build="allAtOnce"/>
      <p:bldP spid="21" grpId="0" bldLvl="0" build="allAtOnce"/>
      <p:bldP spid="22" grpId="1" bldLvl="0" build="allAtOnce"/>
      <p:bldP spid="21" grpId="1" bldLvl="0" build="allAtOnce"/>
      <p:bldP spid="22" grpId="2" bldLvl="0" build="allAtOnce"/>
      <p:bldP spid="21" grpId="2" bldLvl="0" build="allAtOnce"/>
      <p:bldP spid="22" grpId="3" bldLvl="0" build="allAtOnce"/>
      <p:bldP spid="21" grpId="3" bldLvl="0" build="allAtOnce"/>
      <p:bldP spid="2" grpId="0" bldLvl="0" build="allAtOnce"/>
      <p:bldP spid="2" grpId="1" bldLvl="0" build="allAtOnce"/>
      <p:bldP spid="2" grpId="2" bldLvl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itle"/>
          <p:cNvSpPr txBox="1"/>
          <p:nvPr/>
        </p:nvSpPr>
        <p:spPr>
          <a:xfrm>
            <a:off x="0" y="0"/>
            <a:ext cx="8014970" cy="5835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</a:bodyPr>
          <a:p>
            <a:pPr lvl="0" algn="l" defTabSz="0">
              <a:lnSpc>
                <a:spcPct val="100000"/>
              </a:lnSpc>
              <a:buSzTx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altLang="x-none" sz="3200" i="1" dirty="0" err="1">
                <a:solidFill>
                  <a:srgbClr val="C3D69B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Testing Truth</a:t>
            </a:r>
            <a:r>
              <a:rPr lang="en-US" altLang="x-none" sz="3200" i="1" dirty="0" err="1">
                <a:solidFill>
                  <a:srgbClr val="C3D69B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: Understanding Truth</a:t>
            </a:r>
            <a:endParaRPr lang="en-US" altLang="x-none" sz="3200" i="1" dirty="0" err="1">
              <a:solidFill>
                <a:srgbClr val="C3D69B"/>
              </a:solidFill>
              <a:effectLst>
                <a:outerShdw blurRad="38100" dist="38100" dir="2700000">
                  <a:srgbClr val="000000"/>
                </a:outerShdw>
              </a:effectLst>
              <a:latin typeface="Arial Black" panose="020B0A04020102020204" charset="0"/>
              <a:cs typeface="Arial Black" panose="020B0A04020102020204" charset="0"/>
              <a:sym typeface="+mn-ea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258445" y="914400"/>
            <a:ext cx="3657600" cy="3657600"/>
          </a:xfrm>
          <a:prstGeom prst="rect">
            <a:avLst/>
          </a:prstGeom>
          <a:solidFill>
            <a:schemeClr val="tx1">
              <a:alpha val="51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noAutofit/>
          </a:bodyPr>
          <a:p>
            <a:pPr algn="ctr"/>
            <a:r>
              <a:rPr lang="en-US" sz="40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Contradiction</a:t>
            </a:r>
            <a:endParaRPr lang="en-US" sz="4000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br>
              <a:rPr lang="en-US" sz="28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2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 </a:t>
            </a:r>
            <a:r>
              <a:rPr lang="en-US" sz="2200" i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Contradiction </a:t>
            </a:r>
            <a:r>
              <a:rPr lang="en-US" sz="22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is a </a:t>
            </a:r>
            <a:r>
              <a:rPr lang="en-US" sz="2200" u="sng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violation of the law of noncontradiction</a:t>
            </a:r>
            <a:r>
              <a:rPr lang="en-US" sz="22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. It is impossible to resolve, either by mortals or God, either in this world or the next.</a:t>
            </a:r>
            <a:endParaRPr lang="en-US" sz="220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n-US" sz="220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sz="22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Ever!</a:t>
            </a:r>
            <a:endParaRPr lang="en-US" sz="220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Oval Red"/>
          <p:cNvSpPr/>
          <p:nvPr/>
        </p:nvSpPr>
        <p:spPr>
          <a:xfrm>
            <a:off x="5168265" y="914400"/>
            <a:ext cx="3657600" cy="182880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2400" b="1"/>
              <a:t>The </a:t>
            </a:r>
            <a:endParaRPr lang="en-US" sz="2400" b="1"/>
          </a:p>
          <a:p>
            <a:pPr algn="ctr"/>
            <a:r>
              <a:rPr lang="en-US" sz="2400" b="1"/>
              <a:t>Green Button is</a:t>
            </a:r>
            <a:endParaRPr lang="en-US" sz="2400" b="1"/>
          </a:p>
          <a:p>
            <a:pPr algn="ctr"/>
            <a:r>
              <a:rPr lang="en-US" sz="3600" b="1"/>
              <a:t>TRUE</a:t>
            </a:r>
            <a:endParaRPr lang="en-US" sz="3600" b="1"/>
          </a:p>
        </p:txBody>
      </p:sp>
      <p:sp>
        <p:nvSpPr>
          <p:cNvPr id="4" name="Oval Green"/>
          <p:cNvSpPr/>
          <p:nvPr/>
        </p:nvSpPr>
        <p:spPr>
          <a:xfrm>
            <a:off x="5168265" y="2743200"/>
            <a:ext cx="3657600" cy="1828800"/>
          </a:xfrm>
          <a:prstGeom prst="ellipse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ang="5400000" scaled="0"/>
          </a:gradFill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2400" b="1"/>
              <a:t>The </a:t>
            </a:r>
            <a:endParaRPr lang="en-US" sz="2400" b="1"/>
          </a:p>
          <a:p>
            <a:pPr algn="ctr"/>
            <a:r>
              <a:rPr lang="en-US" sz="2400" b="1"/>
              <a:t>Red Button is</a:t>
            </a:r>
            <a:endParaRPr lang="en-US" sz="2400" b="1"/>
          </a:p>
          <a:p>
            <a:pPr algn="ctr"/>
            <a:r>
              <a:rPr lang="en-US" sz="3600" b="1"/>
              <a:t>FALSE</a:t>
            </a:r>
            <a:endParaRPr lang="en-US" sz="3600" b="1"/>
          </a:p>
        </p:txBody>
      </p:sp>
      <p:pic>
        <p:nvPicPr>
          <p:cNvPr id="12" name="Chalkboard" descr="ChalkBoard_sm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5153025" y="914400"/>
            <a:ext cx="3717290" cy="3656965"/>
          </a:xfrm>
          <a:prstGeom prst="rect">
            <a:avLst/>
          </a:prstGeom>
        </p:spPr>
      </p:pic>
      <p:sp>
        <p:nvSpPr>
          <p:cNvPr id="13" name="ChuckNorris"/>
          <p:cNvSpPr txBox="1"/>
          <p:nvPr/>
        </p:nvSpPr>
        <p:spPr>
          <a:xfrm>
            <a:off x="5363845" y="1242695"/>
            <a:ext cx="3265805" cy="31781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800" b="1">
                <a:solidFill>
                  <a:schemeClr val="bg1"/>
                </a:solidFill>
                <a:latin typeface="Papyrus" panose="03070502060502030205" charset="0"/>
              </a:rPr>
              <a:t>Chuck Norris can...</a:t>
            </a:r>
            <a:endParaRPr lang="en-US" sz="1800" b="1">
              <a:solidFill>
                <a:schemeClr val="bg1"/>
              </a:solidFill>
              <a:latin typeface="Papyrus" panose="03070502060502030205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>
              <a:solidFill>
                <a:schemeClr val="bg1"/>
              </a:solidFill>
              <a:latin typeface="Papyrus" panose="03070502060502030205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1"/>
                </a:solidFill>
                <a:latin typeface="Papyrus" panose="03070502060502030205" charset="0"/>
                <a:sym typeface="+mn-ea"/>
              </a:rPr>
              <a:t>Win a game of Connect Four in only three moves</a:t>
            </a:r>
            <a:endParaRPr lang="en-US" sz="1400">
              <a:solidFill>
                <a:schemeClr val="bg1"/>
              </a:solidFill>
              <a:latin typeface="Papyrus" panose="03070502060502030205" charset="0"/>
              <a:sym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1"/>
                </a:solidFill>
                <a:latin typeface="Papyrus" panose="03070502060502030205" charset="0"/>
                <a:sym typeface="+mn-ea"/>
              </a:rPr>
              <a:t>Befriend a married bachelor</a:t>
            </a:r>
            <a:endParaRPr lang="en-US" sz="1400">
              <a:solidFill>
                <a:schemeClr val="bg1"/>
              </a:solidFill>
              <a:latin typeface="Papyrus" panose="03070502060502030205" charset="0"/>
              <a:sym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1"/>
                </a:solidFill>
                <a:latin typeface="Papyrus" panose="03070502060502030205" charset="0"/>
                <a:sym typeface="+mn-ea"/>
              </a:rPr>
              <a:t>Strangle a burglar with a cordless phone</a:t>
            </a:r>
            <a:endParaRPr lang="en-US" sz="1400">
              <a:solidFill>
                <a:schemeClr val="bg1"/>
              </a:solidFill>
              <a:latin typeface="Papyrus" panose="03070502060502030205" charset="0"/>
              <a:sym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1"/>
                </a:solidFill>
                <a:latin typeface="Papyrus" panose="03070502060502030205" charset="0"/>
                <a:sym typeface="+mn-ea"/>
              </a:rPr>
              <a:t>Win at poker using Uno cards</a:t>
            </a:r>
            <a:endParaRPr lang="en-US" sz="1400">
              <a:solidFill>
                <a:schemeClr val="bg1"/>
              </a:solidFill>
              <a:latin typeface="Papyrus" panose="03070502060502030205" charset="0"/>
              <a:sym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1"/>
                </a:solidFill>
                <a:latin typeface="Papyrus" panose="03070502060502030205" charset="0"/>
                <a:sym typeface="+mn-ea"/>
              </a:rPr>
              <a:t>Slam a revolving door</a:t>
            </a:r>
            <a:endParaRPr lang="en-US" sz="1400">
              <a:solidFill>
                <a:schemeClr val="bg1"/>
              </a:solidFill>
              <a:latin typeface="Papyrus" panose="03070502060502030205" charset="0"/>
              <a:sym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1"/>
                </a:solidFill>
                <a:latin typeface="Papyrus" panose="03070502060502030205" charset="0"/>
                <a:sym typeface="+mn-ea"/>
              </a:rPr>
              <a:t>Divide by zero</a:t>
            </a:r>
            <a:endParaRPr lang="en-US" sz="1400">
              <a:solidFill>
                <a:schemeClr val="bg1"/>
              </a:solidFill>
              <a:latin typeface="Papyrus" panose="03070502060502030205" charset="0"/>
              <a:sym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1"/>
                </a:solidFill>
                <a:latin typeface="Papyrus" panose="03070502060502030205" charset="0"/>
                <a:sym typeface="+mn-ea"/>
              </a:rPr>
              <a:t>Make 2+2=5</a:t>
            </a:r>
            <a:endParaRPr lang="en-US" sz="1400">
              <a:solidFill>
                <a:schemeClr val="bg1"/>
              </a:solidFill>
              <a:latin typeface="Papyrus" panose="03070502060502030205" charset="0"/>
              <a:sym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1"/>
                </a:solidFill>
                <a:latin typeface="Papyrus" panose="03070502060502030205" charset="0"/>
                <a:sym typeface="+mn-ea"/>
              </a:rPr>
              <a:t>Videotape himself inventing the first video camera</a:t>
            </a:r>
            <a:endParaRPr lang="en-US" sz="1400">
              <a:solidFill>
                <a:schemeClr val="bg1"/>
              </a:solidFill>
              <a:latin typeface="Papyrus" panose="03070502060502030205" charset="0"/>
              <a:sym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1"/>
                </a:solidFill>
                <a:latin typeface="Papyrus" panose="03070502060502030205" charset="0"/>
                <a:sym typeface="+mn-ea"/>
              </a:rPr>
              <a:t>Count to infinity in 30 seconds. Twice.</a:t>
            </a:r>
            <a:endParaRPr lang="en-US" sz="1400">
              <a:solidFill>
                <a:schemeClr val="bg1"/>
              </a:solidFill>
              <a:latin typeface="Papyrus" panose="03070502060502030205" charset="0"/>
              <a:sym typeface="+mn-ea"/>
            </a:endParaRPr>
          </a:p>
          <a:p>
            <a:pPr marL="285750" indent="-285750"/>
            <a:endParaRPr lang="en-US" sz="1400">
              <a:solidFill>
                <a:schemeClr val="bg1"/>
              </a:solidFill>
              <a:latin typeface="Papyrus" panose="03070502060502030205" charset="0"/>
              <a:sym typeface="+mn-ea"/>
            </a:endParaRPr>
          </a:p>
        </p:txBody>
      </p:sp>
      <p:pic>
        <p:nvPicPr>
          <p:cNvPr id="7" name="EscherTriangle" descr="Escher_Triangle"/>
          <p:cNvPicPr>
            <a:picLocks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38420" y="914400"/>
            <a:ext cx="3717290" cy="3717290"/>
          </a:xfrm>
          <a:prstGeom prst="rect">
            <a:avLst/>
          </a:prstGeom>
        </p:spPr>
      </p:pic>
      <p:sp>
        <p:nvSpPr>
          <p:cNvPr id="2" name="Block" hidden="1"/>
          <p:cNvSpPr/>
          <p:nvPr/>
        </p:nvSpPr>
        <p:spPr>
          <a:xfrm>
            <a:off x="5649595" y="2743200"/>
            <a:ext cx="1911985" cy="14668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grpSp>
        <p:nvGrpSpPr>
          <p:cNvPr id="20" name="LineByLine"/>
          <p:cNvGrpSpPr/>
          <p:nvPr/>
        </p:nvGrpSpPr>
        <p:grpSpPr>
          <a:xfrm>
            <a:off x="4862195" y="-3080385"/>
            <a:ext cx="4114800" cy="8918575"/>
            <a:chOff x="7657" y="-4921"/>
            <a:chExt cx="6480" cy="14045"/>
          </a:xfrm>
        </p:grpSpPr>
        <p:sp>
          <p:nvSpPr>
            <p:cNvPr id="18" name="Rectangle 17"/>
            <p:cNvSpPr/>
            <p:nvPr/>
          </p:nvSpPr>
          <p:spPr>
            <a:xfrm>
              <a:off x="7657" y="3362"/>
              <a:ext cx="6480" cy="576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657" y="-4921"/>
              <a:ext cx="6480" cy="660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151736 -0.262580 " pathEditMode="relative" rAng="0" ptsTypes="">
                                      <p:cBhvr>
                                        <p:cTn id="9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-1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path" presetSubtype="0" repeatCount="300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00764 0.415886 " pathEditMode="relative" rAng="0" ptsTypes="">
                                      <p:cBhvr>
                                        <p:cTn id="111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 uiExpand="1" build="allAtOnce"/>
      <p:bldP spid="3" grpId="0" animBg="1"/>
      <p:bldP spid="4" grpId="0" animBg="1"/>
      <p:bldP spid="2" grpId="0" bldLvl="0" animBg="1"/>
      <p:bldP spid="2" grpId="1" bldLvl="0" animBg="1"/>
      <p:bldP spid="2" grpId="2" animBg="1"/>
      <p:bldP spid="2" grpId="3" bldLvl="0" animBg="1"/>
      <p:bldP spid="2" grpId="4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Palatino Linotype"/>
        <a:ea typeface="Microsoft YaHei"/>
        <a:cs typeface=""/>
      </a:majorFont>
      <a:minorFont>
        <a:latin typeface="Palatino Linotype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1233</Words>
  <Application>WPS Presentation</Application>
  <PresentationFormat/>
  <Paragraphs>76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25" baseType="lpstr">
      <vt:lpstr>Arial</vt:lpstr>
      <vt:lpstr>SimSun</vt:lpstr>
      <vt:lpstr>Wingdings</vt:lpstr>
      <vt:lpstr>Times New Roman</vt:lpstr>
      <vt:lpstr>Microsoft YaHei</vt:lpstr>
      <vt:lpstr>Palatino Linotype</vt:lpstr>
      <vt:lpstr>Arial Unicode MS</vt:lpstr>
      <vt:lpstr>Arial Black</vt:lpstr>
      <vt:lpstr>Harrington</vt:lpstr>
      <vt:lpstr>Papyrus</vt:lpstr>
      <vt:lpstr>Segoe Print</vt:lpstr>
      <vt:lpstr>Old English Text MT</vt:lpstr>
      <vt:lpstr>Mongolian Baiti</vt:lpstr>
      <vt:lpstr>Tempus Sans ITC</vt:lpstr>
      <vt:lpstr>Courier New</vt:lpstr>
      <vt:lpstr>Wingdings</vt:lpstr>
      <vt:lpstr>Arial Unicode MS</vt:lpstr>
      <vt:lpstr>Gabriola</vt:lpstr>
      <vt:lpstr/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x2</cp:lastModifiedBy>
  <cp:revision>750</cp:revision>
  <dcterms:created xsi:type="dcterms:W3CDTF">2018-02-26T14:36:00Z</dcterms:created>
  <dcterms:modified xsi:type="dcterms:W3CDTF">2022-08-24T20:45:51Z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1033-11.2.0.11254</vt:lpwstr>
  </property>
  <property fmtid="{D5CDD505-2E9C-101B-9397-08002B2CF9AE}" pid="3" name="ICV">
    <vt:lpwstr>2E4E32A81A434CF9B068A3D80907462D</vt:lpwstr>
  </property>
</Properties>
</file>