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63" r:id="rId6"/>
    <p:sldId id="267" r:id="rId7"/>
    <p:sldId id="266" r:id="rId8"/>
    <p:sldId id="268" r:id="rId9"/>
    <p:sldId id="275" r:id="rId10"/>
    <p:sldId id="265" r:id="rId11"/>
    <p:sldId id="277" r:id="rId12"/>
    <p:sldId id="290" r:id="rId13"/>
  </p:sldIdLst>
  <p:sldSz cx="9144000" cy="5148580"/>
  <p:notesSz cx="7772400" cy="10058400"/>
  <p:defaultTextStyle>
    <a:defPPr>
      <a:defRPr lang="en-GB"/>
    </a:defPPr>
    <a:lvl1pPr marL="0" lvl="0" indent="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b="0" i="0" u="none" kern="1200" baseline="0">
        <a:solidFill>
          <a:srgbClr val="000000"/>
        </a:solidFill>
        <a:latin typeface="Arial" panose="020B0604020202020204" pitchFamily="34" charset="0"/>
        <a:ea typeface="Microsoft YaHei" panose="020B0503020204020204" charset="-122"/>
        <a:cs typeface="+mn-cs"/>
      </a:defRPr>
    </a:lvl1pPr>
    <a:lvl2pPr marL="742950" lvl="1" indent="-28575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2pPr>
    <a:lvl3pPr marL="1143000" lvl="2"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3pPr>
    <a:lvl4pPr marL="1600200" lvl="3"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4pPr>
    <a:lvl5pPr marL="2057400" lvl="4"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5pPr>
    <a:lvl6pPr marL="2286000" lvl="5"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6pPr>
    <a:lvl7pPr marL="2743200" lvl="6"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7pPr>
    <a:lvl8pPr marL="3200400" lvl="7"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8pPr>
    <a:lvl9pPr marL="3657600" lvl="8"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A58629"/>
    <a:srgbClr val="2B2000"/>
    <a:srgbClr val="51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5" d="100"/>
          <a:sy n="85" d="100"/>
        </p:scale>
        <p:origin x="-780" y="-84"/>
      </p:cViewPr>
      <p:guideLst>
        <p:guide orient="horz" pos="2236"/>
        <p:guide pos="2886"/>
      </p:guideLst>
    </p:cSldViewPr>
  </p:slideViewPr>
  <p:outlineViewPr>
    <p:cViewPr varScale="1">
      <p:scale>
        <a:sx n="170" d="200"/>
        <a:sy n="170" d="200"/>
      </p:scale>
      <p:origin x="-780" y="-84"/>
    </p:cViewPr>
  </p:outlineViewPr>
  <p:gridSpacing cx="45004" cy="45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50" name="Slide Image Placeholder 2048"/>
          <p:cNvSpPr>
            <a:spLocks noGrp="1"/>
          </p:cNvSpPr>
          <p:nvPr>
            <p:ph type="sldImg"/>
          </p:nvPr>
        </p:nvSpPr>
        <p:spPr>
          <a:xfrm>
            <a:off x="1371600" y="763588"/>
            <a:ext cx="5027613" cy="3770312"/>
          </a:xfrm>
          <a:prstGeom prst="rect">
            <a:avLst/>
          </a:prstGeom>
          <a:noFill/>
          <a:ln w="9525">
            <a:noFill/>
          </a:ln>
        </p:spPr>
      </p:sp>
      <p:sp>
        <p:nvSpPr>
          <p:cNvPr id="2051" name="Text Placeholder 2049"/>
          <p:cNvSpPr>
            <a:spLocks noGrp="1"/>
          </p:cNvSpPr>
          <p:nvPr>
            <p:ph type="body"/>
          </p:nvPr>
        </p:nvSpPr>
        <p:spPr>
          <a:xfrm>
            <a:off x="777875" y="4776788"/>
            <a:ext cx="6216650" cy="4524375"/>
          </a:xfrm>
          <a:prstGeom prst="rect">
            <a:avLst/>
          </a:prstGeom>
          <a:noFill/>
          <a:ln w="9525">
            <a:noFill/>
          </a:ln>
        </p:spPr>
        <p:txBody>
          <a:bodyPr wrap="square" lIns="0" tIns="0" rIns="0" bIns="0" anchor="t"/>
          <a:p>
            <a:pPr lvl="0" indent="0"/>
            <a:endParaRPr lang="en-US" altLang="zh-CN"/>
          </a:p>
        </p:txBody>
      </p:sp>
      <p:sp>
        <p:nvSpPr>
          <p:cNvPr id="2" name="Header Placeholder 2050"/>
          <p:cNvSpPr>
            <a:spLocks noGrp="1"/>
          </p:cNvSpPr>
          <p:nvPr>
            <p:ph type="hdr"/>
          </p:nvPr>
        </p:nvSpPr>
        <p:spPr>
          <a:xfrm>
            <a:off x="0" y="0"/>
            <a:ext cx="3371850" cy="501650"/>
          </a:xfrm>
          <a:prstGeom prst="rect">
            <a:avLst/>
          </a:prstGeom>
          <a:noFill/>
          <a:ln w="9525">
            <a:noFill/>
          </a:ln>
        </p:spPr>
        <p:txBody>
          <a:bodyPr wrap="square" lIns="0" tIns="0" rIns="0" bIns="0" anchor="t"/>
          <a:p>
            <a:pPr lvl="0"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2" name="Date Placeholder 2051"/>
          <p:cNvSpPr>
            <a:spLocks noGrp="1"/>
          </p:cNvSpPr>
          <p:nvPr>
            <p:ph type="dt"/>
          </p:nvPr>
        </p:nvSpPr>
        <p:spPr>
          <a:xfrm>
            <a:off x="4398963" y="0"/>
            <a:ext cx="3371850" cy="501650"/>
          </a:xfrm>
          <a:prstGeom prst="rect">
            <a:avLst/>
          </a:prstGeom>
          <a:noFill/>
          <a:ln w="9525">
            <a:noFill/>
          </a:ln>
        </p:spPr>
        <p:txBody>
          <a:bodyPr wrap="square" lIns="0" tIns="0" rIns="0" bIns="0" anchor="t"/>
          <a:p>
            <a:pPr lvl="0" algn="r"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3" name="Footer Placeholder 2052"/>
          <p:cNvSpPr>
            <a:spLocks noGrp="1"/>
          </p:cNvSpPr>
          <p:nvPr>
            <p:ph type="ftr"/>
          </p:nvPr>
        </p:nvSpPr>
        <p:spPr>
          <a:xfrm>
            <a:off x="0" y="9555163"/>
            <a:ext cx="3371850" cy="501650"/>
          </a:xfrm>
          <a:prstGeom prst="rect">
            <a:avLst/>
          </a:prstGeom>
          <a:noFill/>
          <a:ln w="9525">
            <a:noFill/>
          </a:ln>
        </p:spPr>
        <p:txBody>
          <a:bodyPr wrap="square" lIns="0" tIns="0" rIns="0" bIns="0" anchor="b"/>
          <a:p>
            <a:pPr lvl="0"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4" name="Slide Number Placeholder 2053"/>
          <p:cNvSpPr>
            <a:spLocks noGrp="1"/>
          </p:cNvSpPr>
          <p:nvPr>
            <p:ph type="sldNum"/>
          </p:nvPr>
        </p:nvSpPr>
        <p:spPr>
          <a:xfrm>
            <a:off x="4398963" y="9555163"/>
            <a:ext cx="3371850" cy="501650"/>
          </a:xfrm>
          <a:prstGeom prst="rect">
            <a:avLst/>
          </a:prstGeom>
          <a:noFill/>
          <a:ln w="9525">
            <a:noFill/>
          </a:ln>
        </p:spPr>
        <p:txBody>
          <a:bodyPr wrap="square" lIns="0" tIns="0" rIns="0" bIns="0" anchor="b"/>
          <a:p>
            <a:pPr lvl="0" algn="r" defTabSz="0" eaLnBrk="1" fontAlgn="base">
              <a:lnSpc>
                <a:spcPct val="95000"/>
              </a:lnSpc>
              <a:buNone/>
              <a:tabLst>
                <a:tab pos="723900" algn="l"/>
                <a:tab pos="1447800" algn="l"/>
                <a:tab pos="2171700" algn="l"/>
                <a:tab pos="2895600" algn="l"/>
              </a:tabLst>
            </a:pPr>
            <a:fld id="{9A0DB2DC-4C9A-4742-B13C-FB6460FD3503}" type="slidenum">
              <a:rPr lang="en-US" altLang="x-none" sz="1400" strike="noStrike" noProof="1" dirty="0" err="1">
                <a:solidFill>
                  <a:srgbClr val="000000"/>
                </a:solidFill>
                <a:latin typeface="Times New Roman" panose="02020603050405020304" pitchFamily="16" charset="0"/>
                <a:ea typeface="Arial Unicode MS" panose="020B0604020202020204" charset="-122"/>
                <a:cs typeface="+mn-cs"/>
              </a:rPr>
            </a:fld>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1pPr>
    <a:lvl2pPr marL="742950" lvl="1" indent="-28575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2pPr>
    <a:lvl3pPr marL="1143000" lvl="2"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3pPr>
    <a:lvl4pPr marL="1600200" lvl="3"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4pPr>
    <a:lvl5pPr marL="2057400" lvl="4"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5pPr>
    <a:lvl6pPr marL="2286000" lvl="5"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6pPr>
    <a:lvl7pPr marL="2743200" lvl="6"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7pPr>
    <a:lvl8pPr marL="3200400" lvl="7"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8pPr>
    <a:lvl9pPr marL="3657600" lvl="8"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604"/>
            <a:ext cx="6858000" cy="1792469"/>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2704197"/>
            <a:ext cx="6858000" cy="124304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1288" y="1204913"/>
            <a:ext cx="2011363" cy="2984500"/>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1204913"/>
            <a:ext cx="5917487" cy="2984500"/>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570"/>
            <a:ext cx="7886700" cy="2141666"/>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3445497"/>
            <a:ext cx="7886700" cy="112625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204913"/>
            <a:ext cx="3942271" cy="29845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560380" y="1204913"/>
            <a:ext cx="3942271" cy="29845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4114"/>
            <a:ext cx="7886700" cy="995154"/>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262118"/>
            <a:ext cx="3868340" cy="61854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41" y="1880662"/>
            <a:ext cx="3868340" cy="276617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262118"/>
            <a:ext cx="3887391" cy="61854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150" y="1880662"/>
            <a:ext cx="3887391" cy="276617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8" name="Slide Number Placeholder 7"/>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4" name="Slide Number Placeholder 3"/>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3" name="Slide Number Placeholder 2"/>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39"/>
            <a:ext cx="2949178" cy="1201335"/>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741300"/>
            <a:ext cx="4629150" cy="365882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1544574"/>
            <a:ext cx="2949178" cy="28615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39"/>
            <a:ext cx="2949178" cy="1201335"/>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741300"/>
            <a:ext cx="4629150" cy="365882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1544574"/>
            <a:ext cx="2949178" cy="28615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1024"/>
          <p:cNvSpPr>
            <a:spLocks noGrp="1"/>
          </p:cNvSpPr>
          <p:nvPr>
            <p:ph type="title"/>
          </p:nvPr>
        </p:nvSpPr>
        <p:spPr>
          <a:xfrm>
            <a:off x="685800" y="1598613"/>
            <a:ext cx="7770813" cy="1101725"/>
          </a:xfrm>
          <a:prstGeom prst="rect">
            <a:avLst/>
          </a:prstGeom>
          <a:noFill/>
          <a:ln w="9525">
            <a:noFill/>
          </a:ln>
        </p:spPr>
        <p:txBody>
          <a:bodyPr wrap="square" lIns="91440" tIns="45720" rIns="91440" bIns="45720" anchor="ctr"/>
          <a:p>
            <a:pPr lvl="0" indent="0"/>
            <a:r>
              <a:rPr lang="en-US" altLang="zh-CN" dirty="0"/>
              <a:t>Click to edit the title text formatClick to edit Master title style</a:t>
            </a:r>
            <a:endParaRPr lang="en-US" altLang="zh-CN" dirty="0"/>
          </a:p>
        </p:txBody>
      </p:sp>
      <p:sp>
        <p:nvSpPr>
          <p:cNvPr id="2" name="Date Placeholder 1025"/>
          <p:cNvSpPr>
            <a:spLocks noGrp="1"/>
          </p:cNvSpPr>
          <p:nvPr>
            <p:ph type="dt"/>
          </p:nvPr>
        </p:nvSpPr>
        <p:spPr>
          <a:xfrm>
            <a:off x="0" y="0"/>
            <a:ext cx="0" cy="0"/>
          </a:xfrm>
          <a:prstGeom prst="rect">
            <a:avLst/>
          </a:prstGeom>
          <a:noFill/>
          <a:ln w="9525">
            <a:noFill/>
          </a:ln>
        </p:spPr>
        <p:txBody>
          <a:bodyPr wrap="square" lIns="90000" tIns="45000" rIns="90000" bIns="45000" anchor="t"/>
          <a:lstStyle>
            <a:lvl1pPr>
              <a:defRPr sz="1800">
                <a:solidFill>
                  <a:srgbClr val="000000"/>
                </a:solidFill>
                <a:latin typeface="Palatino Linotype" panose="02040502050505030304" charset="0"/>
                <a:ea typeface="Arial Unicode MS" panose="020B0604020202020204" charset="-122"/>
              </a:defRPr>
            </a:lvl1pPr>
          </a:lstStyle>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1028" name="Text Box 1026"/>
          <p:cNvSpPr txBox="1"/>
          <p:nvPr/>
        </p:nvSpPr>
        <p:spPr>
          <a:xfrm>
            <a:off x="0" y="0"/>
            <a:ext cx="1588" cy="1588"/>
          </a:xfrm>
          <a:prstGeom prst="rect">
            <a:avLst/>
          </a:prstGeom>
          <a:noFill/>
          <a:ln w="9525">
            <a:noFill/>
          </a:ln>
        </p:spPr>
        <p:txBody>
          <a:bodyPr anchor="t"/>
          <a:p>
            <a:pPr lvl="0" indent="0" hangingPunct="0"/>
            <a:endParaRPr lang="en-US" altLang="zh-CN">
              <a:latin typeface="Arial" panose="020B0604020202020204" pitchFamily="34" charset="0"/>
            </a:endParaRPr>
          </a:p>
        </p:txBody>
      </p:sp>
      <p:sp>
        <p:nvSpPr>
          <p:cNvPr id="3" name="Slide Number Placeholder 1027"/>
          <p:cNvSpPr>
            <a:spLocks noGrp="1"/>
          </p:cNvSpPr>
          <p:nvPr>
            <p:ph type="sldNum"/>
          </p:nvPr>
        </p:nvSpPr>
        <p:spPr>
          <a:xfrm>
            <a:off x="0" y="0"/>
            <a:ext cx="0" cy="0"/>
          </a:xfrm>
          <a:prstGeom prst="rect">
            <a:avLst/>
          </a:prstGeom>
          <a:noFill/>
          <a:ln w="9525">
            <a:noFill/>
          </a:ln>
        </p:spPr>
        <p:txBody>
          <a:bodyPr wrap="square" lIns="90000" tIns="45000" rIns="90000" bIns="45000" anchor="t"/>
          <a:lstStyle>
            <a:lvl1pPr>
              <a:defRPr sz="1800">
                <a:solidFill>
                  <a:srgbClr val="000000"/>
                </a:solidFill>
                <a:latin typeface="Palatino Linotype" panose="02040502050505030304" charset="0"/>
                <a:ea typeface="Arial Unicode MS" panose="020B0604020202020204" charset="-122"/>
              </a:defRPr>
            </a:lvl1pPr>
          </a:lstStyle>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
        <p:nvSpPr>
          <p:cNvPr id="1030" name="Text Placeholder 1028"/>
          <p:cNvSpPr>
            <a:spLocks noGrp="1"/>
          </p:cNvSpPr>
          <p:nvPr>
            <p:ph type="body"/>
          </p:nvPr>
        </p:nvSpPr>
        <p:spPr>
          <a:xfrm>
            <a:off x="457200" y="1204913"/>
            <a:ext cx="8045450" cy="2984500"/>
          </a:xfrm>
          <a:prstGeom prst="rect">
            <a:avLst/>
          </a:prstGeom>
          <a:noFill/>
          <a:ln w="9525">
            <a:noFill/>
          </a:ln>
        </p:spPr>
        <p:txBody>
          <a:bodyPr wrap="square" lIns="0" tIns="0" rIns="0" bIns="0" anchor="t"/>
          <a:p>
            <a:pPr lvl="0" indent="-342900"/>
            <a:r>
              <a:rPr lang="en-US" altLang="zh-CN" dirty="0"/>
              <a:t>Click to edit the outline text format</a:t>
            </a:r>
            <a:endParaRPr lang="en-US" altLang="zh-CN" dirty="0"/>
          </a:p>
          <a:p>
            <a:pPr lvl="1" indent="-285750"/>
            <a:r>
              <a:rPr lang="en-US" altLang="zh-CN" dirty="0"/>
              <a:t>Second Outline Level</a:t>
            </a:r>
            <a:endParaRPr lang="en-US" altLang="zh-CN" dirty="0"/>
          </a:p>
          <a:p>
            <a:pPr lvl="2" indent="-228600"/>
            <a:r>
              <a:rPr lang="en-US" altLang="zh-CN" dirty="0"/>
              <a:t>Third Outline Level</a:t>
            </a:r>
            <a:endParaRPr lang="en-US" altLang="zh-CN" dirty="0"/>
          </a:p>
          <a:p>
            <a:pPr lvl="3" indent="-228600"/>
            <a:r>
              <a:rPr lang="en-US" altLang="zh-CN" dirty="0"/>
              <a:t>Fourth Outline Level</a:t>
            </a:r>
            <a:endParaRPr lang="en-US" altLang="zh-CN" dirty="0"/>
          </a:p>
          <a:p>
            <a:pPr lvl="4" indent="-228600"/>
            <a:r>
              <a:rPr lang="en-US" altLang="zh-CN" dirty="0"/>
              <a:t>Fifth Outline Level</a:t>
            </a:r>
            <a:endParaRPr lang="en-US" altLang="zh-CN" dirty="0"/>
          </a:p>
          <a:p>
            <a:pPr lvl="4" indent="-228600"/>
            <a:r>
              <a:rPr lang="en-US" altLang="zh-CN" dirty="0"/>
              <a:t>Sixth Outline Level</a:t>
            </a:r>
            <a:endParaRPr lang="en-US" altLang="zh-CN" dirty="0"/>
          </a:p>
          <a:p>
            <a:pPr lvl="4" indent="-228600"/>
            <a:r>
              <a:rPr lang="en-US" altLang="zh-CN" dirty="0"/>
              <a:t>Seventh Outline Level</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0" lvl="0" indent="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mj-lt"/>
          <a:ea typeface="+mj-ea"/>
          <a:cs typeface="+mj-cs"/>
        </a:defRPr>
      </a:lvl1pPr>
      <a:lvl2pPr marL="742950" lvl="1" indent="-28575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2pPr>
      <a:lvl3pPr marL="1143000" lvl="2"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3pPr>
      <a:lvl4pPr marL="1600200" lvl="3"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4pPr>
      <a:lvl5pPr marL="2057400" lvl="4"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5pPr>
    </p:titleStyle>
    <p:bodyStyle>
      <a:lvl1pPr marL="342900" lvl="0" indent="-342900" algn="l" defTabSz="457200" rtl="0" eaLnBrk="1" fontAlgn="base" latinLnBrk="0" hangingPunct="1">
        <a:lnSpc>
          <a:spcPct val="112000"/>
        </a:lnSpc>
        <a:spcBef>
          <a:spcPct val="0"/>
        </a:spcBef>
        <a:spcAft>
          <a:spcPts val="1425"/>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1" fontAlgn="base" latinLnBrk="0" hangingPunct="1">
        <a:lnSpc>
          <a:spcPct val="112000"/>
        </a:lnSpc>
        <a:spcBef>
          <a:spcPct val="0"/>
        </a:spcBef>
        <a:spcAft>
          <a:spcPts val="1140"/>
        </a:spcAft>
        <a:buClr>
          <a:srgbClr val="000000"/>
        </a:buClr>
        <a:buSzPct val="100000"/>
        <a:buFont typeface="Times New Roman" panose="02020603050405020304" pitchFamily="16" charset="0"/>
        <a:buNone/>
        <a:defRPr sz="2400" b="0" i="0" u="none" kern="1200" baseline="0">
          <a:solidFill>
            <a:srgbClr val="000000"/>
          </a:solidFill>
          <a:latin typeface="Palatino Linotype" panose="02040502050505030304" charset="0"/>
          <a:ea typeface="Microsoft YaHei" panose="020B0503020204020204" charset="-122"/>
          <a:cs typeface="+mn-cs"/>
        </a:defRPr>
      </a:lvl2pPr>
      <a:lvl3pPr marL="1143000" lvl="2" indent="-228600" algn="l" defTabSz="457200" rtl="0" eaLnBrk="1" fontAlgn="base" latinLnBrk="0" hangingPunct="1">
        <a:lnSpc>
          <a:spcPct val="112000"/>
        </a:lnSpc>
        <a:spcBef>
          <a:spcPct val="0"/>
        </a:spcBef>
        <a:spcAft>
          <a:spcPts val="85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3pPr>
      <a:lvl4pPr marL="1600200" lvl="3" indent="-228600" algn="l" defTabSz="457200" rtl="0" eaLnBrk="1" fontAlgn="base" latinLnBrk="0" hangingPunct="1">
        <a:lnSpc>
          <a:spcPct val="112000"/>
        </a:lnSpc>
        <a:spcBef>
          <a:spcPct val="0"/>
        </a:spcBef>
        <a:spcAft>
          <a:spcPts val="575"/>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4pPr>
      <a:lvl5pPr marL="2057400" lvl="4"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5pPr>
      <a:lvl6pPr marL="2514600" lvl="5"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6pPr>
      <a:lvl7pPr marL="2971800" lvl="6"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7pPr>
      <a:lvl8pPr marL="3429000" lvl="7"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8pPr>
      <a:lvl9pPr marL="3886200" lvl="8"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9pPr>
    </p:bodyStyle>
    <p:otherStyle>
      <a:lvl1pPr marL="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mn-lt"/>
          <a:ea typeface="+mn-ea"/>
          <a:cs typeface="+mn-cs"/>
        </a:defRPr>
      </a:lvl1pPr>
      <a:lvl2pPr marL="742950" lvl="1" indent="-28575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2pPr>
      <a:lvl3pPr marL="1143000" lvl="2"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3pPr>
      <a:lvl4pPr marL="1600200" lvl="3"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4pPr>
      <a:lvl5pPr marL="2057400" lvl="4"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5pPr>
      <a:lvl6pPr marL="2286000" lvl="5"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6pPr>
      <a:lvl7pPr marL="2743200" lvl="6"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7pPr>
      <a:lvl8pPr marL="3200400" lvl="7"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8pPr>
      <a:lvl9pPr marL="3657600" lvl="8"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GI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GIF"/></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GIF"/></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GIF"/></Relationships>
</file>

<file path=ppt/slides/_rels/slide7.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4.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_How to create a Bible Timeline"/>
          <p:cNvSpPr/>
          <p:nvPr/>
        </p:nvSpPr>
        <p:spPr>
          <a:xfrm>
            <a:off x="457200" y="91440"/>
            <a:ext cx="635254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H</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OW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T</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O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C</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REATE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A</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B</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IBLE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T</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IMELINE</a:t>
            </a:r>
            <a:endPar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3076" name="Rectangle 3075"/>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strips(upRight)">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5"/>
                                        </p:tgtEl>
                                        <p:attrNameLst>
                                          <p:attrName>style.visibility</p:attrName>
                                        </p:attrNameLst>
                                      </p:cBhvr>
                                      <p:to>
                                        <p:strVal val="visible"/>
                                      </p:to>
                                    </p:set>
                                    <p:animEffect transition="in" filter="fade">
                                      <p:cBhvr>
                                        <p:cTn id="17" dur="500"/>
                                        <p:tgtEl>
                                          <p:spTgt spid="30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fade">
                                      <p:cBhvr>
                                        <p:cTn id="22" dur="500"/>
                                        <p:tgtEl>
                                          <p:spTgt spid="308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37"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grpId="1"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p:cTn id="38" dur="500" fill="hold"/>
                                        <p:tgtEl>
                                          <p:spTgt spid="3078"/>
                                        </p:tgtEl>
                                        <p:attrNameLst>
                                          <p:attrName>ppt_w</p:attrName>
                                        </p:attrNameLst>
                                      </p:cBhvr>
                                      <p:tavLst>
                                        <p:tav tm="0">
                                          <p:val>
                                            <p:fltVal val="0"/>
                                          </p:val>
                                        </p:tav>
                                        <p:tav tm="100000">
                                          <p:val>
                                            <p:strVal val="#ppt_w"/>
                                          </p:val>
                                        </p:tav>
                                      </p:tavLst>
                                    </p:anim>
                                    <p:anim calcmode="lin" valueType="num">
                                      <p:cBhvr>
                                        <p:cTn id="39" dur="500" fill="hold"/>
                                        <p:tgtEl>
                                          <p:spTgt spid="307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childTnLst>
                                </p:cTn>
                              </p:par>
                              <p:par>
                                <p:cTn id="59" presetID="47" presetClass="entr" presetSubtype="0" fill="hold" grpId="0" nodeType="withEffect">
                                  <p:stCondLst>
                                    <p:cond delay="0"/>
                                  </p:stCondLst>
                                  <p:childTnLst>
                                    <p:set>
                                      <p:cBhvr>
                                        <p:cTn id="60" dur="1" fill="hold">
                                          <p:stCondLst>
                                            <p:cond delay="0"/>
                                          </p:stCondLst>
                                        </p:cTn>
                                        <p:tgtEl>
                                          <p:spTgt spid="3089"/>
                                        </p:tgtEl>
                                        <p:attrNameLst>
                                          <p:attrName>style.visibility</p:attrName>
                                        </p:attrNameLst>
                                      </p:cBhvr>
                                      <p:to>
                                        <p:strVal val="visible"/>
                                      </p:to>
                                    </p:set>
                                    <p:animEffect transition="in" filter="fade">
                                      <p:cBhvr>
                                        <p:cTn id="61" dur="1000"/>
                                        <p:tgtEl>
                                          <p:spTgt spid="3089"/>
                                        </p:tgtEl>
                                      </p:cBhvr>
                                    </p:animEffect>
                                    <p:anim calcmode="lin" valueType="num">
                                      <p:cBhvr>
                                        <p:cTn id="62" dur="1000" fill="hold"/>
                                        <p:tgtEl>
                                          <p:spTgt spid="3089"/>
                                        </p:tgtEl>
                                        <p:attrNameLst>
                                          <p:attrName>ppt_x</p:attrName>
                                        </p:attrNameLst>
                                      </p:cBhvr>
                                      <p:tavLst>
                                        <p:tav tm="0">
                                          <p:val>
                                            <p:strVal val="#ppt_x"/>
                                          </p:val>
                                        </p:tav>
                                        <p:tav tm="100000">
                                          <p:val>
                                            <p:strVal val="#ppt_x"/>
                                          </p:val>
                                        </p:tav>
                                      </p:tavLst>
                                    </p:anim>
                                    <p:anim calcmode="lin" valueType="num">
                                      <p:cBhvr>
                                        <p:cTn id="63"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6" grpId="37" animBg="1"/>
      <p:bldP spid="8" grpId="1"/>
      <p:bldP spid="11" grpId="0"/>
      <p:bldP spid="10" grpId="0"/>
      <p:bldP spid="14" grpId="1"/>
      <p:bldP spid="15" grpId="0"/>
      <p:bldP spid="30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_How to create a Bible Timeline"/>
          <p:cNvSpPr/>
          <p:nvPr/>
        </p:nvSpPr>
        <p:spPr>
          <a:xfrm>
            <a:off x="457200" y="91440"/>
            <a:ext cx="635254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H</a:t>
            </a:r>
            <a:r>
              <a:rPr kumimoji="0" lang="en-US" altLang="x-none" sz="24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OW </a:t>
            </a:r>
            <a:r>
              <a:rPr kumimoji="0" lang="en-US" altLang="x-none" sz="26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T</a:t>
            </a:r>
            <a:r>
              <a:rPr kumimoji="0" lang="en-US" altLang="x-none" sz="24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O </a:t>
            </a:r>
            <a:r>
              <a:rPr kumimoji="0" lang="en-US" altLang="x-none" sz="26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C</a:t>
            </a:r>
            <a:r>
              <a:rPr kumimoji="0" lang="en-US" altLang="x-none" sz="24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REATE </a:t>
            </a:r>
            <a:r>
              <a:rPr kumimoji="0" lang="en-US" altLang="x-none" sz="26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A</a:t>
            </a:r>
            <a:r>
              <a:rPr kumimoji="0" lang="en-US" altLang="x-none" sz="24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 </a:t>
            </a:r>
            <a:r>
              <a:rPr kumimoji="0" lang="en-US" altLang="x-none" sz="26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B</a:t>
            </a:r>
            <a:r>
              <a:rPr kumimoji="0" lang="en-US" altLang="x-none" sz="24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IBLE </a:t>
            </a:r>
            <a:r>
              <a:rPr kumimoji="0" lang="en-US" altLang="x-none" sz="26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T</a:t>
            </a:r>
            <a:r>
              <a:rPr kumimoji="0" lang="en-US" altLang="x-none" sz="24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IMELINE</a:t>
            </a:r>
            <a:endParaRPr kumimoji="0" lang="en-US" altLang="x-none" sz="24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plus(in)">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History of Bible Authorship"/>
          <p:cNvSpPr/>
          <p:nvPr/>
        </p:nvSpPr>
        <p:spPr>
          <a:xfrm>
            <a:off x="457200" y="91440"/>
            <a:ext cx="4286885"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9221" name="Mosaic Covenant"/>
          <p:cNvSpPr/>
          <p:nvPr/>
        </p:nvSpPr>
        <p:spPr>
          <a:xfrm>
            <a:off x="4079240" y="2096770"/>
            <a:ext cx="1782445" cy="1734185"/>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algn="ctr" hangingPunct="0"/>
            <a:r>
              <a:rPr lang="en-US" altLang="zh-CN">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M</a:t>
            </a:r>
            <a:r>
              <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osaic</a:t>
            </a:r>
            <a:r>
              <a:rPr lang="en-US" altLang="zh-CN" sz="16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 </a:t>
            </a:r>
            <a:r>
              <a:rPr lang="en-US" altLang="zh-CN">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C</a:t>
            </a:r>
            <a:r>
              <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ovenant</a:t>
            </a:r>
            <a:endPar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endParaRPr>
          </a:p>
        </p:txBody>
      </p:sp>
      <p:sp>
        <p:nvSpPr>
          <p:cNvPr id="4" name="BC | AD line"/>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Abraham Text"/>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Noah Text"/>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King David Text"/>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Timeline"/>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Noah &amp; Abraham"/>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Today - 2000AD"/>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Adam - 4000BC"/>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Cross"/>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avid - 1000BC"/>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Christ &amp; Crusades"/>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Christ - 0"/>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Crusades - 1000AD"/>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Subdivisions"/>
          <p:cNvGrpSpPr/>
          <p:nvPr/>
        </p:nvGrpSpPr>
        <p:grpSpPr>
          <a:xfrm>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Enoch - 3500BC"/>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Flood - 2500BC"/>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Moses - 1500BC"/>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Babylon - 500BC"/>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Hagai Sophia - 500AD"/>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Modern Bible" descr="Bible"/>
          <p:cNvPicPr>
            <a:picLocks noChangeAspect="1"/>
          </p:cNvPicPr>
          <p:nvPr/>
        </p:nvPicPr>
        <p:blipFill>
          <a:blip r:embed="rId1"/>
          <a:stretch>
            <a:fillRect/>
          </a:stretch>
        </p:blipFill>
        <p:spPr>
          <a:xfrm>
            <a:off x="7541895" y="904875"/>
            <a:ext cx="1511935" cy="1242060"/>
          </a:xfrm>
          <a:prstGeom prst="rect">
            <a:avLst/>
          </a:prstGeom>
        </p:spPr>
      </p:pic>
      <p:grpSp>
        <p:nvGrpSpPr>
          <p:cNvPr id="9" name="OT Writings"/>
          <p:cNvGrpSpPr/>
          <p:nvPr/>
        </p:nvGrpSpPr>
        <p:grpSpPr>
          <a:xfrm>
            <a:off x="3490595" y="3716020"/>
            <a:ext cx="1367790" cy="1210310"/>
            <a:chOff x="5497" y="5852"/>
            <a:chExt cx="2154" cy="1906"/>
          </a:xfrm>
        </p:grpSpPr>
        <p:pic>
          <p:nvPicPr>
            <p:cNvPr id="3" name="Picture 2" descr="01_TenCommandments" title="TenCommandments"/>
            <p:cNvPicPr>
              <a:picLocks noChangeAspect="1"/>
            </p:cNvPicPr>
            <p:nvPr/>
          </p:nvPicPr>
          <p:blipFill>
            <a:blip r:embed="rId2"/>
            <a:stretch>
              <a:fillRect/>
            </a:stretch>
          </p:blipFill>
          <p:spPr>
            <a:xfrm>
              <a:off x="5754" y="5852"/>
              <a:ext cx="1516" cy="1312"/>
            </a:xfrm>
            <a:prstGeom prst="rect">
              <a:avLst/>
            </a:prstGeom>
          </p:spPr>
        </p:pic>
        <p:sp>
          <p:nvSpPr>
            <p:cNvPr id="7" name="Text Box 6"/>
            <p:cNvSpPr txBox="1"/>
            <p:nvPr/>
          </p:nvSpPr>
          <p:spPr>
            <a:xfrm>
              <a:off x="5497" y="7164"/>
              <a:ext cx="2155" cy="594"/>
            </a:xfrm>
            <a:prstGeom prst="rect">
              <a:avLst/>
            </a:prstGeom>
            <a:noFill/>
          </p:spPr>
          <p:txBody>
            <a:bodyPr wrap="none" rtlCol="0">
              <a:spAutoFit/>
            </a:bodyPr>
            <a:p>
              <a:pPr algn="ctr"/>
              <a:r>
                <a:rPr lang="en-US" sz="1000">
                  <a:solidFill>
                    <a:schemeClr val="bg1"/>
                  </a:solidFill>
                </a:rPr>
                <a:t>Ten Commandments</a:t>
              </a:r>
              <a:endParaRPr lang="en-US" sz="1000">
                <a:solidFill>
                  <a:schemeClr val="bg1"/>
                </a:solidFill>
              </a:endParaRPr>
            </a:p>
            <a:p>
              <a:pPr algn="ctr"/>
              <a:r>
                <a:rPr lang="en-US" sz="1000">
                  <a:solidFill>
                    <a:schemeClr val="bg1"/>
                  </a:solidFill>
                </a:rPr>
                <a:t>1446 BC</a:t>
              </a:r>
              <a:endParaRPr lang="en-US" sz="1000">
                <a:solidFill>
                  <a:schemeClr val="bg1"/>
                </a:solidFill>
              </a:endParaRPr>
            </a:p>
          </p:txBody>
        </p:sp>
      </p:grpSp>
      <p:grpSp>
        <p:nvGrpSpPr>
          <p:cNvPr id="34" name="OT Authors"/>
          <p:cNvGrpSpPr/>
          <p:nvPr/>
        </p:nvGrpSpPr>
        <p:grpSpPr>
          <a:xfrm>
            <a:off x="4401820" y="3698875"/>
            <a:ext cx="1452880" cy="1407795"/>
            <a:chOff x="6932" y="5825"/>
            <a:chExt cx="2288" cy="2217"/>
          </a:xfrm>
        </p:grpSpPr>
        <p:pic>
          <p:nvPicPr>
            <p:cNvPr id="16" name="Authors (pic)" descr="02_Prophets"/>
            <p:cNvPicPr>
              <a:picLocks noChangeAspect="1"/>
            </p:cNvPicPr>
            <p:nvPr/>
          </p:nvPicPr>
          <p:blipFill>
            <a:blip r:embed="rId3"/>
            <a:stretch>
              <a:fillRect/>
            </a:stretch>
          </p:blipFill>
          <p:spPr>
            <a:xfrm>
              <a:off x="7405" y="5825"/>
              <a:ext cx="1341" cy="2017"/>
            </a:xfrm>
            <a:prstGeom prst="rect">
              <a:avLst/>
            </a:prstGeom>
          </p:spPr>
        </p:pic>
        <p:sp>
          <p:nvSpPr>
            <p:cNvPr id="33" name="Text Box 32"/>
            <p:cNvSpPr txBox="1"/>
            <p:nvPr/>
          </p:nvSpPr>
          <p:spPr>
            <a:xfrm>
              <a:off x="6932" y="7630"/>
              <a:ext cx="2288" cy="413"/>
            </a:xfrm>
            <a:prstGeom prst="rect">
              <a:avLst/>
            </a:prstGeom>
            <a:noFill/>
          </p:spPr>
          <p:txBody>
            <a:bodyPr wrap="square" rtlCol="0">
              <a:spAutoFit/>
              <a:scene3d>
                <a:camera prst="orthographicFront"/>
                <a:lightRig rig="threePt" dir="t"/>
              </a:scene3d>
            </a:bodyPr>
            <a:p>
              <a:pPr algn="ctr"/>
              <a:r>
                <a:rPr lang="en-US" sz="1200">
                  <a:gradFill>
                    <a:gsLst>
                      <a:gs pos="0">
                        <a:srgbClr val="FBFB11"/>
                      </a:gs>
                      <a:gs pos="100000">
                        <a:srgbClr val="838309"/>
                      </a:gs>
                    </a:gsLst>
                    <a:lin ang="5400000" scaled="0"/>
                  </a:gradFill>
                  <a:effectLst>
                    <a:reflection blurRad="6350" stA="53000" endA="300" endPos="35500" dir="5400000" sy="-90000" algn="bl" rotWithShape="0"/>
                  </a:effectLst>
                </a:rPr>
                <a:t>1 Peter 1:20-21</a:t>
              </a:r>
              <a:endParaRPr lang="en-US" sz="1200">
                <a:gradFill>
                  <a:gsLst>
                    <a:gs pos="0">
                      <a:srgbClr val="FBFB11"/>
                    </a:gs>
                    <a:gs pos="100000">
                      <a:srgbClr val="838309"/>
                    </a:gs>
                  </a:gsLst>
                  <a:lin ang="5400000" scaled="0"/>
                </a:gradFill>
                <a:effectLst>
                  <a:reflection blurRad="6350" stA="53000" endA="300" endPos="35500" dir="5400000" sy="-90000" algn="bl" rotWithShape="0"/>
                </a:effectLst>
              </a:endParaRPr>
            </a:p>
          </p:txBody>
        </p:sp>
      </p:grpSp>
      <p:sp>
        <p:nvSpPr>
          <p:cNvPr id="30" name="Flowchart: Off-page Connector 29"/>
          <p:cNvSpPr/>
          <p:nvPr/>
        </p:nvSpPr>
        <p:spPr>
          <a:xfrm flipV="1">
            <a:off x="4138930" y="3294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Flowchart: Off-page Connector 35"/>
          <p:cNvSpPr/>
          <p:nvPr/>
        </p:nvSpPr>
        <p:spPr>
          <a:xfrm flipV="1">
            <a:off x="4177030" y="3421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7" name="Flowchart: Off-page Connector 36"/>
          <p:cNvSpPr/>
          <p:nvPr/>
        </p:nvSpPr>
        <p:spPr>
          <a:xfrm flipV="1">
            <a:off x="4215130" y="3548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Flowchart: Off-page Connector 37"/>
          <p:cNvSpPr/>
          <p:nvPr/>
        </p:nvSpPr>
        <p:spPr>
          <a:xfrm flipV="1">
            <a:off x="4519930" y="33642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9" name="Flowchart: Off-page Connector 38"/>
          <p:cNvSpPr/>
          <p:nvPr/>
        </p:nvSpPr>
        <p:spPr>
          <a:xfrm flipV="1">
            <a:off x="4558030" y="34912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0" name="Flowchart: Off-page Connector 39"/>
          <p:cNvSpPr/>
          <p:nvPr/>
        </p:nvSpPr>
        <p:spPr>
          <a:xfrm flipV="1">
            <a:off x="4603750" y="35928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 name="Flowchart: Off-page Connector 40"/>
          <p:cNvSpPr/>
          <p:nvPr/>
        </p:nvSpPr>
        <p:spPr>
          <a:xfrm flipV="1">
            <a:off x="4891405" y="35229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2" name="Flowchart: Off-page Connector 41"/>
          <p:cNvSpPr/>
          <p:nvPr/>
        </p:nvSpPr>
        <p:spPr>
          <a:xfrm flipV="1">
            <a:off x="4939030" y="36055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3" name="Flowchart: Off-page Connector 42"/>
          <p:cNvSpPr/>
          <p:nvPr/>
        </p:nvSpPr>
        <p:spPr>
          <a:xfrm flipV="1">
            <a:off x="4983480" y="36880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5" name="Flowchart: Off-page Connector 44"/>
          <p:cNvSpPr/>
          <p:nvPr/>
        </p:nvSpPr>
        <p:spPr>
          <a:xfrm flipV="1">
            <a:off x="5294630" y="36499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8" name="Silence"/>
          <p:cNvSpPr/>
          <p:nvPr/>
        </p:nvSpPr>
        <p:spPr>
          <a:xfrm rot="16200000">
            <a:off x="5149850" y="3338830"/>
            <a:ext cx="1033145" cy="372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46" name="Flowchart: Off-page Connector 45"/>
          <p:cNvSpPr/>
          <p:nvPr/>
        </p:nvSpPr>
        <p:spPr>
          <a:xfrm flipV="1">
            <a:off x="5332730" y="36880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Flowchart: Off-page Connector 46"/>
          <p:cNvSpPr/>
          <p:nvPr/>
        </p:nvSpPr>
        <p:spPr>
          <a:xfrm flipV="1">
            <a:off x="5370830" y="37261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57" name="Enuma Elish"/>
          <p:cNvGrpSpPr/>
          <p:nvPr/>
        </p:nvGrpSpPr>
        <p:grpSpPr>
          <a:xfrm>
            <a:off x="3836035" y="640080"/>
            <a:ext cx="1310640" cy="933450"/>
            <a:chOff x="6365" y="1425"/>
            <a:chExt cx="2064" cy="1470"/>
          </a:xfrm>
        </p:grpSpPr>
        <p:pic>
          <p:nvPicPr>
            <p:cNvPr id="53" name="Picture 52" descr="04_EnumaElish"/>
            <p:cNvPicPr>
              <a:picLocks noChangeAspect="1"/>
            </p:cNvPicPr>
            <p:nvPr/>
          </p:nvPicPr>
          <p:blipFill>
            <a:blip r:embed="rId4"/>
            <a:stretch>
              <a:fillRect/>
            </a:stretch>
          </p:blipFill>
          <p:spPr>
            <a:xfrm>
              <a:off x="6453" y="1425"/>
              <a:ext cx="1861" cy="876"/>
            </a:xfrm>
            <a:prstGeom prst="rect">
              <a:avLst/>
            </a:prstGeom>
          </p:spPr>
        </p:pic>
        <p:sp>
          <p:nvSpPr>
            <p:cNvPr id="56" name="Text Box 55"/>
            <p:cNvSpPr txBox="1"/>
            <p:nvPr/>
          </p:nvSpPr>
          <p:spPr>
            <a:xfrm>
              <a:off x="6365" y="2301"/>
              <a:ext cx="2064" cy="594"/>
            </a:xfrm>
            <a:prstGeom prst="rect">
              <a:avLst/>
            </a:prstGeom>
            <a:noFill/>
          </p:spPr>
          <p:txBody>
            <a:bodyPr wrap="square" rtlCol="0" anchor="t">
              <a:spAutoFit/>
            </a:bodyPr>
            <a:p>
              <a:pPr algn="ctr" hangingPunct="0"/>
              <a:r>
                <a:rPr lang="en-US" altLang="x-none" sz="1000" b="1" dirty="0" err="1">
                  <a:solidFill>
                    <a:srgbClr val="FFFF00"/>
                  </a:solidFill>
                  <a:sym typeface="+mn-ea"/>
                </a:rPr>
                <a:t>Enuma Elish</a:t>
              </a:r>
              <a:endParaRPr lang="en-US" altLang="x-none" sz="1000" b="1" dirty="0" err="1">
                <a:solidFill>
                  <a:srgbClr val="FFFF00"/>
                </a:solidFill>
                <a:sym typeface="+mn-ea"/>
              </a:endParaRPr>
            </a:p>
            <a:p>
              <a:pPr algn="ctr" hangingPunct="0"/>
              <a:r>
                <a:rPr lang="en-US" sz="1000" b="1">
                  <a:solidFill>
                    <a:srgbClr val="FFFF00"/>
                  </a:solidFill>
                </a:rPr>
                <a:t>1500 - 1100 BC</a:t>
              </a:r>
              <a:endParaRPr lang="en-US" sz="1000" b="1">
                <a:solidFill>
                  <a:srgbClr val="FFFF00"/>
                </a:solidFill>
              </a:endParaRPr>
            </a:p>
          </p:txBody>
        </p:sp>
      </p:grpSp>
      <p:grpSp>
        <p:nvGrpSpPr>
          <p:cNvPr id="59" name="Hammurabi"/>
          <p:cNvGrpSpPr/>
          <p:nvPr/>
        </p:nvGrpSpPr>
        <p:grpSpPr>
          <a:xfrm>
            <a:off x="3495675" y="570230"/>
            <a:ext cx="913130" cy="1459426"/>
            <a:chOff x="9434" y="340"/>
            <a:chExt cx="2064" cy="2942"/>
          </a:xfrm>
        </p:grpSpPr>
        <p:pic>
          <p:nvPicPr>
            <p:cNvPr id="52" name="Picture 51" descr="03_Hammurabi"/>
            <p:cNvPicPr>
              <a:picLocks noChangeAspect="1"/>
            </p:cNvPicPr>
            <p:nvPr/>
          </p:nvPicPr>
          <p:blipFill>
            <a:blip r:embed="rId5"/>
            <a:stretch>
              <a:fillRect/>
            </a:stretch>
          </p:blipFill>
          <p:spPr>
            <a:xfrm>
              <a:off x="9958" y="340"/>
              <a:ext cx="1016" cy="2182"/>
            </a:xfrm>
            <a:prstGeom prst="rect">
              <a:avLst/>
            </a:prstGeom>
          </p:spPr>
        </p:pic>
        <p:sp>
          <p:nvSpPr>
            <p:cNvPr id="58" name="Text Box 57"/>
            <p:cNvSpPr txBox="1"/>
            <p:nvPr/>
          </p:nvSpPr>
          <p:spPr>
            <a:xfrm>
              <a:off x="9434" y="2522"/>
              <a:ext cx="2064" cy="760"/>
            </a:xfrm>
            <a:prstGeom prst="rect">
              <a:avLst/>
            </a:prstGeom>
            <a:noFill/>
          </p:spPr>
          <p:txBody>
            <a:bodyPr wrap="square" rtlCol="0" anchor="t">
              <a:spAutoFit/>
            </a:bodyPr>
            <a:p>
              <a:pPr algn="ctr" hangingPunct="0"/>
              <a:r>
                <a:rPr lang="en-US" altLang="x-none" sz="1000" b="1" dirty="0" err="1">
                  <a:solidFill>
                    <a:srgbClr val="FFFF00"/>
                  </a:solidFill>
                  <a:sym typeface="+mn-ea"/>
                </a:rPr>
                <a:t>Hammurabi</a:t>
              </a:r>
              <a:endParaRPr lang="en-US" altLang="x-none" sz="1000" b="1" dirty="0" err="1">
                <a:solidFill>
                  <a:srgbClr val="FFFF00"/>
                </a:solidFill>
                <a:sym typeface="+mn-ea"/>
              </a:endParaRPr>
            </a:p>
            <a:p>
              <a:pPr algn="ctr" hangingPunct="0"/>
              <a:r>
                <a:rPr lang="en-US" sz="1000" b="1">
                  <a:solidFill>
                    <a:srgbClr val="FFFF00"/>
                  </a:solidFill>
                </a:rPr>
                <a:t>1800 BC</a:t>
              </a:r>
              <a:endParaRPr lang="en-US" sz="1000" b="1">
                <a:solidFill>
                  <a:srgbClr val="FFFF00"/>
                </a:solidFill>
              </a:endParaRPr>
            </a:p>
          </p:txBody>
        </p:sp>
      </p:grpSp>
      <p:grpSp>
        <p:nvGrpSpPr>
          <p:cNvPr id="61" name="Nuzi Tablets"/>
          <p:cNvGrpSpPr/>
          <p:nvPr/>
        </p:nvGrpSpPr>
        <p:grpSpPr>
          <a:xfrm>
            <a:off x="2760980" y="732155"/>
            <a:ext cx="1310640" cy="1553845"/>
            <a:chOff x="9219" y="825"/>
            <a:chExt cx="2064" cy="2447"/>
          </a:xfrm>
        </p:grpSpPr>
        <p:pic>
          <p:nvPicPr>
            <p:cNvPr id="54" name="Picture 53" descr="05_EpicGilgamesh"/>
            <p:cNvPicPr>
              <a:picLocks noChangeAspect="1"/>
            </p:cNvPicPr>
            <p:nvPr/>
          </p:nvPicPr>
          <p:blipFill>
            <a:blip r:embed="rId6"/>
            <a:stretch>
              <a:fillRect/>
            </a:stretch>
          </p:blipFill>
          <p:spPr>
            <a:xfrm>
              <a:off x="9359" y="825"/>
              <a:ext cx="1737" cy="1853"/>
            </a:xfrm>
            <a:prstGeom prst="rect">
              <a:avLst/>
            </a:prstGeom>
          </p:spPr>
        </p:pic>
        <p:sp>
          <p:nvSpPr>
            <p:cNvPr id="60" name="Text Box 59"/>
            <p:cNvSpPr txBox="1"/>
            <p:nvPr/>
          </p:nvSpPr>
          <p:spPr>
            <a:xfrm>
              <a:off x="9219" y="2678"/>
              <a:ext cx="2064" cy="594"/>
            </a:xfrm>
            <a:prstGeom prst="rect">
              <a:avLst/>
            </a:prstGeom>
            <a:noFill/>
          </p:spPr>
          <p:txBody>
            <a:bodyPr wrap="square" rtlCol="0" anchor="t">
              <a:spAutoFit/>
            </a:bodyPr>
            <a:p>
              <a:pPr algn="ctr" hangingPunct="0"/>
              <a:r>
                <a:rPr lang="en-US" sz="1000" b="1">
                  <a:solidFill>
                    <a:srgbClr val="FFFF00"/>
                  </a:solidFill>
                </a:rPr>
                <a:t>Nuzi Tablets</a:t>
              </a:r>
              <a:endParaRPr lang="en-US" sz="1000" b="1">
                <a:solidFill>
                  <a:srgbClr val="FFFF00"/>
                </a:solidFill>
              </a:endParaRPr>
            </a:p>
            <a:p>
              <a:pPr algn="ctr" hangingPunct="0"/>
              <a:r>
                <a:rPr lang="en-US" sz="1000" b="1">
                  <a:solidFill>
                    <a:srgbClr val="FFFF00"/>
                  </a:solidFill>
                </a:rPr>
                <a:t>1800 - 1100 BC</a:t>
              </a:r>
              <a:endParaRPr lang="en-US" sz="1000" b="1">
                <a:solidFill>
                  <a:srgbClr val="FFFF00"/>
                </a:solidFill>
              </a:endParaRPr>
            </a:p>
          </p:txBody>
        </p:sp>
      </p:grpSp>
      <p:grpSp>
        <p:nvGrpSpPr>
          <p:cNvPr id="64" name="Gilgamesh"/>
          <p:cNvGrpSpPr/>
          <p:nvPr/>
        </p:nvGrpSpPr>
        <p:grpSpPr>
          <a:xfrm>
            <a:off x="2280920" y="1000760"/>
            <a:ext cx="1310640" cy="1599565"/>
            <a:chOff x="1743" y="1218"/>
            <a:chExt cx="2064" cy="2519"/>
          </a:xfrm>
        </p:grpSpPr>
        <p:pic>
          <p:nvPicPr>
            <p:cNvPr id="55" name="Picture 54" descr="06_EblaTablets"/>
            <p:cNvPicPr>
              <a:picLocks noChangeAspect="1"/>
            </p:cNvPicPr>
            <p:nvPr/>
          </p:nvPicPr>
          <p:blipFill>
            <a:blip r:embed="rId7"/>
            <a:stretch>
              <a:fillRect/>
            </a:stretch>
          </p:blipFill>
          <p:spPr>
            <a:xfrm>
              <a:off x="2012" y="1218"/>
              <a:ext cx="1526" cy="1925"/>
            </a:xfrm>
            <a:prstGeom prst="rect">
              <a:avLst/>
            </a:prstGeom>
          </p:spPr>
        </p:pic>
        <p:sp>
          <p:nvSpPr>
            <p:cNvPr id="62" name="Text Box 61"/>
            <p:cNvSpPr txBox="1"/>
            <p:nvPr/>
          </p:nvSpPr>
          <p:spPr>
            <a:xfrm>
              <a:off x="1743" y="3143"/>
              <a:ext cx="2064" cy="594"/>
            </a:xfrm>
            <a:prstGeom prst="rect">
              <a:avLst/>
            </a:prstGeom>
            <a:noFill/>
          </p:spPr>
          <p:txBody>
            <a:bodyPr wrap="square" rtlCol="0" anchor="t">
              <a:spAutoFit/>
            </a:bodyPr>
            <a:p>
              <a:pPr algn="ctr" hangingPunct="0"/>
              <a:r>
                <a:rPr lang="en-US" altLang="x-none" sz="1000" b="1" dirty="0" err="1">
                  <a:solidFill>
                    <a:srgbClr val="FFFF00"/>
                  </a:solidFill>
                  <a:sym typeface="+mn-ea"/>
                </a:rPr>
                <a:t>Gilgamesh</a:t>
              </a:r>
              <a:endParaRPr lang="en-US" altLang="x-none" sz="1000" b="1" dirty="0" err="1">
                <a:solidFill>
                  <a:srgbClr val="FFFF00"/>
                </a:solidFill>
                <a:sym typeface="+mn-ea"/>
              </a:endParaRPr>
            </a:p>
            <a:p>
              <a:pPr algn="ctr" hangingPunct="0"/>
              <a:r>
                <a:rPr lang="en-US" sz="1000" b="1">
                  <a:solidFill>
                    <a:srgbClr val="FFFF00"/>
                  </a:solidFill>
                </a:rPr>
                <a:t>2200 BC</a:t>
              </a:r>
              <a:endParaRPr lang="en-US" sz="1000" b="1">
                <a:solidFill>
                  <a:srgbClr val="FFFF00"/>
                </a:solidFill>
              </a:endParaRPr>
            </a:p>
          </p:txBody>
        </p:sp>
      </p:grpSp>
      <p:grpSp>
        <p:nvGrpSpPr>
          <p:cNvPr id="67" name="Job"/>
          <p:cNvGrpSpPr/>
          <p:nvPr/>
        </p:nvGrpSpPr>
        <p:grpSpPr>
          <a:xfrm>
            <a:off x="2703830" y="3958590"/>
            <a:ext cx="909320" cy="685800"/>
            <a:chOff x="4328" y="6234"/>
            <a:chExt cx="1432" cy="1080"/>
          </a:xfrm>
        </p:grpSpPr>
        <p:sp>
          <p:nvSpPr>
            <p:cNvPr id="65" name="Flowchart: Off-page Connector 64"/>
            <p:cNvSpPr/>
            <p:nvPr/>
          </p:nvSpPr>
          <p:spPr>
            <a:xfrm flipV="1">
              <a:off x="4920" y="6234"/>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6" name="Text Box 65"/>
            <p:cNvSpPr txBox="1"/>
            <p:nvPr/>
          </p:nvSpPr>
          <p:spPr>
            <a:xfrm>
              <a:off x="4328" y="6720"/>
              <a:ext cx="1433" cy="594"/>
            </a:xfrm>
            <a:prstGeom prst="rect">
              <a:avLst/>
            </a:prstGeom>
            <a:noFill/>
          </p:spPr>
          <p:txBody>
            <a:bodyPr wrap="square" rtlCol="0" anchor="t">
              <a:spAutoFit/>
            </a:bodyPr>
            <a:p>
              <a:pPr algn="ctr" hangingPunct="0"/>
              <a:r>
                <a:rPr lang="en-US" altLang="x-none" sz="1000" b="1" dirty="0" err="1">
                  <a:solidFill>
                    <a:schemeClr val="bg1"/>
                  </a:solidFill>
                  <a:sym typeface="+mn-ea"/>
                </a:rPr>
                <a:t>Job</a:t>
              </a:r>
              <a:endParaRPr lang="en-US" altLang="x-none" sz="1000" b="1" dirty="0" err="1">
                <a:solidFill>
                  <a:schemeClr val="bg1"/>
                </a:solidFill>
                <a:sym typeface="+mn-ea"/>
              </a:endParaRPr>
            </a:p>
            <a:p>
              <a:pPr algn="ctr" hangingPunct="0"/>
              <a:r>
                <a:rPr lang="en-US" sz="1000" b="1">
                  <a:solidFill>
                    <a:schemeClr val="bg1"/>
                  </a:solidFill>
                </a:rPr>
                <a:t>2,200 BC</a:t>
              </a:r>
              <a:endParaRPr lang="en-US" sz="1000" b="1">
                <a:solidFill>
                  <a:schemeClr val="bg1"/>
                </a:solidFill>
              </a:endParaRPr>
            </a:p>
          </p:txBody>
        </p:sp>
      </p:grpSp>
      <p:sp>
        <p:nvSpPr>
          <p:cNvPr id="68" name="Flowchart: Off-page Connector 67"/>
          <p:cNvSpPr/>
          <p:nvPr/>
        </p:nvSpPr>
        <p:spPr>
          <a:xfrm>
            <a:off x="5480050" y="1951355"/>
            <a:ext cx="89535" cy="33655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9" name="Flowchart: Off-page Connector 68"/>
          <p:cNvSpPr/>
          <p:nvPr/>
        </p:nvSpPr>
        <p:spPr>
          <a:xfrm>
            <a:off x="5530215" y="1941830"/>
            <a:ext cx="89535" cy="27940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0" name="Flowchart: Off-page Connector 69"/>
          <p:cNvSpPr/>
          <p:nvPr/>
        </p:nvSpPr>
        <p:spPr>
          <a:xfrm>
            <a:off x="5579110" y="1932305"/>
            <a:ext cx="89535" cy="26987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1" name="Flowchart: Off-page Connector 70"/>
          <p:cNvSpPr/>
          <p:nvPr/>
        </p:nvSpPr>
        <p:spPr>
          <a:xfrm>
            <a:off x="5622290" y="1919605"/>
            <a:ext cx="89535" cy="25019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2" name="Flowchart: Off-page Connector 71"/>
          <p:cNvSpPr/>
          <p:nvPr/>
        </p:nvSpPr>
        <p:spPr>
          <a:xfrm>
            <a:off x="5669915" y="1910080"/>
            <a:ext cx="89535" cy="23685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3" name="Flowchart: Off-page Connector 72"/>
          <p:cNvSpPr/>
          <p:nvPr/>
        </p:nvSpPr>
        <p:spPr>
          <a:xfrm>
            <a:off x="5726430" y="1900555"/>
            <a:ext cx="89535" cy="21844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0"/>
                                        <p:tgtEl>
                                          <p:spTgt spid="31"/>
                                        </p:tgtEl>
                                      </p:cBhvr>
                                    </p:animEffect>
                                    <p:anim calcmode="lin" valueType="num">
                                      <p:cBhvr>
                                        <p:cTn id="8" dur="3000" fill="hold"/>
                                        <p:tgtEl>
                                          <p:spTgt spid="31"/>
                                        </p:tgtEl>
                                        <p:attrNameLst>
                                          <p:attrName>ppt_x</p:attrName>
                                        </p:attrNameLst>
                                      </p:cBhvr>
                                      <p:tavLst>
                                        <p:tav tm="0">
                                          <p:val>
                                            <p:strVal val="#ppt_x"/>
                                          </p:val>
                                        </p:tav>
                                        <p:tav tm="100000">
                                          <p:val>
                                            <p:strVal val="#ppt_x"/>
                                          </p:val>
                                        </p:tav>
                                      </p:tavLst>
                                    </p:anim>
                                    <p:anim calcmode="lin" valueType="num">
                                      <p:cBhvr>
                                        <p:cTn id="9" dur="3000" fill="hold"/>
                                        <p:tgtEl>
                                          <p:spTgt spid="31"/>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200" fill="hold">
                                          <p:stCondLst>
                                            <p:cond delay="0"/>
                                          </p:stCondLst>
                                        </p:cTn>
                                        <p:tgtEl>
                                          <p:spTgt spid="31"/>
                                        </p:tgtEl>
                                        <p:attrNameLst>
                                          <p:attrName>r</p:attrName>
                                        </p:attrNameLst>
                                      </p:cBhvr>
                                    </p:animRot>
                                    <p:animRot by="-240000">
                                      <p:cBhvr>
                                        <p:cTn id="12" dur="400" fill="hold">
                                          <p:stCondLst>
                                            <p:cond delay="400"/>
                                          </p:stCondLst>
                                        </p:cTn>
                                        <p:tgtEl>
                                          <p:spTgt spid="31"/>
                                        </p:tgtEl>
                                        <p:attrNameLst>
                                          <p:attrName>r</p:attrName>
                                        </p:attrNameLst>
                                      </p:cBhvr>
                                    </p:animRot>
                                    <p:animRot by="240000">
                                      <p:cBhvr>
                                        <p:cTn id="13" dur="400" fill="hold">
                                          <p:stCondLst>
                                            <p:cond delay="800"/>
                                          </p:stCondLst>
                                        </p:cTn>
                                        <p:tgtEl>
                                          <p:spTgt spid="31"/>
                                        </p:tgtEl>
                                        <p:attrNameLst>
                                          <p:attrName>r</p:attrName>
                                        </p:attrNameLst>
                                      </p:cBhvr>
                                    </p:animRot>
                                    <p:animRot by="-240000">
                                      <p:cBhvr>
                                        <p:cTn id="14" dur="400" fill="hold">
                                          <p:stCondLst>
                                            <p:cond delay="1200"/>
                                          </p:stCondLst>
                                        </p:cTn>
                                        <p:tgtEl>
                                          <p:spTgt spid="31"/>
                                        </p:tgtEl>
                                        <p:attrNameLst>
                                          <p:attrName>r</p:attrName>
                                        </p:attrNameLst>
                                      </p:cBhvr>
                                    </p:animRot>
                                    <p:animRot by="120000">
                                      <p:cBhvr>
                                        <p:cTn id="15" dur="400" fill="hold">
                                          <p:stCondLst>
                                            <p:cond delay="1600"/>
                                          </p:stCondLst>
                                        </p:cTn>
                                        <p:tgtEl>
                                          <p:spTgt spid="3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additive="base">
                                        <p:cTn id="26" dur="1" fill="hold">
                                          <p:stCondLst>
                                            <p:cond delay="0"/>
                                          </p:stCondLst>
                                        </p:cTn>
                                        <p:tgtEl>
                                          <p:spTgt spid="9221"/>
                                        </p:tgtEl>
                                        <p:attrNameLst>
                                          <p:attrName>style.visibility</p:attrName>
                                        </p:attrNameLst>
                                      </p:cBhvr>
                                      <p:to>
                                        <p:strVal val="visible"/>
                                      </p:to>
                                    </p:set>
                                    <p:anim calcmode="lin" valueType="num">
                                      <p:cBhvr additive="base">
                                        <p:cTn id="27" dur="500" fill="hold"/>
                                        <p:tgtEl>
                                          <p:spTgt spid="9221"/>
                                        </p:tgtEl>
                                        <p:attrNameLst>
                                          <p:attrName>ppt_x</p:attrName>
                                        </p:attrNameLst>
                                      </p:cBhvr>
                                      <p:tavLst>
                                        <p:tav tm="0" fmla="">
                                          <p:val>
                                            <p:strVal val="#ppt_x-#ppt_w/2"/>
                                          </p:val>
                                        </p:tav>
                                        <p:tav tm="100000" fmla="">
                                          <p:val>
                                            <p:strVal val="#ppt_x"/>
                                          </p:val>
                                        </p:tav>
                                      </p:tavLst>
                                    </p:anim>
                                    <p:anim calcmode="lin" valueType="num">
                                      <p:cBhvr additive="base">
                                        <p:cTn id="28" dur="500" fill="hold"/>
                                        <p:tgtEl>
                                          <p:spTgt spid="9221"/>
                                        </p:tgtEl>
                                        <p:attrNameLst>
                                          <p:attrName>ppt_y</p:attrName>
                                        </p:attrNameLst>
                                      </p:cBhvr>
                                      <p:tavLst>
                                        <p:tav tm="0" fmla="">
                                          <p:val>
                                            <p:strVal val="#ppt_y"/>
                                          </p:val>
                                        </p:tav>
                                        <p:tav tm="100000" fmla="">
                                          <p:val>
                                            <p:strVal val="#ppt_y"/>
                                          </p:val>
                                        </p:tav>
                                      </p:tavLst>
                                    </p:anim>
                                    <p:anim calcmode="lin" valueType="num">
                                      <p:cBhvr additive="base">
                                        <p:cTn id="29" dur="500" fill="hold"/>
                                        <p:tgtEl>
                                          <p:spTgt spid="9221"/>
                                        </p:tgtEl>
                                        <p:attrNameLst>
                                          <p:attrName>ppt_w</p:attrName>
                                        </p:attrNameLst>
                                      </p:cBhvr>
                                      <p:tavLst>
                                        <p:tav tm="0" fmla="">
                                          <p:val>
                                            <p:fltVal val="0.000000"/>
                                          </p:val>
                                        </p:tav>
                                        <p:tav tm="100000" fmla="">
                                          <p:val>
                                            <p:strVal val="#ppt_w"/>
                                          </p:val>
                                        </p:tav>
                                      </p:tavLst>
                                    </p:anim>
                                    <p:anim calcmode="lin" valueType="num">
                                      <p:cBhvr additive="base">
                                        <p:cTn id="30" dur="500" fill="hold"/>
                                        <p:tgtEl>
                                          <p:spTgt spid="9221"/>
                                        </p:tgtEl>
                                        <p:attrNameLst>
                                          <p:attrName>ppt_h</p:attrName>
                                        </p:attrNameLst>
                                      </p:cBhvr>
                                      <p:tavLst>
                                        <p:tav tm="0" fmla="">
                                          <p:val>
                                            <p:strVal val="#ppt_h"/>
                                          </p:val>
                                        </p:tav>
                                        <p:tav tm="100000" fmla="">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ppt_y</p:attrName>
                                        </p:attrNameLst>
                                      </p:cBhvr>
                                      <p:tavLst>
                                        <p:tav tm="0">
                                          <p:val>
                                            <p:strVal val="#ppt_y+#ppt_h*1.125000"/>
                                          </p:val>
                                        </p:tav>
                                        <p:tav tm="100000">
                                          <p:val>
                                            <p:strVal val="#ppt_y"/>
                                          </p:val>
                                        </p:tav>
                                      </p:tavLst>
                                    </p:anim>
                                    <p:animEffect transition="in" filter="wipe(up)">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up)">
                                      <p:cBhvr>
                                        <p:cTn id="42" dur="500"/>
                                        <p:tgtEl>
                                          <p:spTgt spid="30"/>
                                        </p:tgtEl>
                                      </p:cBhvr>
                                    </p:animEffect>
                                  </p:childTnLst>
                                </p:cTn>
                              </p:par>
                            </p:childTnLst>
                          </p:cTn>
                        </p:par>
                        <p:par>
                          <p:cTn id="43" fill="hold">
                            <p:stCondLst>
                              <p:cond delay="500"/>
                            </p:stCondLst>
                            <p:childTnLst>
                              <p:par>
                                <p:cTn id="44" presetID="12" presetClass="entr" presetSubtype="4" fill="hold" grpId="1"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p:tgtEl>
                                          <p:spTgt spid="36"/>
                                        </p:tgtEl>
                                        <p:attrNameLst>
                                          <p:attrName>ppt_y</p:attrName>
                                        </p:attrNameLst>
                                      </p:cBhvr>
                                      <p:tavLst>
                                        <p:tav tm="0">
                                          <p:val>
                                            <p:strVal val="#ppt_y+#ppt_h*1.125000"/>
                                          </p:val>
                                        </p:tav>
                                        <p:tav tm="100000">
                                          <p:val>
                                            <p:strVal val="#ppt_y"/>
                                          </p:val>
                                        </p:tav>
                                      </p:tavLst>
                                    </p:anim>
                                    <p:animEffect transition="in" filter="wipe(up)">
                                      <p:cBhvr>
                                        <p:cTn id="47" dur="500"/>
                                        <p:tgtEl>
                                          <p:spTgt spid="36"/>
                                        </p:tgtEl>
                                      </p:cBhvr>
                                    </p:animEffect>
                                  </p:childTnLst>
                                </p:cTn>
                              </p:par>
                            </p:childTnLst>
                          </p:cTn>
                        </p:par>
                        <p:par>
                          <p:cTn id="48" fill="hold">
                            <p:stCondLst>
                              <p:cond delay="1000"/>
                            </p:stCondLst>
                            <p:childTnLst>
                              <p:par>
                                <p:cTn id="49" presetID="12" presetClass="entr" presetSubtype="4"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p:tgtEl>
                                          <p:spTgt spid="37"/>
                                        </p:tgtEl>
                                        <p:attrNameLst>
                                          <p:attrName>ppt_y</p:attrName>
                                        </p:attrNameLst>
                                      </p:cBhvr>
                                      <p:tavLst>
                                        <p:tav tm="0">
                                          <p:val>
                                            <p:strVal val="#ppt_y+#ppt_h*1.125000"/>
                                          </p:val>
                                        </p:tav>
                                        <p:tav tm="100000">
                                          <p:val>
                                            <p:strVal val="#ppt_y"/>
                                          </p:val>
                                        </p:tav>
                                      </p:tavLst>
                                    </p:anim>
                                    <p:animEffect transition="in" filter="wipe(up)">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p:tgtEl>
                                          <p:spTgt spid="38"/>
                                        </p:tgtEl>
                                        <p:attrNameLst>
                                          <p:attrName>ppt_y</p:attrName>
                                        </p:attrNameLst>
                                      </p:cBhvr>
                                      <p:tavLst>
                                        <p:tav tm="0">
                                          <p:val>
                                            <p:strVal val="#ppt_y+#ppt_h*1.125000"/>
                                          </p:val>
                                        </p:tav>
                                        <p:tav tm="100000">
                                          <p:val>
                                            <p:strVal val="#ppt_y"/>
                                          </p:val>
                                        </p:tav>
                                      </p:tavLst>
                                    </p:anim>
                                    <p:animEffect transition="in" filter="wipe(up)">
                                      <p:cBhvr>
                                        <p:cTn id="58" dur="500"/>
                                        <p:tgtEl>
                                          <p:spTgt spid="38"/>
                                        </p:tgtEl>
                                      </p:cBhvr>
                                    </p:animEffect>
                                  </p:childTnLst>
                                </p:cTn>
                              </p:par>
                            </p:childTnLst>
                          </p:cTn>
                        </p:par>
                        <p:par>
                          <p:cTn id="59" fill="hold">
                            <p:stCondLst>
                              <p:cond delay="500"/>
                            </p:stCondLst>
                            <p:childTnLst>
                              <p:par>
                                <p:cTn id="60" presetID="12" presetClass="entr" presetSubtype="4"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ppt_y</p:attrName>
                                        </p:attrNameLst>
                                      </p:cBhvr>
                                      <p:tavLst>
                                        <p:tav tm="0">
                                          <p:val>
                                            <p:strVal val="#ppt_y+#ppt_h*1.125000"/>
                                          </p:val>
                                        </p:tav>
                                        <p:tav tm="100000">
                                          <p:val>
                                            <p:strVal val="#ppt_y"/>
                                          </p:val>
                                        </p:tav>
                                      </p:tavLst>
                                    </p:anim>
                                    <p:animEffect transition="in" filter="wipe(up)">
                                      <p:cBhvr>
                                        <p:cTn id="63" dur="500"/>
                                        <p:tgtEl>
                                          <p:spTgt spid="39"/>
                                        </p:tgtEl>
                                      </p:cBhvr>
                                    </p:animEffect>
                                  </p:childTnLst>
                                </p:cTn>
                              </p:par>
                            </p:childTnLst>
                          </p:cTn>
                        </p:par>
                        <p:par>
                          <p:cTn id="64" fill="hold">
                            <p:stCondLst>
                              <p:cond delay="1000"/>
                            </p:stCondLst>
                            <p:childTnLst>
                              <p:par>
                                <p:cTn id="65" presetID="1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p:tgtEl>
                                          <p:spTgt spid="40"/>
                                        </p:tgtEl>
                                        <p:attrNameLst>
                                          <p:attrName>ppt_y</p:attrName>
                                        </p:attrNameLst>
                                      </p:cBhvr>
                                      <p:tavLst>
                                        <p:tav tm="0">
                                          <p:val>
                                            <p:strVal val="#ppt_y+#ppt_h*1.125000"/>
                                          </p:val>
                                        </p:tav>
                                        <p:tav tm="100000">
                                          <p:val>
                                            <p:strVal val="#ppt_y"/>
                                          </p:val>
                                        </p:tav>
                                      </p:tavLst>
                                    </p:anim>
                                    <p:animEffect transition="in" filter="wipe(up)">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ppt_y</p:attrName>
                                        </p:attrNameLst>
                                      </p:cBhvr>
                                      <p:tavLst>
                                        <p:tav tm="0">
                                          <p:val>
                                            <p:strVal val="#ppt_y+#ppt_h*1.125000"/>
                                          </p:val>
                                        </p:tav>
                                        <p:tav tm="100000">
                                          <p:val>
                                            <p:strVal val="#ppt_y"/>
                                          </p:val>
                                        </p:tav>
                                      </p:tavLst>
                                    </p:anim>
                                    <p:animEffect transition="in" filter="wipe(up)">
                                      <p:cBhvr>
                                        <p:cTn id="74" dur="500"/>
                                        <p:tgtEl>
                                          <p:spTgt spid="41"/>
                                        </p:tgtEl>
                                      </p:cBhvr>
                                    </p:animEffect>
                                  </p:childTnLst>
                                </p:cTn>
                              </p:par>
                            </p:childTnLst>
                          </p:cTn>
                        </p:par>
                        <p:par>
                          <p:cTn id="75" fill="hold">
                            <p:stCondLst>
                              <p:cond delay="500"/>
                            </p:stCondLst>
                            <p:childTnLst>
                              <p:par>
                                <p:cTn id="76" presetID="12" presetClass="entr" presetSubtype="4"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p:tgtEl>
                                          <p:spTgt spid="42"/>
                                        </p:tgtEl>
                                        <p:attrNameLst>
                                          <p:attrName>ppt_y</p:attrName>
                                        </p:attrNameLst>
                                      </p:cBhvr>
                                      <p:tavLst>
                                        <p:tav tm="0">
                                          <p:val>
                                            <p:strVal val="#ppt_y+#ppt_h*1.125000"/>
                                          </p:val>
                                        </p:tav>
                                        <p:tav tm="100000">
                                          <p:val>
                                            <p:strVal val="#ppt_y"/>
                                          </p:val>
                                        </p:tav>
                                      </p:tavLst>
                                    </p:anim>
                                    <p:animEffect transition="in" filter="wipe(up)">
                                      <p:cBhvr>
                                        <p:cTn id="79" dur="500"/>
                                        <p:tgtEl>
                                          <p:spTgt spid="42"/>
                                        </p:tgtEl>
                                      </p:cBhvr>
                                    </p:animEffect>
                                  </p:childTnLst>
                                </p:cTn>
                              </p:par>
                            </p:childTnLst>
                          </p:cTn>
                        </p:par>
                        <p:par>
                          <p:cTn id="80" fill="hold">
                            <p:stCondLst>
                              <p:cond delay="1000"/>
                            </p:stCondLst>
                            <p:childTnLst>
                              <p:par>
                                <p:cTn id="81" presetID="1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p:tgtEl>
                                          <p:spTgt spid="43"/>
                                        </p:tgtEl>
                                        <p:attrNameLst>
                                          <p:attrName>ppt_y</p:attrName>
                                        </p:attrNameLst>
                                      </p:cBhvr>
                                      <p:tavLst>
                                        <p:tav tm="0">
                                          <p:val>
                                            <p:strVal val="#ppt_y+#ppt_h*1.125000"/>
                                          </p:val>
                                        </p:tav>
                                        <p:tav tm="100000">
                                          <p:val>
                                            <p:strVal val="#ppt_y"/>
                                          </p:val>
                                        </p:tav>
                                      </p:tavLst>
                                    </p:anim>
                                    <p:animEffect transition="in" filter="wipe(up)">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p:tgtEl>
                                          <p:spTgt spid="45"/>
                                        </p:tgtEl>
                                        <p:attrNameLst>
                                          <p:attrName>ppt_y</p:attrName>
                                        </p:attrNameLst>
                                      </p:cBhvr>
                                      <p:tavLst>
                                        <p:tav tm="0">
                                          <p:val>
                                            <p:strVal val="#ppt_y+#ppt_h*1.125000"/>
                                          </p:val>
                                        </p:tav>
                                        <p:tav tm="100000">
                                          <p:val>
                                            <p:strVal val="#ppt_y"/>
                                          </p:val>
                                        </p:tav>
                                      </p:tavLst>
                                    </p:anim>
                                    <p:animEffect transition="in" filter="wipe(up)">
                                      <p:cBhvr>
                                        <p:cTn id="90" dur="500"/>
                                        <p:tgtEl>
                                          <p:spTgt spid="45"/>
                                        </p:tgtEl>
                                      </p:cBhvr>
                                    </p:animEffect>
                                  </p:childTnLst>
                                </p:cTn>
                              </p:par>
                            </p:childTnLst>
                          </p:cTn>
                        </p:par>
                        <p:par>
                          <p:cTn id="91" fill="hold">
                            <p:stCondLst>
                              <p:cond delay="500"/>
                            </p:stCondLst>
                            <p:childTnLst>
                              <p:par>
                                <p:cTn id="92" presetID="12" presetClass="entr" presetSubtype="4"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p:tgtEl>
                                          <p:spTgt spid="46"/>
                                        </p:tgtEl>
                                        <p:attrNameLst>
                                          <p:attrName>ppt_y</p:attrName>
                                        </p:attrNameLst>
                                      </p:cBhvr>
                                      <p:tavLst>
                                        <p:tav tm="0">
                                          <p:val>
                                            <p:strVal val="#ppt_y+#ppt_h*1.125000"/>
                                          </p:val>
                                        </p:tav>
                                        <p:tav tm="100000">
                                          <p:val>
                                            <p:strVal val="#ppt_y"/>
                                          </p:val>
                                        </p:tav>
                                      </p:tavLst>
                                    </p:anim>
                                    <p:animEffect transition="in" filter="wipe(up)">
                                      <p:cBhvr>
                                        <p:cTn id="95" dur="500"/>
                                        <p:tgtEl>
                                          <p:spTgt spid="46"/>
                                        </p:tgtEl>
                                      </p:cBhvr>
                                    </p:animEffect>
                                  </p:childTnLst>
                                </p:cTn>
                              </p:par>
                            </p:childTnLst>
                          </p:cTn>
                        </p:par>
                        <p:par>
                          <p:cTn id="96" fill="hold">
                            <p:stCondLst>
                              <p:cond delay="1000"/>
                            </p:stCondLst>
                            <p:childTnLst>
                              <p:par>
                                <p:cTn id="97" presetID="12" presetClass="entr" presetSubtype="4"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p:tgtEl>
                                          <p:spTgt spid="47"/>
                                        </p:tgtEl>
                                        <p:attrNameLst>
                                          <p:attrName>ppt_y</p:attrName>
                                        </p:attrNameLst>
                                      </p:cBhvr>
                                      <p:tavLst>
                                        <p:tav tm="0">
                                          <p:val>
                                            <p:strVal val="#ppt_y+#ppt_h*1.125000"/>
                                          </p:val>
                                        </p:tav>
                                        <p:tav tm="100000">
                                          <p:val>
                                            <p:strVal val="#ppt_y"/>
                                          </p:val>
                                        </p:tav>
                                      </p:tavLst>
                                    </p:anim>
                                    <p:animEffect transition="in" filter="wipe(up)">
                                      <p:cBhvr>
                                        <p:cTn id="100" dur="500"/>
                                        <p:tgtEl>
                                          <p:spTgt spid="47"/>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grpId="0" nodeType="clickEffect">
                                  <p:stCondLst>
                                    <p:cond delay="0"/>
                                  </p:stCondLst>
                                  <p:childTnLst>
                                    <p:set>
                                      <p:cBhvr additive="base">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fmla="">
                                          <p:val>
                                            <p:strVal val="#ppt_x-#ppt_w/2"/>
                                          </p:val>
                                        </p:tav>
                                        <p:tav tm="100000" fmla="">
                                          <p:val>
                                            <p:strVal val="#ppt_x"/>
                                          </p:val>
                                        </p:tav>
                                      </p:tavLst>
                                    </p:anim>
                                    <p:anim calcmode="lin" valueType="num">
                                      <p:cBhvr additive="base">
                                        <p:cTn id="106" dur="500" fill="hold"/>
                                        <p:tgtEl>
                                          <p:spTgt spid="48"/>
                                        </p:tgtEl>
                                        <p:attrNameLst>
                                          <p:attrName>ppt_y</p:attrName>
                                        </p:attrNameLst>
                                      </p:cBhvr>
                                      <p:tavLst>
                                        <p:tav tm="0" fmla="">
                                          <p:val>
                                            <p:strVal val="#ppt_y"/>
                                          </p:val>
                                        </p:tav>
                                        <p:tav tm="100000" fmla="">
                                          <p:val>
                                            <p:strVal val="#ppt_y"/>
                                          </p:val>
                                        </p:tav>
                                      </p:tavLst>
                                    </p:anim>
                                    <p:anim calcmode="lin" valueType="num">
                                      <p:cBhvr additive="base">
                                        <p:cTn id="107" dur="500" fill="hold"/>
                                        <p:tgtEl>
                                          <p:spTgt spid="48"/>
                                        </p:tgtEl>
                                        <p:attrNameLst>
                                          <p:attrName>ppt_w</p:attrName>
                                        </p:attrNameLst>
                                      </p:cBhvr>
                                      <p:tavLst>
                                        <p:tav tm="0" fmla="">
                                          <p:val>
                                            <p:fltVal val="0.000000"/>
                                          </p:val>
                                        </p:tav>
                                        <p:tav tm="100000" fmla="">
                                          <p:val>
                                            <p:strVal val="#ppt_w"/>
                                          </p:val>
                                        </p:tav>
                                      </p:tavLst>
                                    </p:anim>
                                    <p:anim calcmode="lin" valueType="num">
                                      <p:cBhvr additive="base">
                                        <p:cTn id="108" dur="500" fill="hold"/>
                                        <p:tgtEl>
                                          <p:spTgt spid="48"/>
                                        </p:tgtEl>
                                        <p:attrNameLst>
                                          <p:attrName>ppt_h</p:attrName>
                                        </p:attrNameLst>
                                      </p:cBhvr>
                                      <p:tavLst>
                                        <p:tav tm="0" fmla="">
                                          <p:val>
                                            <p:strVal val="#ppt_h"/>
                                          </p:val>
                                        </p:tav>
                                        <p:tav tm="100000" fmla="">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fade">
                                      <p:cBhvr>
                                        <p:cTn id="113" dur="500"/>
                                        <p:tgtEl>
                                          <p:spTgt spid="68"/>
                                        </p:tgtEl>
                                      </p:cBhvr>
                                    </p:animEffect>
                                    <p:anim calcmode="lin" valueType="num">
                                      <p:cBhvr>
                                        <p:cTn id="114" dur="500" fill="hold"/>
                                        <p:tgtEl>
                                          <p:spTgt spid="68"/>
                                        </p:tgtEl>
                                        <p:attrNameLst>
                                          <p:attrName>ppt_x</p:attrName>
                                        </p:attrNameLst>
                                      </p:cBhvr>
                                      <p:tavLst>
                                        <p:tav tm="0">
                                          <p:val>
                                            <p:strVal val="#ppt_x"/>
                                          </p:val>
                                        </p:tav>
                                        <p:tav tm="100000">
                                          <p:val>
                                            <p:strVal val="#ppt_x"/>
                                          </p:val>
                                        </p:tav>
                                      </p:tavLst>
                                    </p:anim>
                                    <p:anim calcmode="lin" valueType="num">
                                      <p:cBhvr>
                                        <p:cTn id="115" dur="500" fill="hold"/>
                                        <p:tgtEl>
                                          <p:spTgt spid="68"/>
                                        </p:tgtEl>
                                        <p:attrNameLst>
                                          <p:attrName>ppt_y</p:attrName>
                                        </p:attrNameLst>
                                      </p:cBhvr>
                                      <p:tavLst>
                                        <p:tav tm="0">
                                          <p:val>
                                            <p:strVal val="#ppt_y-.1"/>
                                          </p:val>
                                        </p:tav>
                                        <p:tav tm="100000">
                                          <p:val>
                                            <p:strVal val="#ppt_y"/>
                                          </p:val>
                                        </p:tav>
                                      </p:tavLst>
                                    </p:anim>
                                  </p:childTnLst>
                                </p:cTn>
                              </p:par>
                            </p:childTnLst>
                          </p:cTn>
                        </p:par>
                        <p:par>
                          <p:cTn id="116" fill="hold">
                            <p:stCondLst>
                              <p:cond delay="500"/>
                            </p:stCondLst>
                            <p:childTnLst>
                              <p:par>
                                <p:cTn id="117" presetID="47" presetClass="entr" presetSubtype="0"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fade">
                                      <p:cBhvr>
                                        <p:cTn id="119" dur="500"/>
                                        <p:tgtEl>
                                          <p:spTgt spid="69"/>
                                        </p:tgtEl>
                                      </p:cBhvr>
                                    </p:animEffect>
                                    <p:anim calcmode="lin" valueType="num">
                                      <p:cBhvr>
                                        <p:cTn id="120" dur="500" fill="hold"/>
                                        <p:tgtEl>
                                          <p:spTgt spid="69"/>
                                        </p:tgtEl>
                                        <p:attrNameLst>
                                          <p:attrName>ppt_x</p:attrName>
                                        </p:attrNameLst>
                                      </p:cBhvr>
                                      <p:tavLst>
                                        <p:tav tm="0">
                                          <p:val>
                                            <p:strVal val="#ppt_x"/>
                                          </p:val>
                                        </p:tav>
                                        <p:tav tm="100000">
                                          <p:val>
                                            <p:strVal val="#ppt_x"/>
                                          </p:val>
                                        </p:tav>
                                      </p:tavLst>
                                    </p:anim>
                                    <p:anim calcmode="lin" valueType="num">
                                      <p:cBhvr>
                                        <p:cTn id="121" dur="500" fill="hold"/>
                                        <p:tgtEl>
                                          <p:spTgt spid="69"/>
                                        </p:tgtEl>
                                        <p:attrNameLst>
                                          <p:attrName>ppt_y</p:attrName>
                                        </p:attrNameLst>
                                      </p:cBhvr>
                                      <p:tavLst>
                                        <p:tav tm="0">
                                          <p:val>
                                            <p:strVal val="#ppt_y-.1"/>
                                          </p:val>
                                        </p:tav>
                                        <p:tav tm="100000">
                                          <p:val>
                                            <p:strVal val="#ppt_y"/>
                                          </p:val>
                                        </p:tav>
                                      </p:tavLst>
                                    </p:anim>
                                  </p:childTnLst>
                                </p:cTn>
                              </p:par>
                            </p:childTnLst>
                          </p:cTn>
                        </p:par>
                        <p:par>
                          <p:cTn id="122" fill="hold">
                            <p:stCondLst>
                              <p:cond delay="1000"/>
                            </p:stCondLst>
                            <p:childTnLst>
                              <p:par>
                                <p:cTn id="123" presetID="47" presetClass="entr" presetSubtype="0" fill="hold" grpId="0" nodeType="afterEffect">
                                  <p:stCondLst>
                                    <p:cond delay="0"/>
                                  </p:stCondLst>
                                  <p:childTnLst>
                                    <p:set>
                                      <p:cBhvr>
                                        <p:cTn id="124" dur="1" fill="hold">
                                          <p:stCondLst>
                                            <p:cond delay="0"/>
                                          </p:stCondLst>
                                        </p:cTn>
                                        <p:tgtEl>
                                          <p:spTgt spid="70"/>
                                        </p:tgtEl>
                                        <p:attrNameLst>
                                          <p:attrName>style.visibility</p:attrName>
                                        </p:attrNameLst>
                                      </p:cBhvr>
                                      <p:to>
                                        <p:strVal val="visible"/>
                                      </p:to>
                                    </p:set>
                                    <p:animEffect transition="in" filter="fade">
                                      <p:cBhvr>
                                        <p:cTn id="125" dur="500"/>
                                        <p:tgtEl>
                                          <p:spTgt spid="70"/>
                                        </p:tgtEl>
                                      </p:cBhvr>
                                    </p:animEffect>
                                    <p:anim calcmode="lin" valueType="num">
                                      <p:cBhvr>
                                        <p:cTn id="126" dur="500" fill="hold"/>
                                        <p:tgtEl>
                                          <p:spTgt spid="70"/>
                                        </p:tgtEl>
                                        <p:attrNameLst>
                                          <p:attrName>ppt_x</p:attrName>
                                        </p:attrNameLst>
                                      </p:cBhvr>
                                      <p:tavLst>
                                        <p:tav tm="0">
                                          <p:val>
                                            <p:strVal val="#ppt_x"/>
                                          </p:val>
                                        </p:tav>
                                        <p:tav tm="100000">
                                          <p:val>
                                            <p:strVal val="#ppt_x"/>
                                          </p:val>
                                        </p:tav>
                                      </p:tavLst>
                                    </p:anim>
                                    <p:anim calcmode="lin" valueType="num">
                                      <p:cBhvr>
                                        <p:cTn id="127" dur="500" fill="hold"/>
                                        <p:tgtEl>
                                          <p:spTgt spid="70"/>
                                        </p:tgtEl>
                                        <p:attrNameLst>
                                          <p:attrName>ppt_y</p:attrName>
                                        </p:attrNameLst>
                                      </p:cBhvr>
                                      <p:tavLst>
                                        <p:tav tm="0">
                                          <p:val>
                                            <p:strVal val="#ppt_y-.1"/>
                                          </p:val>
                                        </p:tav>
                                        <p:tav tm="100000">
                                          <p:val>
                                            <p:strVal val="#ppt_y"/>
                                          </p:val>
                                        </p:tav>
                                      </p:tavLst>
                                    </p:anim>
                                  </p:childTnLst>
                                </p:cTn>
                              </p:par>
                            </p:childTnLst>
                          </p:cTn>
                        </p:par>
                        <p:par>
                          <p:cTn id="128" fill="hold">
                            <p:stCondLst>
                              <p:cond delay="1500"/>
                            </p:stCondLst>
                            <p:childTnLst>
                              <p:par>
                                <p:cTn id="129" presetID="47" presetClass="entr" presetSubtype="0" fill="hold" grpId="0" nodeType="after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500"/>
                                        <p:tgtEl>
                                          <p:spTgt spid="71"/>
                                        </p:tgtEl>
                                      </p:cBhvr>
                                    </p:animEffect>
                                    <p:anim calcmode="lin" valueType="num">
                                      <p:cBhvr>
                                        <p:cTn id="132" dur="500" fill="hold"/>
                                        <p:tgtEl>
                                          <p:spTgt spid="71"/>
                                        </p:tgtEl>
                                        <p:attrNameLst>
                                          <p:attrName>ppt_x</p:attrName>
                                        </p:attrNameLst>
                                      </p:cBhvr>
                                      <p:tavLst>
                                        <p:tav tm="0">
                                          <p:val>
                                            <p:strVal val="#ppt_x"/>
                                          </p:val>
                                        </p:tav>
                                        <p:tav tm="100000">
                                          <p:val>
                                            <p:strVal val="#ppt_x"/>
                                          </p:val>
                                        </p:tav>
                                      </p:tavLst>
                                    </p:anim>
                                    <p:anim calcmode="lin" valueType="num">
                                      <p:cBhvr>
                                        <p:cTn id="133" dur="500" fill="hold"/>
                                        <p:tgtEl>
                                          <p:spTgt spid="71"/>
                                        </p:tgtEl>
                                        <p:attrNameLst>
                                          <p:attrName>ppt_y</p:attrName>
                                        </p:attrNameLst>
                                      </p:cBhvr>
                                      <p:tavLst>
                                        <p:tav tm="0">
                                          <p:val>
                                            <p:strVal val="#ppt_y-.1"/>
                                          </p:val>
                                        </p:tav>
                                        <p:tav tm="100000">
                                          <p:val>
                                            <p:strVal val="#ppt_y"/>
                                          </p:val>
                                        </p:tav>
                                      </p:tavLst>
                                    </p:anim>
                                  </p:childTnLst>
                                </p:cTn>
                              </p:par>
                            </p:childTnLst>
                          </p:cTn>
                        </p:par>
                        <p:par>
                          <p:cTn id="134" fill="hold">
                            <p:stCondLst>
                              <p:cond delay="2000"/>
                            </p:stCondLst>
                            <p:childTnLst>
                              <p:par>
                                <p:cTn id="135" presetID="47" presetClass="entr" presetSubtype="0" fill="hold" grpId="0" nodeType="afterEffect">
                                  <p:stCondLst>
                                    <p:cond delay="0"/>
                                  </p:stCondLst>
                                  <p:childTnLst>
                                    <p:set>
                                      <p:cBhvr>
                                        <p:cTn id="136" dur="1" fill="hold">
                                          <p:stCondLst>
                                            <p:cond delay="0"/>
                                          </p:stCondLst>
                                        </p:cTn>
                                        <p:tgtEl>
                                          <p:spTgt spid="72"/>
                                        </p:tgtEl>
                                        <p:attrNameLst>
                                          <p:attrName>style.visibility</p:attrName>
                                        </p:attrNameLst>
                                      </p:cBhvr>
                                      <p:to>
                                        <p:strVal val="visible"/>
                                      </p:to>
                                    </p:set>
                                    <p:animEffect transition="in" filter="fade">
                                      <p:cBhvr>
                                        <p:cTn id="137" dur="500"/>
                                        <p:tgtEl>
                                          <p:spTgt spid="72"/>
                                        </p:tgtEl>
                                      </p:cBhvr>
                                    </p:animEffect>
                                    <p:anim calcmode="lin" valueType="num">
                                      <p:cBhvr>
                                        <p:cTn id="138" dur="500" fill="hold"/>
                                        <p:tgtEl>
                                          <p:spTgt spid="72"/>
                                        </p:tgtEl>
                                        <p:attrNameLst>
                                          <p:attrName>ppt_x</p:attrName>
                                        </p:attrNameLst>
                                      </p:cBhvr>
                                      <p:tavLst>
                                        <p:tav tm="0">
                                          <p:val>
                                            <p:strVal val="#ppt_x"/>
                                          </p:val>
                                        </p:tav>
                                        <p:tav tm="100000">
                                          <p:val>
                                            <p:strVal val="#ppt_x"/>
                                          </p:val>
                                        </p:tav>
                                      </p:tavLst>
                                    </p:anim>
                                    <p:anim calcmode="lin" valueType="num">
                                      <p:cBhvr>
                                        <p:cTn id="139" dur="500" fill="hold"/>
                                        <p:tgtEl>
                                          <p:spTgt spid="72"/>
                                        </p:tgtEl>
                                        <p:attrNameLst>
                                          <p:attrName>ppt_y</p:attrName>
                                        </p:attrNameLst>
                                      </p:cBhvr>
                                      <p:tavLst>
                                        <p:tav tm="0">
                                          <p:val>
                                            <p:strVal val="#ppt_y-.1"/>
                                          </p:val>
                                        </p:tav>
                                        <p:tav tm="100000">
                                          <p:val>
                                            <p:strVal val="#ppt_y"/>
                                          </p:val>
                                        </p:tav>
                                      </p:tavLst>
                                    </p:anim>
                                  </p:childTnLst>
                                </p:cTn>
                              </p:par>
                            </p:childTnLst>
                          </p:cTn>
                        </p:par>
                        <p:par>
                          <p:cTn id="140" fill="hold">
                            <p:stCondLst>
                              <p:cond delay="2500"/>
                            </p:stCondLst>
                            <p:childTnLst>
                              <p:par>
                                <p:cTn id="141" presetID="47" presetClass="entr" presetSubtype="0" fill="hold" grpId="0"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500"/>
                                        <p:tgtEl>
                                          <p:spTgt spid="73"/>
                                        </p:tgtEl>
                                      </p:cBhvr>
                                    </p:animEffect>
                                    <p:anim calcmode="lin" valueType="num">
                                      <p:cBhvr>
                                        <p:cTn id="144" dur="500" fill="hold"/>
                                        <p:tgtEl>
                                          <p:spTgt spid="73"/>
                                        </p:tgtEl>
                                        <p:attrNameLst>
                                          <p:attrName>ppt_x</p:attrName>
                                        </p:attrNameLst>
                                      </p:cBhvr>
                                      <p:tavLst>
                                        <p:tav tm="0">
                                          <p:val>
                                            <p:strVal val="#ppt_x"/>
                                          </p:val>
                                        </p:tav>
                                        <p:tav tm="100000">
                                          <p:val>
                                            <p:strVal val="#ppt_x"/>
                                          </p:val>
                                        </p:tav>
                                      </p:tavLst>
                                    </p:anim>
                                    <p:anim calcmode="lin" valueType="num">
                                      <p:cBhvr>
                                        <p:cTn id="145" dur="5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2" presetClass="entr" presetSubtype="4" fill="hold" nodeType="clickEffect">
                                  <p:stCondLst>
                                    <p:cond delay="0"/>
                                  </p:stCondLst>
                                  <p:childTnLst>
                                    <p:set>
                                      <p:cBhvr>
                                        <p:cTn id="149" dur="1" fill="hold">
                                          <p:stCondLst>
                                            <p:cond delay="0"/>
                                          </p:stCondLst>
                                        </p:cTn>
                                        <p:tgtEl>
                                          <p:spTgt spid="57"/>
                                        </p:tgtEl>
                                        <p:attrNameLst>
                                          <p:attrName>style.visibility</p:attrName>
                                        </p:attrNameLst>
                                      </p:cBhvr>
                                      <p:to>
                                        <p:strVal val="visible"/>
                                      </p:to>
                                    </p:set>
                                    <p:anim calcmode="lin" valueType="num">
                                      <p:cBhvr additive="base">
                                        <p:cTn id="150" dur="500"/>
                                        <p:tgtEl>
                                          <p:spTgt spid="57"/>
                                        </p:tgtEl>
                                        <p:attrNameLst>
                                          <p:attrName>ppt_y</p:attrName>
                                        </p:attrNameLst>
                                      </p:cBhvr>
                                      <p:tavLst>
                                        <p:tav tm="0">
                                          <p:val>
                                            <p:strVal val="#ppt_y+#ppt_h*1.125000"/>
                                          </p:val>
                                        </p:tav>
                                        <p:tav tm="100000">
                                          <p:val>
                                            <p:strVal val="#ppt_y"/>
                                          </p:val>
                                        </p:tav>
                                      </p:tavLst>
                                    </p:anim>
                                    <p:animEffect transition="in" filter="wipe(up)">
                                      <p:cBhvr>
                                        <p:cTn id="151" dur="500"/>
                                        <p:tgtEl>
                                          <p:spTgt spid="57"/>
                                        </p:tgtEl>
                                      </p:cBhvr>
                                    </p:animEffect>
                                  </p:childTnLst>
                                </p:cTn>
                              </p:par>
                            </p:childTnLst>
                          </p:cTn>
                        </p:par>
                      </p:childTnLst>
                    </p:cTn>
                  </p:par>
                  <p:par>
                    <p:cTn id="152" fill="hold">
                      <p:stCondLst>
                        <p:cond delay="indefinite"/>
                      </p:stCondLst>
                      <p:childTnLst>
                        <p:par>
                          <p:cTn id="153" fill="hold">
                            <p:stCondLst>
                              <p:cond delay="0"/>
                            </p:stCondLst>
                            <p:childTnLst>
                              <p:par>
                                <p:cTn id="154" presetID="12" presetClass="entr" presetSubtype="4" fill="hold" nodeType="clickEffect">
                                  <p:stCondLst>
                                    <p:cond delay="0"/>
                                  </p:stCondLst>
                                  <p:childTnLst>
                                    <p:set>
                                      <p:cBhvr>
                                        <p:cTn id="155" dur="1" fill="hold">
                                          <p:stCondLst>
                                            <p:cond delay="0"/>
                                          </p:stCondLst>
                                        </p:cTn>
                                        <p:tgtEl>
                                          <p:spTgt spid="59"/>
                                        </p:tgtEl>
                                        <p:attrNameLst>
                                          <p:attrName>style.visibility</p:attrName>
                                        </p:attrNameLst>
                                      </p:cBhvr>
                                      <p:to>
                                        <p:strVal val="visible"/>
                                      </p:to>
                                    </p:set>
                                    <p:anim calcmode="lin" valueType="num">
                                      <p:cBhvr additive="base">
                                        <p:cTn id="156" dur="500"/>
                                        <p:tgtEl>
                                          <p:spTgt spid="59"/>
                                        </p:tgtEl>
                                        <p:attrNameLst>
                                          <p:attrName>ppt_y</p:attrName>
                                        </p:attrNameLst>
                                      </p:cBhvr>
                                      <p:tavLst>
                                        <p:tav tm="0">
                                          <p:val>
                                            <p:strVal val="#ppt_y+#ppt_h*1.125000"/>
                                          </p:val>
                                        </p:tav>
                                        <p:tav tm="100000">
                                          <p:val>
                                            <p:strVal val="#ppt_y"/>
                                          </p:val>
                                        </p:tav>
                                      </p:tavLst>
                                    </p:anim>
                                    <p:animEffect transition="in" filter="wipe(up)">
                                      <p:cBhvr>
                                        <p:cTn id="157" dur="500"/>
                                        <p:tgtEl>
                                          <p:spTgt spid="59"/>
                                        </p:tgtEl>
                                      </p:cBhvr>
                                    </p:animEffect>
                                  </p:childTnLst>
                                </p:cTn>
                              </p:par>
                            </p:childTnLst>
                          </p:cTn>
                        </p:par>
                      </p:childTnLst>
                    </p:cTn>
                  </p:par>
                  <p:par>
                    <p:cTn id="158" fill="hold">
                      <p:stCondLst>
                        <p:cond delay="indefinite"/>
                      </p:stCondLst>
                      <p:childTnLst>
                        <p:par>
                          <p:cTn id="159" fill="hold">
                            <p:stCondLst>
                              <p:cond delay="0"/>
                            </p:stCondLst>
                            <p:childTnLst>
                              <p:par>
                                <p:cTn id="160" presetID="12" presetClass="entr" presetSubtype="4" fill="hold" nodeType="clickEffect">
                                  <p:stCondLst>
                                    <p:cond delay="0"/>
                                  </p:stCondLst>
                                  <p:childTnLst>
                                    <p:set>
                                      <p:cBhvr>
                                        <p:cTn id="161" dur="1" fill="hold">
                                          <p:stCondLst>
                                            <p:cond delay="0"/>
                                          </p:stCondLst>
                                        </p:cTn>
                                        <p:tgtEl>
                                          <p:spTgt spid="61"/>
                                        </p:tgtEl>
                                        <p:attrNameLst>
                                          <p:attrName>style.visibility</p:attrName>
                                        </p:attrNameLst>
                                      </p:cBhvr>
                                      <p:to>
                                        <p:strVal val="visible"/>
                                      </p:to>
                                    </p:set>
                                    <p:anim calcmode="lin" valueType="num">
                                      <p:cBhvr additive="base">
                                        <p:cTn id="162" dur="500"/>
                                        <p:tgtEl>
                                          <p:spTgt spid="61"/>
                                        </p:tgtEl>
                                        <p:attrNameLst>
                                          <p:attrName>ppt_y</p:attrName>
                                        </p:attrNameLst>
                                      </p:cBhvr>
                                      <p:tavLst>
                                        <p:tav tm="0">
                                          <p:val>
                                            <p:strVal val="#ppt_y+#ppt_h*1.125000"/>
                                          </p:val>
                                        </p:tav>
                                        <p:tav tm="100000">
                                          <p:val>
                                            <p:strVal val="#ppt_y"/>
                                          </p:val>
                                        </p:tav>
                                      </p:tavLst>
                                    </p:anim>
                                    <p:animEffect transition="in" filter="wipe(up)">
                                      <p:cBhvr>
                                        <p:cTn id="163" dur="500"/>
                                        <p:tgtEl>
                                          <p:spTgt spid="61"/>
                                        </p:tgtEl>
                                      </p:cBhvr>
                                    </p:animEffect>
                                  </p:childTnLst>
                                </p:cTn>
                              </p:par>
                            </p:childTnLst>
                          </p:cTn>
                        </p:par>
                      </p:childTnLst>
                    </p:cTn>
                  </p:par>
                  <p:par>
                    <p:cTn id="164" fill="hold">
                      <p:stCondLst>
                        <p:cond delay="indefinite"/>
                      </p:stCondLst>
                      <p:childTnLst>
                        <p:par>
                          <p:cTn id="165" fill="hold">
                            <p:stCondLst>
                              <p:cond delay="0"/>
                            </p:stCondLst>
                            <p:childTnLst>
                              <p:par>
                                <p:cTn id="166" presetID="12" presetClass="entr" presetSubtype="4" fill="hold" nodeType="clickEffect">
                                  <p:stCondLst>
                                    <p:cond delay="0"/>
                                  </p:stCondLst>
                                  <p:childTnLst>
                                    <p:set>
                                      <p:cBhvr>
                                        <p:cTn id="167" dur="1" fill="hold">
                                          <p:stCondLst>
                                            <p:cond delay="0"/>
                                          </p:stCondLst>
                                        </p:cTn>
                                        <p:tgtEl>
                                          <p:spTgt spid="64"/>
                                        </p:tgtEl>
                                        <p:attrNameLst>
                                          <p:attrName>style.visibility</p:attrName>
                                        </p:attrNameLst>
                                      </p:cBhvr>
                                      <p:to>
                                        <p:strVal val="visible"/>
                                      </p:to>
                                    </p:set>
                                    <p:anim calcmode="lin" valueType="num">
                                      <p:cBhvr additive="base">
                                        <p:cTn id="168" dur="500"/>
                                        <p:tgtEl>
                                          <p:spTgt spid="64"/>
                                        </p:tgtEl>
                                        <p:attrNameLst>
                                          <p:attrName>ppt_y</p:attrName>
                                        </p:attrNameLst>
                                      </p:cBhvr>
                                      <p:tavLst>
                                        <p:tav tm="0">
                                          <p:val>
                                            <p:strVal val="#ppt_y+#ppt_h*1.125000"/>
                                          </p:val>
                                        </p:tav>
                                        <p:tav tm="100000">
                                          <p:val>
                                            <p:strVal val="#ppt_y"/>
                                          </p:val>
                                        </p:tav>
                                      </p:tavLst>
                                    </p:anim>
                                    <p:animEffect transition="in" filter="wipe(up)">
                                      <p:cBhvr>
                                        <p:cTn id="169" dur="500"/>
                                        <p:tgtEl>
                                          <p:spTgt spid="64"/>
                                        </p:tgtEl>
                                      </p:cBhvr>
                                    </p:animEffect>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nodeType="clickEffect">
                                  <p:stCondLst>
                                    <p:cond delay="0"/>
                                  </p:stCondLst>
                                  <p:childTnLst>
                                    <p:set>
                                      <p:cBhvr>
                                        <p:cTn id="173" dur="1" fill="hold">
                                          <p:stCondLst>
                                            <p:cond delay="0"/>
                                          </p:stCondLst>
                                        </p:cTn>
                                        <p:tgtEl>
                                          <p:spTgt spid="67"/>
                                        </p:tgtEl>
                                        <p:attrNameLst>
                                          <p:attrName>style.visibility</p:attrName>
                                        </p:attrNameLst>
                                      </p:cBhvr>
                                      <p:to>
                                        <p:strVal val="visible"/>
                                      </p:to>
                                    </p:set>
                                    <p:anim calcmode="lin" valueType="num">
                                      <p:cBhvr additive="base">
                                        <p:cTn id="174" dur="500" fill="hold"/>
                                        <p:tgtEl>
                                          <p:spTgt spid="67"/>
                                        </p:tgtEl>
                                        <p:attrNameLst>
                                          <p:attrName>ppt_x</p:attrName>
                                        </p:attrNameLst>
                                      </p:cBhvr>
                                      <p:tavLst>
                                        <p:tav tm="0">
                                          <p:val>
                                            <p:strVal val="#ppt_x"/>
                                          </p:val>
                                        </p:tav>
                                        <p:tav tm="100000">
                                          <p:val>
                                            <p:strVal val="#ppt_x"/>
                                          </p:val>
                                        </p:tav>
                                      </p:tavLst>
                                    </p:anim>
                                    <p:anim calcmode="lin" valueType="num">
                                      <p:cBhvr additive="base">
                                        <p:cTn id="17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9221" grpId="0" bldLvl="0" animBg="1"/>
      <p:bldP spid="30" grpId="0" animBg="1"/>
      <p:bldP spid="36" grpId="0" animBg="1"/>
      <p:bldP spid="36" grpId="1"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5" grpId="0" bldLvl="0" animBg="1"/>
      <p:bldP spid="46" grpId="0" bldLvl="0" animBg="1"/>
      <p:bldP spid="47" grpId="0" bldLvl="0" animBg="1"/>
      <p:bldP spid="48" grpId="0" bldLvl="0" animBg="1"/>
      <p:bldP spid="68" grpId="0" bldLvl="0" animBg="1"/>
      <p:bldP spid="69" grpId="0" bldLvl="0" animBg="1"/>
      <p:bldP spid="70" grpId="0" bldLvl="0" animBg="1"/>
      <p:bldP spid="71" grpId="0" bldLvl="0" animBg="1"/>
      <p:bldP spid="72" grpId="0" bldLvl="0" animBg="1"/>
      <p:bldP spid="7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History of Bible Authorship"/>
          <p:cNvSpPr/>
          <p:nvPr/>
        </p:nvSpPr>
        <p:spPr>
          <a:xfrm>
            <a:off x="457200" y="91440"/>
            <a:ext cx="4286885"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9221" name="Rectangle 6148"/>
          <p:cNvSpPr/>
          <p:nvPr/>
        </p:nvSpPr>
        <p:spPr>
          <a:xfrm>
            <a:off x="4079240" y="2319020"/>
            <a:ext cx="1782445" cy="1734185"/>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986155" y="2790190"/>
            <a:ext cx="7315200" cy="45720"/>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rot="0">
            <a:off x="2132330" y="2745105"/>
            <a:ext cx="1358900" cy="13652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5105"/>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5105"/>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rot="0">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rot="0">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7541895" y="904875"/>
            <a:ext cx="1511935" cy="1242060"/>
          </a:xfrm>
          <a:prstGeom prst="rect">
            <a:avLst/>
          </a:prstGeom>
        </p:spPr>
      </p:pic>
      <p:sp>
        <p:nvSpPr>
          <p:cNvPr id="44" name="Text Box 43"/>
          <p:cNvSpPr txBox="1"/>
          <p:nvPr/>
        </p:nvSpPr>
        <p:spPr>
          <a:xfrm>
            <a:off x="4033520" y="2319655"/>
            <a:ext cx="1874520" cy="320040"/>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8" name="Rectangle 47"/>
          <p:cNvSpPr/>
          <p:nvPr/>
        </p:nvSpPr>
        <p:spPr>
          <a:xfrm rot="16200000">
            <a:off x="5149850" y="3338830"/>
            <a:ext cx="1033145" cy="372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33" name="Rectangle 32"/>
          <p:cNvSpPr/>
          <p:nvPr/>
        </p:nvSpPr>
        <p:spPr>
          <a:xfrm>
            <a:off x="600710" y="2259330"/>
            <a:ext cx="3282315" cy="22815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635" y="-17780"/>
            <a:ext cx="9148445" cy="516191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3" name="Picture 2"/>
          <p:cNvPicPr>
            <a:picLocks noChangeAspect="1"/>
          </p:cNvPicPr>
          <p:nvPr/>
        </p:nvPicPr>
        <p:blipFill>
          <a:blip r:embed="rId2"/>
          <a:stretch>
            <a:fillRect/>
          </a:stretch>
        </p:blipFill>
        <p:spPr>
          <a:xfrm>
            <a:off x="986155" y="133350"/>
            <a:ext cx="7081520" cy="4991735"/>
          </a:xfrm>
          <a:prstGeom prst="rect">
            <a:avLst/>
          </a:prstGeom>
        </p:spPr>
      </p:pic>
      <p:sp>
        <p:nvSpPr>
          <p:cNvPr id="7" name="Text Box 6"/>
          <p:cNvSpPr txBox="1"/>
          <p:nvPr/>
        </p:nvSpPr>
        <p:spPr>
          <a:xfrm>
            <a:off x="2251710" y="2302510"/>
            <a:ext cx="5212080" cy="949960"/>
          </a:xfrm>
          <a:prstGeom prst="rect">
            <a:avLst/>
          </a:prstGeom>
          <a:noFill/>
        </p:spPr>
        <p:txBody>
          <a:bodyPr wrap="square" rtlCol="0">
            <a:spAutoFit/>
          </a:bodyPr>
          <a:p>
            <a:pPr algn="ctr"/>
            <a:r>
              <a:rPr lang="en-US" sz="6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panose="02040502050505030304" charset="0"/>
              </a:rPr>
              <a:t>Genesis 1 - 11</a:t>
            </a:r>
            <a:endParaRPr lang="en-US" sz="6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panose="02040502050505030304" charset="0"/>
            </a:endParaRPr>
          </a:p>
        </p:txBody>
      </p:sp>
      <p:sp>
        <p:nvSpPr>
          <p:cNvPr id="9" name="Text Box 8"/>
          <p:cNvSpPr txBox="1"/>
          <p:nvPr/>
        </p:nvSpPr>
        <p:spPr>
          <a:xfrm>
            <a:off x="1435100" y="3549015"/>
            <a:ext cx="6292850" cy="1289685"/>
          </a:xfrm>
          <a:prstGeom prst="rect">
            <a:avLst/>
          </a:prstGeom>
          <a:noFill/>
        </p:spPr>
        <p:txBody>
          <a:bodyPr wrap="square" rtlCol="0">
            <a:spAutoFit/>
          </a:bodyPr>
          <a:p>
            <a:r>
              <a:rPr lang="en-US" sz="1200" b="1">
                <a:solidFill>
                  <a:srgbClr val="FFFF00"/>
                </a:solidFill>
                <a:latin typeface="+mj-lt"/>
              </a:rPr>
              <a:t>When Adam had lived 130 years, he fathered a son in his own likeness, after his image, and named him Seth. The days of Adam after he fathered Seth were 800 years; and he had other sons and daughters. Thus all the days that Adam lived were 930 years, and he died. </a:t>
            </a:r>
            <a:endParaRPr lang="en-US" sz="1200" b="1">
              <a:solidFill>
                <a:srgbClr val="FFFF00"/>
              </a:solidFill>
              <a:latin typeface="+mj-lt"/>
            </a:endParaRPr>
          </a:p>
          <a:p>
            <a:r>
              <a:rPr lang="en-US" sz="1200" b="1">
                <a:solidFill>
                  <a:srgbClr val="FFFF00"/>
                </a:solidFill>
                <a:latin typeface="+mj-lt"/>
              </a:rPr>
              <a:t>When Seth had lived 105 years, he fathered Enosh. Seth lived after he fathered Enosh 807 years and had other sons and daughters. Thus all the days of Seth were 912 years, and he died. (Gen 5:3-8)</a:t>
            </a:r>
            <a:endParaRPr lang="en-US" sz="1200" b="1">
              <a:solidFill>
                <a:srgbClr val="FFFF00"/>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1" nodeType="afterEffect">
                                  <p:stCondLst>
                                    <p:cond delay="500"/>
                                  </p:stCondLst>
                                  <p:childTnLst>
                                    <p:set>
                                      <p:cBhvr>
                                        <p:cTn id="11" dur="1" fill="hold">
                                          <p:stCondLst>
                                            <p:cond delay="0"/>
                                          </p:stCondLst>
                                        </p:cTn>
                                        <p:tgtEl>
                                          <p:spTgt spid="119"/>
                                        </p:tgtEl>
                                        <p:attrNameLst>
                                          <p:attrName>style.visibility</p:attrName>
                                        </p:attrNameLst>
                                      </p:cBhvr>
                                      <p:to>
                                        <p:strVal val="visible"/>
                                      </p:to>
                                    </p:set>
                                  </p:childTnLst>
                                </p:cTn>
                              </p:par>
                            </p:childTnLst>
                          </p:cTn>
                        </p:par>
                        <p:par>
                          <p:cTn id="12" fill="hold">
                            <p:stCondLst>
                              <p:cond delay="1000"/>
                            </p:stCondLst>
                            <p:childTnLst>
                              <p:par>
                                <p:cTn id="13" presetID="55"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7" grpId="1"/>
      <p:bldP spid="9" grpId="0"/>
      <p:bldP spid="119" grpId="0" animBg="1"/>
      <p:bldP spid="119"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95" name="Background"/>
          <p:cNvGrpSpPr/>
          <p:nvPr/>
        </p:nvGrpSpPr>
        <p:grpSpPr>
          <a:xfrm>
            <a:off x="457200" y="91440"/>
            <a:ext cx="8596630" cy="4753610"/>
            <a:chOff x="720" y="144"/>
            <a:chExt cx="13538" cy="7486"/>
          </a:xfrm>
        </p:grpSpPr>
        <p:sp>
          <p:nvSpPr>
            <p:cNvPr id="9221" name="Rectangle 6148"/>
            <p:cNvSpPr/>
            <p:nvPr/>
          </p:nvSpPr>
          <p:spPr>
            <a:xfrm>
              <a:off x="6424" y="3652"/>
              <a:ext cx="2807" cy="2731"/>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4" name="Freeform 3073"/>
            <p:cNvSpPr/>
            <p:nvPr/>
          </p:nvSpPr>
          <p:spPr>
            <a:xfrm>
              <a:off x="720" y="144"/>
              <a:ext cx="6751" cy="818"/>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11877" y="1425"/>
              <a:ext cx="2381" cy="1956"/>
            </a:xfrm>
            <a:prstGeom prst="rect">
              <a:avLst/>
            </a:prstGeom>
          </p:spPr>
        </p:pic>
        <p:sp>
          <p:nvSpPr>
            <p:cNvPr id="44" name="Text Box 43"/>
            <p:cNvSpPr txBox="1"/>
            <p:nvPr/>
          </p:nvSpPr>
          <p:spPr>
            <a:xfrm>
              <a:off x="6352" y="3653"/>
              <a:ext cx="2952" cy="504"/>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8" name="Rectangle 47"/>
            <p:cNvSpPr/>
            <p:nvPr/>
          </p:nvSpPr>
          <p:spPr>
            <a:xfrm rot="16200000">
              <a:off x="8110" y="5258"/>
              <a:ext cx="1627" cy="5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33" name="Rectangle 32"/>
            <p:cNvSpPr/>
            <p:nvPr/>
          </p:nvSpPr>
          <p:spPr>
            <a:xfrm>
              <a:off x="946" y="3558"/>
              <a:ext cx="5169" cy="3593"/>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Fog"/>
          <p:cNvSpPr/>
          <p:nvPr/>
        </p:nvSpPr>
        <p:spPr>
          <a:xfrm>
            <a:off x="0" y="-5080"/>
            <a:ext cx="9137015" cy="514794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97" name="Closeup"/>
          <p:cNvPicPr>
            <a:picLocks noChangeAspect="1"/>
          </p:cNvPicPr>
          <p:nvPr/>
        </p:nvPicPr>
        <p:blipFill>
          <a:blip r:embed="rId2"/>
          <a:stretch>
            <a:fillRect/>
          </a:stretch>
        </p:blipFill>
        <p:spPr>
          <a:xfrm>
            <a:off x="986155" y="133350"/>
            <a:ext cx="7081520" cy="4991735"/>
          </a:xfrm>
          <a:prstGeom prst="rect">
            <a:avLst/>
          </a:prstGeom>
          <a:gradFill>
            <a:gsLst>
              <a:gs pos="0">
                <a:srgbClr val="FBFB11"/>
              </a:gs>
              <a:gs pos="100000">
                <a:srgbClr val="838309"/>
              </a:gs>
            </a:gsLst>
            <a:lin ang="5400000" scaled="0"/>
          </a:gradFill>
        </p:spPr>
      </p:pic>
      <p:sp>
        <p:nvSpPr>
          <p:cNvPr id="101" name="Adam"/>
          <p:cNvSpPr/>
          <p:nvPr/>
        </p:nvSpPr>
        <p:spPr>
          <a:xfrm>
            <a:off x="1845945" y="731520"/>
            <a:ext cx="233172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Adam</a:t>
            </a:r>
            <a:endParaRPr lang="en-US" sz="1400" b="1">
              <a:latin typeface="Arial Black" panose="020B0A04020102020204" charset="0"/>
            </a:endParaRPr>
          </a:p>
        </p:txBody>
      </p:sp>
      <p:sp>
        <p:nvSpPr>
          <p:cNvPr id="102" name="Seth"/>
          <p:cNvSpPr/>
          <p:nvPr/>
        </p:nvSpPr>
        <p:spPr>
          <a:xfrm>
            <a:off x="2192020" y="914400"/>
            <a:ext cx="229044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Seth</a:t>
            </a:r>
            <a:endParaRPr lang="en-US" sz="1400" b="1">
              <a:latin typeface="Arial Black" panose="020B0A04020102020204" charset="0"/>
            </a:endParaRPr>
          </a:p>
        </p:txBody>
      </p:sp>
      <p:sp>
        <p:nvSpPr>
          <p:cNvPr id="103" name="Enos"/>
          <p:cNvSpPr/>
          <p:nvPr/>
        </p:nvSpPr>
        <p:spPr>
          <a:xfrm>
            <a:off x="2465705" y="1097280"/>
            <a:ext cx="226822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Enos</a:t>
            </a:r>
            <a:endParaRPr lang="en-US" sz="1400" b="1">
              <a:latin typeface="Arial Black" panose="020B0A04020102020204" charset="0"/>
            </a:endParaRPr>
          </a:p>
        </p:txBody>
      </p:sp>
      <p:sp>
        <p:nvSpPr>
          <p:cNvPr id="104" name="Cainan"/>
          <p:cNvSpPr/>
          <p:nvPr/>
        </p:nvSpPr>
        <p:spPr>
          <a:xfrm>
            <a:off x="2681605" y="1280160"/>
            <a:ext cx="231965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Cainan</a:t>
            </a:r>
            <a:endParaRPr lang="en-US" sz="1400" b="1">
              <a:latin typeface="Arial Black" panose="020B0A04020102020204" charset="0"/>
            </a:endParaRPr>
          </a:p>
        </p:txBody>
      </p:sp>
      <p:sp>
        <p:nvSpPr>
          <p:cNvPr id="105" name="Mahalalel"/>
          <p:cNvSpPr/>
          <p:nvPr/>
        </p:nvSpPr>
        <p:spPr>
          <a:xfrm>
            <a:off x="2885440" y="1463040"/>
            <a:ext cx="223075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Mahalalel</a:t>
            </a:r>
            <a:endParaRPr lang="en-US" sz="1400" b="1">
              <a:latin typeface="Arial Black" panose="020B0A04020102020204" charset="0"/>
            </a:endParaRPr>
          </a:p>
        </p:txBody>
      </p:sp>
      <p:sp>
        <p:nvSpPr>
          <p:cNvPr id="106" name="Jared"/>
          <p:cNvSpPr/>
          <p:nvPr/>
        </p:nvSpPr>
        <p:spPr>
          <a:xfrm>
            <a:off x="3037840" y="1645920"/>
            <a:ext cx="241935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Jared</a:t>
            </a:r>
            <a:endParaRPr lang="en-US" sz="1400" b="1">
              <a:latin typeface="Arial Black" panose="020B0A04020102020204" charset="0"/>
            </a:endParaRPr>
          </a:p>
        </p:txBody>
      </p:sp>
      <p:sp>
        <p:nvSpPr>
          <p:cNvPr id="107" name="Enoch"/>
          <p:cNvSpPr/>
          <p:nvPr/>
        </p:nvSpPr>
        <p:spPr>
          <a:xfrm>
            <a:off x="3436620" y="1828800"/>
            <a:ext cx="91440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Enoch</a:t>
            </a:r>
            <a:endParaRPr lang="en-US" sz="1400" b="1">
              <a:latin typeface="Arial Black" panose="020B0A04020102020204" charset="0"/>
            </a:endParaRPr>
          </a:p>
        </p:txBody>
      </p:sp>
      <p:sp>
        <p:nvSpPr>
          <p:cNvPr id="108" name="Methuselah"/>
          <p:cNvSpPr/>
          <p:nvPr/>
        </p:nvSpPr>
        <p:spPr>
          <a:xfrm>
            <a:off x="3614420" y="2011680"/>
            <a:ext cx="242189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Methuselah</a:t>
            </a:r>
            <a:endParaRPr lang="en-US" sz="1400">
              <a:latin typeface="Arial Black" panose="020B0A04020102020204" charset="0"/>
            </a:endParaRPr>
          </a:p>
        </p:txBody>
      </p:sp>
      <p:sp>
        <p:nvSpPr>
          <p:cNvPr id="109" name="Lamech"/>
          <p:cNvSpPr/>
          <p:nvPr/>
        </p:nvSpPr>
        <p:spPr>
          <a:xfrm>
            <a:off x="4072890" y="2194560"/>
            <a:ext cx="196278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Lamech</a:t>
            </a:r>
            <a:endParaRPr lang="en-US" sz="1400">
              <a:latin typeface="Arial Black" panose="020B0A04020102020204" charset="0"/>
            </a:endParaRPr>
          </a:p>
        </p:txBody>
      </p:sp>
      <p:sp>
        <p:nvSpPr>
          <p:cNvPr id="110" name="Noah"/>
          <p:cNvSpPr/>
          <p:nvPr/>
        </p:nvSpPr>
        <p:spPr>
          <a:xfrm>
            <a:off x="4489450" y="2377440"/>
            <a:ext cx="195834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Noah</a:t>
            </a:r>
            <a:endParaRPr lang="en-US" sz="1400">
              <a:latin typeface="Arial Black" panose="020B0A04020102020204" charset="0"/>
            </a:endParaRPr>
          </a:p>
        </p:txBody>
      </p:sp>
      <p:sp>
        <p:nvSpPr>
          <p:cNvPr id="7" name="Flood"/>
          <p:cNvSpPr/>
          <p:nvPr/>
        </p:nvSpPr>
        <p:spPr>
          <a:xfrm>
            <a:off x="5652135" y="222250"/>
            <a:ext cx="805180" cy="4489450"/>
          </a:xfrm>
          <a:custGeom>
            <a:avLst/>
            <a:gdLst>
              <a:gd name="connsiteX0" fmla="*/ 0 w 1063"/>
              <a:gd name="connsiteY0" fmla="*/ 1104 h 7070"/>
              <a:gd name="connsiteX1" fmla="*/ 475 w 1063"/>
              <a:gd name="connsiteY1" fmla="*/ 987 h 7070"/>
              <a:gd name="connsiteX2" fmla="*/ 532 w 1063"/>
              <a:gd name="connsiteY2" fmla="*/ 0 h 7070"/>
              <a:gd name="connsiteX3" fmla="*/ 588 w 1063"/>
              <a:gd name="connsiteY3" fmla="*/ 987 h 7070"/>
              <a:gd name="connsiteX4" fmla="*/ 1063 w 1063"/>
              <a:gd name="connsiteY4" fmla="*/ 1104 h 7070"/>
              <a:gd name="connsiteX5" fmla="*/ 588 w 1063"/>
              <a:gd name="connsiteY5" fmla="*/ 1221 h 7070"/>
              <a:gd name="connsiteX6" fmla="*/ 516 w 1063"/>
              <a:gd name="connsiteY6" fmla="*/ 7070 h 7070"/>
              <a:gd name="connsiteX7" fmla="*/ 475 w 1063"/>
              <a:gd name="connsiteY7" fmla="*/ 1221 h 7070"/>
              <a:gd name="connsiteX8" fmla="*/ 0 w 1063"/>
              <a:gd name="connsiteY8" fmla="*/ 1104 h 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 h="7070">
                <a:moveTo>
                  <a:pt x="0" y="1104"/>
                </a:moveTo>
                <a:lnTo>
                  <a:pt x="475" y="987"/>
                </a:lnTo>
                <a:lnTo>
                  <a:pt x="532" y="0"/>
                </a:lnTo>
                <a:lnTo>
                  <a:pt x="588" y="987"/>
                </a:lnTo>
                <a:lnTo>
                  <a:pt x="1063" y="1104"/>
                </a:lnTo>
                <a:lnTo>
                  <a:pt x="588" y="1221"/>
                </a:lnTo>
                <a:lnTo>
                  <a:pt x="516" y="7070"/>
                </a:lnTo>
                <a:lnTo>
                  <a:pt x="475" y="1221"/>
                </a:lnTo>
                <a:lnTo>
                  <a:pt x="0" y="1104"/>
                </a:lnTo>
                <a:close/>
              </a:path>
            </a:pathLst>
          </a:custGeom>
          <a:gradFill>
            <a:gsLst>
              <a:gs pos="0">
                <a:srgbClr val="FBFB11"/>
              </a:gs>
              <a:gs pos="100000">
                <a:srgbClr val="838309"/>
              </a:gs>
            </a:gsLst>
            <a:lin ang="5400000" scaled="0"/>
          </a:gradFill>
        </p:spPr>
        <p:style>
          <a:lnRef idx="2">
            <a:schemeClr val="accent4"/>
          </a:lnRef>
          <a:fillRef idx="1">
            <a:schemeClr val="lt1"/>
          </a:fillRef>
          <a:effectRef idx="0">
            <a:schemeClr val="accent4"/>
          </a:effectRef>
          <a:fontRef idx="minor">
            <a:schemeClr val="dk1"/>
          </a:fontRef>
        </p:style>
        <p:txBody>
          <a:bodyPr vert="wordArtVertRtl" wrap="none" lIns="0" tIns="0" rIns="0" bIns="0" rtlCol="0" anchor="ctr" anchorCtr="0">
            <a:scene3d>
              <a:camera prst="orthographicFront"/>
              <a:lightRig rig="threePt" dir="t"/>
            </a:scene3d>
          </a:bodyPr>
          <a:p>
            <a:pPr algn="l"/>
            <a:r>
              <a:rPr lang="en-US" sz="1800">
                <a:ln w="10160">
                  <a:solidFill>
                    <a:schemeClr val="accent5"/>
                  </a:solidFill>
                  <a:prstDash val="solid"/>
                </a:ln>
                <a:gradFill>
                  <a:gsLst>
                    <a:gs pos="0">
                      <a:srgbClr val="007BD3"/>
                    </a:gs>
                    <a:gs pos="100000">
                      <a:srgbClr val="034373"/>
                    </a:gs>
                  </a:gsLst>
                  <a:lin ang="5400000" scaled="0"/>
                </a:gradFill>
                <a:effectLst>
                  <a:outerShdw blurRad="38100" dist="22860" dir="5400000" algn="tl" rotWithShape="0">
                    <a:srgbClr val="000000">
                      <a:alpha val="30000"/>
                    </a:srgbClr>
                  </a:outerShdw>
                </a:effectLst>
                <a:latin typeface="Gill Sans Ultra Bold" panose="020B0A02020104020203" charset="0"/>
              </a:rPr>
              <a:t>FLOOD</a:t>
            </a:r>
            <a:endParaRPr lang="en-US" sz="1800">
              <a:ln w="10160">
                <a:solidFill>
                  <a:schemeClr val="accent5"/>
                </a:solidFill>
                <a:prstDash val="solid"/>
              </a:ln>
              <a:gradFill>
                <a:gsLst>
                  <a:gs pos="0">
                    <a:srgbClr val="007BD3"/>
                  </a:gs>
                  <a:gs pos="100000">
                    <a:srgbClr val="034373"/>
                  </a:gs>
                </a:gsLst>
                <a:lin ang="5400000" scaled="0"/>
              </a:gradFill>
              <a:effectLst>
                <a:outerShdw blurRad="38100" dist="22860" dir="5400000" algn="tl" rotWithShape="0">
                  <a:srgbClr val="000000">
                    <a:alpha val="30000"/>
                  </a:srgbClr>
                </a:outerShdw>
              </a:effectLst>
              <a:latin typeface="Gill Sans Ultra Bold" panose="020B0A02020104020203" charset="0"/>
            </a:endParaRPr>
          </a:p>
        </p:txBody>
      </p:sp>
      <p:sp>
        <p:nvSpPr>
          <p:cNvPr id="111" name="Shem"/>
          <p:cNvSpPr/>
          <p:nvPr/>
        </p:nvSpPr>
        <p:spPr>
          <a:xfrm>
            <a:off x="5776595" y="2560320"/>
            <a:ext cx="149288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Shem</a:t>
            </a:r>
            <a:endParaRPr lang="en-US" sz="1400">
              <a:latin typeface="Arial Black" panose="020B0A04020102020204" charset="0"/>
            </a:endParaRPr>
          </a:p>
        </p:txBody>
      </p:sp>
      <p:sp>
        <p:nvSpPr>
          <p:cNvPr id="112" name="Arpachshad"/>
          <p:cNvSpPr/>
          <p:nvPr/>
        </p:nvSpPr>
        <p:spPr>
          <a:xfrm>
            <a:off x="6057900" y="2743200"/>
            <a:ext cx="110045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Arpachshad</a:t>
            </a:r>
            <a:endParaRPr lang="en-US" sz="1400">
              <a:latin typeface="Arial Black" panose="020B0A04020102020204" charset="0"/>
            </a:endParaRPr>
          </a:p>
        </p:txBody>
      </p:sp>
      <p:sp>
        <p:nvSpPr>
          <p:cNvPr id="113" name="Salah"/>
          <p:cNvSpPr/>
          <p:nvPr/>
        </p:nvSpPr>
        <p:spPr>
          <a:xfrm>
            <a:off x="6106795" y="2926080"/>
            <a:ext cx="109601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Salah</a:t>
            </a:r>
            <a:endParaRPr lang="en-US" sz="1400">
              <a:latin typeface="Arial Black" panose="020B0A04020102020204" charset="0"/>
            </a:endParaRPr>
          </a:p>
        </p:txBody>
      </p:sp>
      <p:sp>
        <p:nvSpPr>
          <p:cNvPr id="114" name="Eber"/>
          <p:cNvSpPr/>
          <p:nvPr/>
        </p:nvSpPr>
        <p:spPr>
          <a:xfrm>
            <a:off x="6181725" y="3108960"/>
            <a:ext cx="114109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Eber</a:t>
            </a:r>
            <a:endParaRPr lang="en-US" sz="1400">
              <a:latin typeface="Arial Black" panose="020B0A04020102020204" charset="0"/>
            </a:endParaRPr>
          </a:p>
        </p:txBody>
      </p:sp>
      <p:sp>
        <p:nvSpPr>
          <p:cNvPr id="115" name="Peleg *"/>
          <p:cNvSpPr/>
          <p:nvPr/>
        </p:nvSpPr>
        <p:spPr>
          <a:xfrm>
            <a:off x="6261735" y="3291840"/>
            <a:ext cx="59626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Peleg *</a:t>
            </a:r>
            <a:endParaRPr lang="en-US" sz="1400">
              <a:latin typeface="Arial Black" panose="020B0A04020102020204" charset="0"/>
            </a:endParaRPr>
          </a:p>
        </p:txBody>
      </p:sp>
      <p:sp>
        <p:nvSpPr>
          <p:cNvPr id="116" name="Reu"/>
          <p:cNvSpPr/>
          <p:nvPr/>
        </p:nvSpPr>
        <p:spPr>
          <a:xfrm>
            <a:off x="6339205" y="3474720"/>
            <a:ext cx="59626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Reu</a:t>
            </a:r>
            <a:endParaRPr lang="en-US" sz="1400">
              <a:latin typeface="Arial Black" panose="020B0A04020102020204" charset="0"/>
            </a:endParaRPr>
          </a:p>
        </p:txBody>
      </p:sp>
      <p:sp>
        <p:nvSpPr>
          <p:cNvPr id="117" name="Serug"/>
          <p:cNvSpPr/>
          <p:nvPr/>
        </p:nvSpPr>
        <p:spPr>
          <a:xfrm>
            <a:off x="6430645" y="3657600"/>
            <a:ext cx="57150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Serug</a:t>
            </a:r>
            <a:endParaRPr lang="en-US" sz="1400">
              <a:latin typeface="Arial Black" panose="020B0A04020102020204" charset="0"/>
            </a:endParaRPr>
          </a:p>
        </p:txBody>
      </p:sp>
      <p:sp>
        <p:nvSpPr>
          <p:cNvPr id="99" name="Nahor"/>
          <p:cNvSpPr/>
          <p:nvPr/>
        </p:nvSpPr>
        <p:spPr>
          <a:xfrm>
            <a:off x="6481445" y="3840480"/>
            <a:ext cx="35369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Nahor</a:t>
            </a:r>
            <a:endParaRPr lang="en-US" sz="1400">
              <a:latin typeface="Arial Black" panose="020B0A04020102020204" charset="0"/>
            </a:endParaRPr>
          </a:p>
        </p:txBody>
      </p:sp>
      <p:sp>
        <p:nvSpPr>
          <p:cNvPr id="118" name="Terah"/>
          <p:cNvSpPr/>
          <p:nvPr/>
        </p:nvSpPr>
        <p:spPr>
          <a:xfrm>
            <a:off x="6563995" y="4023360"/>
            <a:ext cx="46736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Terah</a:t>
            </a:r>
            <a:endParaRPr lang="en-US" sz="1400">
              <a:latin typeface="Arial Black" panose="020B0A04020102020204" charset="0"/>
            </a:endParaRPr>
          </a:p>
        </p:txBody>
      </p:sp>
      <p:sp>
        <p:nvSpPr>
          <p:cNvPr id="119" name="Abram"/>
          <p:cNvSpPr/>
          <p:nvPr/>
        </p:nvSpPr>
        <p:spPr>
          <a:xfrm>
            <a:off x="6735445" y="4206240"/>
            <a:ext cx="47879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Abram</a:t>
            </a:r>
            <a:endParaRPr lang="en-US" sz="1400">
              <a:latin typeface="Arial Black" panose="020B0A04020102020204" charset="0"/>
            </a:endParaRPr>
          </a:p>
        </p:txBody>
      </p:sp>
      <p:sp>
        <p:nvSpPr>
          <p:cNvPr id="120" name="Isaac"/>
          <p:cNvSpPr/>
          <p:nvPr/>
        </p:nvSpPr>
        <p:spPr>
          <a:xfrm>
            <a:off x="6980555" y="4389120"/>
            <a:ext cx="36131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Isaac</a:t>
            </a:r>
            <a:endParaRPr lang="en-US" sz="1400">
              <a:latin typeface="Arial Black" panose="020B0A04020102020204" charset="0"/>
            </a:endParaRPr>
          </a:p>
        </p:txBody>
      </p:sp>
      <p:sp>
        <p:nvSpPr>
          <p:cNvPr id="30" name="AdamStar"/>
          <p:cNvSpPr/>
          <p:nvPr/>
        </p:nvSpPr>
        <p:spPr>
          <a:xfrm>
            <a:off x="3954145" y="790575"/>
            <a:ext cx="251460" cy="248920"/>
          </a:xfrm>
          <a:prstGeom prst="star5">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grpSp>
        <p:nvGrpSpPr>
          <p:cNvPr id="40" name="LamechOvalStar"/>
          <p:cNvGrpSpPr/>
          <p:nvPr/>
        </p:nvGrpSpPr>
        <p:grpSpPr>
          <a:xfrm>
            <a:off x="4000500" y="2164503"/>
            <a:ext cx="1815465" cy="182880"/>
            <a:chOff x="6440" y="4120"/>
            <a:chExt cx="2859" cy="432"/>
          </a:xfrm>
        </p:grpSpPr>
        <p:sp>
          <p:nvSpPr>
            <p:cNvPr id="34" name="LamechStar"/>
            <p:cNvSpPr/>
            <p:nvPr/>
          </p:nvSpPr>
          <p:spPr>
            <a:xfrm>
              <a:off x="9011" y="4120"/>
              <a:ext cx="288" cy="432"/>
            </a:xfrm>
            <a:prstGeom prst="star5">
              <a:avLst/>
            </a:prstGeom>
            <a:gradFill>
              <a:gsLst>
                <a:gs pos="0">
                  <a:srgbClr val="FBFB11"/>
                </a:gs>
                <a:gs pos="100000">
                  <a:srgbClr val="838309"/>
                </a:gs>
              </a:gsLst>
              <a:lin ang="858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sp>
          <p:nvSpPr>
            <p:cNvPr id="37" name="LamechOvals"/>
            <p:cNvSpPr/>
            <p:nvPr/>
          </p:nvSpPr>
          <p:spPr>
            <a:xfrm>
              <a:off x="6440" y="4227"/>
              <a:ext cx="216" cy="324"/>
            </a:xfrm>
            <a:prstGeom prst="ellipse">
              <a:avLst/>
            </a:prstGeom>
            <a:gradFill>
              <a:gsLst>
                <a:gs pos="0">
                  <a:srgbClr val="FBFB11"/>
                </a:gs>
                <a:gs pos="100000">
                  <a:srgbClr val="838309"/>
                </a:gs>
              </a:gsLst>
              <a:lin ang="858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grpSp>
      <p:grpSp>
        <p:nvGrpSpPr>
          <p:cNvPr id="41" name="ShemOvalStar"/>
          <p:cNvGrpSpPr/>
          <p:nvPr/>
        </p:nvGrpSpPr>
        <p:grpSpPr>
          <a:xfrm>
            <a:off x="5720715" y="2551430"/>
            <a:ext cx="1557655" cy="182880"/>
            <a:chOff x="9149" y="4718"/>
            <a:chExt cx="2453" cy="288"/>
          </a:xfrm>
        </p:grpSpPr>
        <p:sp>
          <p:nvSpPr>
            <p:cNvPr id="35" name="ShemStar"/>
            <p:cNvSpPr>
              <a:spLocks noChangeAspect="1"/>
            </p:cNvSpPr>
            <p:nvPr/>
          </p:nvSpPr>
          <p:spPr>
            <a:xfrm>
              <a:off x="11314" y="4718"/>
              <a:ext cx="288" cy="288"/>
            </a:xfrm>
            <a:prstGeom prst="star5">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LamechOvals"/>
            <p:cNvSpPr/>
            <p:nvPr/>
          </p:nvSpPr>
          <p:spPr>
            <a:xfrm>
              <a:off x="9149" y="4775"/>
              <a:ext cx="216" cy="216"/>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39" name="IshmaelOvals"/>
          <p:cNvSpPr/>
          <p:nvPr/>
        </p:nvSpPr>
        <p:spPr>
          <a:xfrm>
            <a:off x="6866890" y="4404995"/>
            <a:ext cx="180340" cy="180340"/>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Adam2Lamech"/>
          <p:cNvSpPr/>
          <p:nvPr/>
        </p:nvSpPr>
        <p:spPr>
          <a:xfrm>
            <a:off x="4295140" y="835025"/>
            <a:ext cx="600075" cy="1553210"/>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sz="200">
              <a:solidFill>
                <a:schemeClr val="tx1"/>
              </a:solidFill>
            </a:endParaRPr>
          </a:p>
        </p:txBody>
      </p:sp>
      <p:sp>
        <p:nvSpPr>
          <p:cNvPr id="9" name="Lamech2Shem"/>
          <p:cNvSpPr/>
          <p:nvPr/>
        </p:nvSpPr>
        <p:spPr>
          <a:xfrm>
            <a:off x="5993130" y="2338070"/>
            <a:ext cx="372745" cy="507365"/>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a:solidFill>
                <a:schemeClr val="tx1"/>
              </a:solidFill>
            </a:endParaRPr>
          </a:p>
        </p:txBody>
      </p:sp>
      <p:sp>
        <p:nvSpPr>
          <p:cNvPr id="36" name="Shem2Isaac"/>
          <p:cNvSpPr/>
          <p:nvPr/>
        </p:nvSpPr>
        <p:spPr>
          <a:xfrm>
            <a:off x="7402830" y="2588260"/>
            <a:ext cx="514985" cy="2042160"/>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ppt_h*1.125000"/>
                                          </p:val>
                                        </p:tav>
                                        <p:tav tm="100000">
                                          <p:val>
                                            <p:strVal val="#ppt_y"/>
                                          </p:val>
                                        </p:tav>
                                      </p:tavLst>
                                    </p:anim>
                                    <p:animEffect transition="in" filter="wipe(up)">
                                      <p:cBhvr>
                                        <p:cTn id="8" dur="500"/>
                                        <p:tgtEl>
                                          <p:spTgt spid="10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p:tgtEl>
                                          <p:spTgt spid="102"/>
                                        </p:tgtEl>
                                        <p:attrNameLst>
                                          <p:attrName>ppt_y</p:attrName>
                                        </p:attrNameLst>
                                      </p:cBhvr>
                                      <p:tavLst>
                                        <p:tav tm="0">
                                          <p:val>
                                            <p:strVal val="#ppt_y+#ppt_h*1.125000"/>
                                          </p:val>
                                        </p:tav>
                                        <p:tav tm="100000">
                                          <p:val>
                                            <p:strVal val="#ppt_y"/>
                                          </p:val>
                                        </p:tav>
                                      </p:tavLst>
                                    </p:anim>
                                    <p:animEffect transition="in" filter="wipe(up)">
                                      <p:cBhvr>
                                        <p:cTn id="13" dur="500"/>
                                        <p:tgtEl>
                                          <p:spTgt spid="10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p:tgtEl>
                                          <p:spTgt spid="103"/>
                                        </p:tgtEl>
                                        <p:attrNameLst>
                                          <p:attrName>ppt_y</p:attrName>
                                        </p:attrNameLst>
                                      </p:cBhvr>
                                      <p:tavLst>
                                        <p:tav tm="0">
                                          <p:val>
                                            <p:strVal val="#ppt_y+#ppt_h*1.125000"/>
                                          </p:val>
                                        </p:tav>
                                        <p:tav tm="100000">
                                          <p:val>
                                            <p:strVal val="#ppt_y"/>
                                          </p:val>
                                        </p:tav>
                                      </p:tavLst>
                                    </p:anim>
                                    <p:animEffect transition="in" filter="wipe(up)">
                                      <p:cBhvr>
                                        <p:cTn id="18" dur="500"/>
                                        <p:tgtEl>
                                          <p:spTgt spid="10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p:tgtEl>
                                          <p:spTgt spid="104"/>
                                        </p:tgtEl>
                                        <p:attrNameLst>
                                          <p:attrName>ppt_y</p:attrName>
                                        </p:attrNameLst>
                                      </p:cBhvr>
                                      <p:tavLst>
                                        <p:tav tm="0">
                                          <p:val>
                                            <p:strVal val="#ppt_y+#ppt_h*1.125000"/>
                                          </p:val>
                                        </p:tav>
                                        <p:tav tm="100000">
                                          <p:val>
                                            <p:strVal val="#ppt_y"/>
                                          </p:val>
                                        </p:tav>
                                      </p:tavLst>
                                    </p:anim>
                                    <p:animEffect transition="in" filter="wipe(up)">
                                      <p:cBhvr>
                                        <p:cTn id="23" dur="500"/>
                                        <p:tgtEl>
                                          <p:spTgt spid="10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p:tgtEl>
                                          <p:spTgt spid="105"/>
                                        </p:tgtEl>
                                        <p:attrNameLst>
                                          <p:attrName>ppt_y</p:attrName>
                                        </p:attrNameLst>
                                      </p:cBhvr>
                                      <p:tavLst>
                                        <p:tav tm="0">
                                          <p:val>
                                            <p:strVal val="#ppt_y+#ppt_h*1.125000"/>
                                          </p:val>
                                        </p:tav>
                                        <p:tav tm="100000">
                                          <p:val>
                                            <p:strVal val="#ppt_y"/>
                                          </p:val>
                                        </p:tav>
                                      </p:tavLst>
                                    </p:anim>
                                    <p:animEffect transition="in" filter="wipe(up)">
                                      <p:cBhvr>
                                        <p:cTn id="28" dur="500"/>
                                        <p:tgtEl>
                                          <p:spTgt spid="105"/>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additive="base">
                                        <p:cTn id="32" dur="500"/>
                                        <p:tgtEl>
                                          <p:spTgt spid="106"/>
                                        </p:tgtEl>
                                        <p:attrNameLst>
                                          <p:attrName>ppt_y</p:attrName>
                                        </p:attrNameLst>
                                      </p:cBhvr>
                                      <p:tavLst>
                                        <p:tav tm="0">
                                          <p:val>
                                            <p:strVal val="#ppt_y+#ppt_h*1.125000"/>
                                          </p:val>
                                        </p:tav>
                                        <p:tav tm="100000">
                                          <p:val>
                                            <p:strVal val="#ppt_y"/>
                                          </p:val>
                                        </p:tav>
                                      </p:tavLst>
                                    </p:anim>
                                    <p:animEffect transition="in" filter="wipe(up)">
                                      <p:cBhvr>
                                        <p:cTn id="33" dur="500"/>
                                        <p:tgtEl>
                                          <p:spTgt spid="106"/>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500"/>
                                        <p:tgtEl>
                                          <p:spTgt spid="107"/>
                                        </p:tgtEl>
                                        <p:attrNameLst>
                                          <p:attrName>ppt_y</p:attrName>
                                        </p:attrNameLst>
                                      </p:cBhvr>
                                      <p:tavLst>
                                        <p:tav tm="0">
                                          <p:val>
                                            <p:strVal val="#ppt_y+#ppt_h*1.125000"/>
                                          </p:val>
                                        </p:tav>
                                        <p:tav tm="100000">
                                          <p:val>
                                            <p:strVal val="#ppt_y"/>
                                          </p:val>
                                        </p:tav>
                                      </p:tavLst>
                                    </p:anim>
                                    <p:animEffect transition="in" filter="wipe(up)">
                                      <p:cBhvr>
                                        <p:cTn id="38" dur="500"/>
                                        <p:tgtEl>
                                          <p:spTgt spid="107"/>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additive="base">
                                        <p:cTn id="42" dur="500"/>
                                        <p:tgtEl>
                                          <p:spTgt spid="108"/>
                                        </p:tgtEl>
                                        <p:attrNameLst>
                                          <p:attrName>ppt_y</p:attrName>
                                        </p:attrNameLst>
                                      </p:cBhvr>
                                      <p:tavLst>
                                        <p:tav tm="0">
                                          <p:val>
                                            <p:strVal val="#ppt_y+#ppt_h*1.125000"/>
                                          </p:val>
                                        </p:tav>
                                        <p:tav tm="100000">
                                          <p:val>
                                            <p:strVal val="#ppt_y"/>
                                          </p:val>
                                        </p:tav>
                                      </p:tavLst>
                                    </p:anim>
                                    <p:animEffect transition="in" filter="wipe(up)">
                                      <p:cBhvr>
                                        <p:cTn id="43" dur="500"/>
                                        <p:tgtEl>
                                          <p:spTgt spid="108"/>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p:tgtEl>
                                          <p:spTgt spid="109"/>
                                        </p:tgtEl>
                                        <p:attrNameLst>
                                          <p:attrName>ppt_y</p:attrName>
                                        </p:attrNameLst>
                                      </p:cBhvr>
                                      <p:tavLst>
                                        <p:tav tm="0">
                                          <p:val>
                                            <p:strVal val="#ppt_y+#ppt_h*1.125000"/>
                                          </p:val>
                                        </p:tav>
                                        <p:tav tm="100000">
                                          <p:val>
                                            <p:strVal val="#ppt_y"/>
                                          </p:val>
                                        </p:tav>
                                      </p:tavLst>
                                    </p:anim>
                                    <p:animEffect transition="in" filter="wipe(up)">
                                      <p:cBhvr>
                                        <p:cTn id="48" dur="500"/>
                                        <p:tgtEl>
                                          <p:spTgt spid="109"/>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p:tgtEl>
                                          <p:spTgt spid="110"/>
                                        </p:tgtEl>
                                        <p:attrNameLst>
                                          <p:attrName>ppt_y</p:attrName>
                                        </p:attrNameLst>
                                      </p:cBhvr>
                                      <p:tavLst>
                                        <p:tav tm="0">
                                          <p:val>
                                            <p:strVal val="#ppt_y+#ppt_h*1.125000"/>
                                          </p:val>
                                        </p:tav>
                                        <p:tav tm="100000">
                                          <p:val>
                                            <p:strVal val="#ppt_y"/>
                                          </p:val>
                                        </p:tav>
                                      </p:tavLst>
                                    </p:anim>
                                    <p:animEffect transition="in" filter="wipe(up)">
                                      <p:cBhvr>
                                        <p:cTn id="53" dur="500"/>
                                        <p:tgtEl>
                                          <p:spTgt spid="110"/>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p:tgtEl>
                                          <p:spTgt spid="111"/>
                                        </p:tgtEl>
                                        <p:attrNameLst>
                                          <p:attrName>ppt_y</p:attrName>
                                        </p:attrNameLst>
                                      </p:cBhvr>
                                      <p:tavLst>
                                        <p:tav tm="0">
                                          <p:val>
                                            <p:strVal val="#ppt_y+#ppt_h*1.125000"/>
                                          </p:val>
                                        </p:tav>
                                        <p:tav tm="100000">
                                          <p:val>
                                            <p:strVal val="#ppt_y"/>
                                          </p:val>
                                        </p:tav>
                                      </p:tavLst>
                                    </p:anim>
                                    <p:animEffect transition="in" filter="wipe(up)">
                                      <p:cBhvr>
                                        <p:cTn id="58" dur="500"/>
                                        <p:tgtEl>
                                          <p:spTgt spid="111"/>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 calcmode="lin" valueType="num">
                                      <p:cBhvr additive="base">
                                        <p:cTn id="62" dur="500"/>
                                        <p:tgtEl>
                                          <p:spTgt spid="112"/>
                                        </p:tgtEl>
                                        <p:attrNameLst>
                                          <p:attrName>ppt_y</p:attrName>
                                        </p:attrNameLst>
                                      </p:cBhvr>
                                      <p:tavLst>
                                        <p:tav tm="0">
                                          <p:val>
                                            <p:strVal val="#ppt_y+#ppt_h*1.125000"/>
                                          </p:val>
                                        </p:tav>
                                        <p:tav tm="100000">
                                          <p:val>
                                            <p:strVal val="#ppt_y"/>
                                          </p:val>
                                        </p:tav>
                                      </p:tavLst>
                                    </p:anim>
                                    <p:animEffect transition="in" filter="wipe(up)">
                                      <p:cBhvr>
                                        <p:cTn id="63" dur="500"/>
                                        <p:tgtEl>
                                          <p:spTgt spid="112"/>
                                        </p:tgtEl>
                                      </p:cBhvr>
                                    </p:animEffect>
                                  </p:childTnLst>
                                </p:cTn>
                              </p:par>
                            </p:childTnLst>
                          </p:cTn>
                        </p:par>
                        <p:par>
                          <p:cTn id="64" fill="hold">
                            <p:stCondLst>
                              <p:cond delay="6000"/>
                            </p:stCondLst>
                            <p:childTnLst>
                              <p:par>
                                <p:cTn id="65" presetID="12" presetClass="entr" presetSubtype="4" fill="hold" grpId="0" nodeType="afterEffect">
                                  <p:stCondLst>
                                    <p:cond delay="0"/>
                                  </p:stCondLst>
                                  <p:childTnLst>
                                    <p:set>
                                      <p:cBhvr>
                                        <p:cTn id="66" dur="1" fill="hold">
                                          <p:stCondLst>
                                            <p:cond delay="0"/>
                                          </p:stCondLst>
                                        </p:cTn>
                                        <p:tgtEl>
                                          <p:spTgt spid="113"/>
                                        </p:tgtEl>
                                        <p:attrNameLst>
                                          <p:attrName>style.visibility</p:attrName>
                                        </p:attrNameLst>
                                      </p:cBhvr>
                                      <p:to>
                                        <p:strVal val="visible"/>
                                      </p:to>
                                    </p:set>
                                    <p:anim calcmode="lin" valueType="num">
                                      <p:cBhvr additive="base">
                                        <p:cTn id="67" dur="500"/>
                                        <p:tgtEl>
                                          <p:spTgt spid="113"/>
                                        </p:tgtEl>
                                        <p:attrNameLst>
                                          <p:attrName>ppt_y</p:attrName>
                                        </p:attrNameLst>
                                      </p:cBhvr>
                                      <p:tavLst>
                                        <p:tav tm="0">
                                          <p:val>
                                            <p:strVal val="#ppt_y+#ppt_h*1.125000"/>
                                          </p:val>
                                        </p:tav>
                                        <p:tav tm="100000">
                                          <p:val>
                                            <p:strVal val="#ppt_y"/>
                                          </p:val>
                                        </p:tav>
                                      </p:tavLst>
                                    </p:anim>
                                    <p:animEffect transition="in" filter="wipe(up)">
                                      <p:cBhvr>
                                        <p:cTn id="68" dur="500"/>
                                        <p:tgtEl>
                                          <p:spTgt spid="113"/>
                                        </p:tgtEl>
                                      </p:cBhvr>
                                    </p:animEffect>
                                  </p:childTnLst>
                                </p:cTn>
                              </p:par>
                            </p:childTnLst>
                          </p:cTn>
                        </p:par>
                        <p:par>
                          <p:cTn id="69" fill="hold">
                            <p:stCondLst>
                              <p:cond delay="6500"/>
                            </p:stCondLst>
                            <p:childTnLst>
                              <p:par>
                                <p:cTn id="70" presetID="12" presetClass="entr" presetSubtype="4" fill="hold" grpId="0" nodeType="afterEffect">
                                  <p:stCondLst>
                                    <p:cond delay="0"/>
                                  </p:stCondLst>
                                  <p:childTnLst>
                                    <p:set>
                                      <p:cBhvr>
                                        <p:cTn id="71" dur="1" fill="hold">
                                          <p:stCondLst>
                                            <p:cond delay="0"/>
                                          </p:stCondLst>
                                        </p:cTn>
                                        <p:tgtEl>
                                          <p:spTgt spid="114"/>
                                        </p:tgtEl>
                                        <p:attrNameLst>
                                          <p:attrName>style.visibility</p:attrName>
                                        </p:attrNameLst>
                                      </p:cBhvr>
                                      <p:to>
                                        <p:strVal val="visible"/>
                                      </p:to>
                                    </p:set>
                                    <p:anim calcmode="lin" valueType="num">
                                      <p:cBhvr additive="base">
                                        <p:cTn id="72" dur="500"/>
                                        <p:tgtEl>
                                          <p:spTgt spid="114"/>
                                        </p:tgtEl>
                                        <p:attrNameLst>
                                          <p:attrName>ppt_y</p:attrName>
                                        </p:attrNameLst>
                                      </p:cBhvr>
                                      <p:tavLst>
                                        <p:tav tm="0">
                                          <p:val>
                                            <p:strVal val="#ppt_y+#ppt_h*1.125000"/>
                                          </p:val>
                                        </p:tav>
                                        <p:tav tm="100000">
                                          <p:val>
                                            <p:strVal val="#ppt_y"/>
                                          </p:val>
                                        </p:tav>
                                      </p:tavLst>
                                    </p:anim>
                                    <p:animEffect transition="in" filter="wipe(up)">
                                      <p:cBhvr>
                                        <p:cTn id="73" dur="500"/>
                                        <p:tgtEl>
                                          <p:spTgt spid="114"/>
                                        </p:tgtEl>
                                      </p:cBhvr>
                                    </p:animEffect>
                                  </p:childTnLst>
                                </p:cTn>
                              </p:par>
                            </p:childTnLst>
                          </p:cTn>
                        </p:par>
                        <p:par>
                          <p:cTn id="74" fill="hold">
                            <p:stCondLst>
                              <p:cond delay="7000"/>
                            </p:stCondLst>
                            <p:childTnLst>
                              <p:par>
                                <p:cTn id="75" presetID="12" presetClass="entr" presetSubtype="4" fill="hold" grpId="0" nodeType="afterEffect">
                                  <p:stCondLst>
                                    <p:cond delay="0"/>
                                  </p:stCondLst>
                                  <p:childTnLst>
                                    <p:set>
                                      <p:cBhvr>
                                        <p:cTn id="76" dur="1" fill="hold">
                                          <p:stCondLst>
                                            <p:cond delay="0"/>
                                          </p:stCondLst>
                                        </p:cTn>
                                        <p:tgtEl>
                                          <p:spTgt spid="115"/>
                                        </p:tgtEl>
                                        <p:attrNameLst>
                                          <p:attrName>style.visibility</p:attrName>
                                        </p:attrNameLst>
                                      </p:cBhvr>
                                      <p:to>
                                        <p:strVal val="visible"/>
                                      </p:to>
                                    </p:set>
                                    <p:anim calcmode="lin" valueType="num">
                                      <p:cBhvr additive="base">
                                        <p:cTn id="77" dur="500"/>
                                        <p:tgtEl>
                                          <p:spTgt spid="115"/>
                                        </p:tgtEl>
                                        <p:attrNameLst>
                                          <p:attrName>ppt_y</p:attrName>
                                        </p:attrNameLst>
                                      </p:cBhvr>
                                      <p:tavLst>
                                        <p:tav tm="0">
                                          <p:val>
                                            <p:strVal val="#ppt_y+#ppt_h*1.125000"/>
                                          </p:val>
                                        </p:tav>
                                        <p:tav tm="100000">
                                          <p:val>
                                            <p:strVal val="#ppt_y"/>
                                          </p:val>
                                        </p:tav>
                                      </p:tavLst>
                                    </p:anim>
                                    <p:animEffect transition="in" filter="wipe(up)">
                                      <p:cBhvr>
                                        <p:cTn id="78" dur="500"/>
                                        <p:tgtEl>
                                          <p:spTgt spid="115"/>
                                        </p:tgtEl>
                                      </p:cBhvr>
                                    </p:animEffect>
                                  </p:childTnLst>
                                </p:cTn>
                              </p:par>
                            </p:childTnLst>
                          </p:cTn>
                        </p:par>
                        <p:par>
                          <p:cTn id="79" fill="hold">
                            <p:stCondLst>
                              <p:cond delay="7500"/>
                            </p:stCondLst>
                            <p:childTnLst>
                              <p:par>
                                <p:cTn id="80" presetID="12" presetClass="entr" presetSubtype="4" fill="hold" grpId="0"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p:tgtEl>
                                          <p:spTgt spid="116"/>
                                        </p:tgtEl>
                                        <p:attrNameLst>
                                          <p:attrName>ppt_y</p:attrName>
                                        </p:attrNameLst>
                                      </p:cBhvr>
                                      <p:tavLst>
                                        <p:tav tm="0">
                                          <p:val>
                                            <p:strVal val="#ppt_y+#ppt_h*1.125000"/>
                                          </p:val>
                                        </p:tav>
                                        <p:tav tm="100000">
                                          <p:val>
                                            <p:strVal val="#ppt_y"/>
                                          </p:val>
                                        </p:tav>
                                      </p:tavLst>
                                    </p:anim>
                                    <p:animEffect transition="in" filter="wipe(up)">
                                      <p:cBhvr>
                                        <p:cTn id="83" dur="500"/>
                                        <p:tgtEl>
                                          <p:spTgt spid="116"/>
                                        </p:tgtEl>
                                      </p:cBhvr>
                                    </p:animEffect>
                                  </p:childTnLst>
                                </p:cTn>
                              </p:par>
                            </p:childTnLst>
                          </p:cTn>
                        </p:par>
                        <p:par>
                          <p:cTn id="84" fill="hold">
                            <p:stCondLst>
                              <p:cond delay="8000"/>
                            </p:stCondLst>
                            <p:childTnLst>
                              <p:par>
                                <p:cTn id="85" presetID="12" presetClass="entr" presetSubtype="4" fill="hold" grpId="0"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additive="base">
                                        <p:cTn id="87" dur="500"/>
                                        <p:tgtEl>
                                          <p:spTgt spid="117"/>
                                        </p:tgtEl>
                                        <p:attrNameLst>
                                          <p:attrName>ppt_y</p:attrName>
                                        </p:attrNameLst>
                                      </p:cBhvr>
                                      <p:tavLst>
                                        <p:tav tm="0">
                                          <p:val>
                                            <p:strVal val="#ppt_y+#ppt_h*1.125000"/>
                                          </p:val>
                                        </p:tav>
                                        <p:tav tm="100000">
                                          <p:val>
                                            <p:strVal val="#ppt_y"/>
                                          </p:val>
                                        </p:tav>
                                      </p:tavLst>
                                    </p:anim>
                                    <p:animEffect transition="in" filter="wipe(up)">
                                      <p:cBhvr>
                                        <p:cTn id="88" dur="500"/>
                                        <p:tgtEl>
                                          <p:spTgt spid="117"/>
                                        </p:tgtEl>
                                      </p:cBhvr>
                                    </p:animEffect>
                                  </p:childTnLst>
                                </p:cTn>
                              </p:par>
                            </p:childTnLst>
                          </p:cTn>
                        </p:par>
                        <p:par>
                          <p:cTn id="89" fill="hold">
                            <p:stCondLst>
                              <p:cond delay="8500"/>
                            </p:stCondLst>
                            <p:childTnLst>
                              <p:par>
                                <p:cTn id="90" presetID="12" presetClass="entr" presetSubtype="4" fill="hold" grpId="0" nodeType="afterEffect">
                                  <p:stCondLst>
                                    <p:cond delay="0"/>
                                  </p:stCondLst>
                                  <p:childTnLst>
                                    <p:set>
                                      <p:cBhvr>
                                        <p:cTn id="91" dur="1" fill="hold">
                                          <p:stCondLst>
                                            <p:cond delay="0"/>
                                          </p:stCondLst>
                                        </p:cTn>
                                        <p:tgtEl>
                                          <p:spTgt spid="99"/>
                                        </p:tgtEl>
                                        <p:attrNameLst>
                                          <p:attrName>style.visibility</p:attrName>
                                        </p:attrNameLst>
                                      </p:cBhvr>
                                      <p:to>
                                        <p:strVal val="visible"/>
                                      </p:to>
                                    </p:set>
                                    <p:anim calcmode="lin" valueType="num">
                                      <p:cBhvr additive="base">
                                        <p:cTn id="92" dur="500"/>
                                        <p:tgtEl>
                                          <p:spTgt spid="99"/>
                                        </p:tgtEl>
                                        <p:attrNameLst>
                                          <p:attrName>ppt_y</p:attrName>
                                        </p:attrNameLst>
                                      </p:cBhvr>
                                      <p:tavLst>
                                        <p:tav tm="0">
                                          <p:val>
                                            <p:strVal val="#ppt_y+#ppt_h*1.125000"/>
                                          </p:val>
                                        </p:tav>
                                        <p:tav tm="100000">
                                          <p:val>
                                            <p:strVal val="#ppt_y"/>
                                          </p:val>
                                        </p:tav>
                                      </p:tavLst>
                                    </p:anim>
                                    <p:animEffect transition="in" filter="wipe(up)">
                                      <p:cBhvr>
                                        <p:cTn id="93" dur="500"/>
                                        <p:tgtEl>
                                          <p:spTgt spid="99"/>
                                        </p:tgtEl>
                                      </p:cBhvr>
                                    </p:animEffect>
                                  </p:childTnLst>
                                </p:cTn>
                              </p:par>
                            </p:childTnLst>
                          </p:cTn>
                        </p:par>
                        <p:par>
                          <p:cTn id="94" fill="hold">
                            <p:stCondLst>
                              <p:cond delay="9000"/>
                            </p:stCondLst>
                            <p:childTnLst>
                              <p:par>
                                <p:cTn id="95" presetID="12" presetClass="entr" presetSubtype="4" fill="hold" grpId="0" nodeType="afterEffect">
                                  <p:stCondLst>
                                    <p:cond delay="0"/>
                                  </p:stCondLst>
                                  <p:childTnLst>
                                    <p:set>
                                      <p:cBhvr>
                                        <p:cTn id="96" dur="1" fill="hold">
                                          <p:stCondLst>
                                            <p:cond delay="0"/>
                                          </p:stCondLst>
                                        </p:cTn>
                                        <p:tgtEl>
                                          <p:spTgt spid="118"/>
                                        </p:tgtEl>
                                        <p:attrNameLst>
                                          <p:attrName>style.visibility</p:attrName>
                                        </p:attrNameLst>
                                      </p:cBhvr>
                                      <p:to>
                                        <p:strVal val="visible"/>
                                      </p:to>
                                    </p:set>
                                    <p:anim calcmode="lin" valueType="num">
                                      <p:cBhvr additive="base">
                                        <p:cTn id="97" dur="500"/>
                                        <p:tgtEl>
                                          <p:spTgt spid="118"/>
                                        </p:tgtEl>
                                        <p:attrNameLst>
                                          <p:attrName>ppt_y</p:attrName>
                                        </p:attrNameLst>
                                      </p:cBhvr>
                                      <p:tavLst>
                                        <p:tav tm="0">
                                          <p:val>
                                            <p:strVal val="#ppt_y+#ppt_h*1.125000"/>
                                          </p:val>
                                        </p:tav>
                                        <p:tav tm="100000">
                                          <p:val>
                                            <p:strVal val="#ppt_y"/>
                                          </p:val>
                                        </p:tav>
                                      </p:tavLst>
                                    </p:anim>
                                    <p:animEffect transition="in" filter="wipe(up)">
                                      <p:cBhvr>
                                        <p:cTn id="98" dur="500"/>
                                        <p:tgtEl>
                                          <p:spTgt spid="118"/>
                                        </p:tgtEl>
                                      </p:cBhvr>
                                    </p:animEffect>
                                  </p:childTnLst>
                                </p:cTn>
                              </p:par>
                            </p:childTnLst>
                          </p:cTn>
                        </p:par>
                        <p:par>
                          <p:cTn id="99" fill="hold">
                            <p:stCondLst>
                              <p:cond delay="9500"/>
                            </p:stCondLst>
                            <p:childTnLst>
                              <p:par>
                                <p:cTn id="100" presetID="12" presetClass="entr" presetSubtype="4" fill="hold" grpId="0" nodeType="afterEffect">
                                  <p:stCondLst>
                                    <p:cond delay="0"/>
                                  </p:stCondLst>
                                  <p:childTnLst>
                                    <p:set>
                                      <p:cBhvr>
                                        <p:cTn id="101" dur="1" fill="hold">
                                          <p:stCondLst>
                                            <p:cond delay="0"/>
                                          </p:stCondLst>
                                        </p:cTn>
                                        <p:tgtEl>
                                          <p:spTgt spid="119"/>
                                        </p:tgtEl>
                                        <p:attrNameLst>
                                          <p:attrName>style.visibility</p:attrName>
                                        </p:attrNameLst>
                                      </p:cBhvr>
                                      <p:to>
                                        <p:strVal val="visible"/>
                                      </p:to>
                                    </p:set>
                                    <p:anim calcmode="lin" valueType="num">
                                      <p:cBhvr additive="base">
                                        <p:cTn id="102" dur="500"/>
                                        <p:tgtEl>
                                          <p:spTgt spid="119"/>
                                        </p:tgtEl>
                                        <p:attrNameLst>
                                          <p:attrName>ppt_y</p:attrName>
                                        </p:attrNameLst>
                                      </p:cBhvr>
                                      <p:tavLst>
                                        <p:tav tm="0">
                                          <p:val>
                                            <p:strVal val="#ppt_y+#ppt_h*1.125000"/>
                                          </p:val>
                                        </p:tav>
                                        <p:tav tm="100000">
                                          <p:val>
                                            <p:strVal val="#ppt_y"/>
                                          </p:val>
                                        </p:tav>
                                      </p:tavLst>
                                    </p:anim>
                                    <p:animEffect transition="in" filter="wipe(up)">
                                      <p:cBhvr>
                                        <p:cTn id="103" dur="500"/>
                                        <p:tgtEl>
                                          <p:spTgt spid="119"/>
                                        </p:tgtEl>
                                      </p:cBhvr>
                                    </p:animEffect>
                                  </p:childTnLst>
                                </p:cTn>
                              </p:par>
                            </p:childTnLst>
                          </p:cTn>
                        </p:par>
                        <p:par>
                          <p:cTn id="104" fill="hold">
                            <p:stCondLst>
                              <p:cond delay="10000"/>
                            </p:stCondLst>
                            <p:childTnLst>
                              <p:par>
                                <p:cTn id="105" presetID="12" presetClass="entr" presetSubtype="4" fill="hold" grpId="0" nodeType="afterEffect">
                                  <p:stCondLst>
                                    <p:cond delay="0"/>
                                  </p:stCondLst>
                                  <p:childTnLst>
                                    <p:set>
                                      <p:cBhvr>
                                        <p:cTn id="106" dur="1" fill="hold">
                                          <p:stCondLst>
                                            <p:cond delay="0"/>
                                          </p:stCondLst>
                                        </p:cTn>
                                        <p:tgtEl>
                                          <p:spTgt spid="120"/>
                                        </p:tgtEl>
                                        <p:attrNameLst>
                                          <p:attrName>style.visibility</p:attrName>
                                        </p:attrNameLst>
                                      </p:cBhvr>
                                      <p:to>
                                        <p:strVal val="visible"/>
                                      </p:to>
                                    </p:set>
                                    <p:anim calcmode="lin" valueType="num">
                                      <p:cBhvr additive="base">
                                        <p:cTn id="107" dur="500"/>
                                        <p:tgtEl>
                                          <p:spTgt spid="120"/>
                                        </p:tgtEl>
                                        <p:attrNameLst>
                                          <p:attrName>ppt_y</p:attrName>
                                        </p:attrNameLst>
                                      </p:cBhvr>
                                      <p:tavLst>
                                        <p:tav tm="0">
                                          <p:val>
                                            <p:strVal val="#ppt_y+#ppt_h*1.125000"/>
                                          </p:val>
                                        </p:tav>
                                        <p:tav tm="100000">
                                          <p:val>
                                            <p:strVal val="#ppt_y"/>
                                          </p:val>
                                        </p:tav>
                                      </p:tavLst>
                                    </p:anim>
                                    <p:animEffect transition="in" filter="wipe(up)">
                                      <p:cBhvr>
                                        <p:cTn id="108" dur="500"/>
                                        <p:tgtEl>
                                          <p:spTgt spid="120"/>
                                        </p:tgtEl>
                                      </p:cBhvr>
                                    </p:animEffect>
                                  </p:childTnLst>
                                </p:cTn>
                              </p:par>
                            </p:childTnLst>
                          </p:cTn>
                        </p:par>
                      </p:childTnLst>
                    </p:cTn>
                  </p:par>
                  <p:par>
                    <p:cTn id="109" fill="hold">
                      <p:stCondLst>
                        <p:cond delay="indefinite"/>
                      </p:stCondLst>
                      <p:childTnLst>
                        <p:par>
                          <p:cTn id="110" fill="hold">
                            <p:stCondLst>
                              <p:cond delay="0"/>
                            </p:stCondLst>
                            <p:childTnLst>
                              <p:par>
                                <p:cTn id="111" presetID="55" presetClass="entr" presetSubtype="0" fill="hold" grpId="0" nodeType="click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1000" fill="hold"/>
                                        <p:tgtEl>
                                          <p:spTgt spid="7"/>
                                        </p:tgtEl>
                                        <p:attrNameLst>
                                          <p:attrName>ppt_w</p:attrName>
                                        </p:attrNameLst>
                                      </p:cBhvr>
                                      <p:tavLst>
                                        <p:tav tm="0">
                                          <p:val>
                                            <p:strVal val="#ppt_w*0.70"/>
                                          </p:val>
                                        </p:tav>
                                        <p:tav tm="100000">
                                          <p:val>
                                            <p:strVal val="#ppt_w"/>
                                          </p:val>
                                        </p:tav>
                                      </p:tavLst>
                                    </p:anim>
                                    <p:anim calcmode="lin" valueType="num">
                                      <p:cBhvr>
                                        <p:cTn id="114" dur="1000" fill="hold"/>
                                        <p:tgtEl>
                                          <p:spTgt spid="7"/>
                                        </p:tgtEl>
                                        <p:attrNameLst>
                                          <p:attrName>ppt_h</p:attrName>
                                        </p:attrNameLst>
                                      </p:cBhvr>
                                      <p:tavLst>
                                        <p:tav tm="0">
                                          <p:val>
                                            <p:strVal val="#ppt_h"/>
                                          </p:val>
                                        </p:tav>
                                        <p:tav tm="100000">
                                          <p:val>
                                            <p:strVal val="#ppt_h"/>
                                          </p:val>
                                        </p:tav>
                                      </p:tavLst>
                                    </p:anim>
                                    <p:animEffect transition="in" filter="fade">
                                      <p:cBhvr>
                                        <p:cTn id="115" dur="1000"/>
                                        <p:tgtEl>
                                          <p:spTgt spid="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9"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1"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wipe(up)">
                                      <p:cBhvr>
                                        <p:cTn id="125" dur="500"/>
                                        <p:tgtEl>
                                          <p:spTgt spid="3"/>
                                        </p:tgtEl>
                                      </p:cBhvr>
                                    </p:animEffect>
                                  </p:childTnLst>
                                </p:cTn>
                              </p:par>
                            </p:childTnLst>
                          </p:cTn>
                        </p:par>
                        <p:par>
                          <p:cTn id="126" fill="hold">
                            <p:stCondLst>
                              <p:cond delay="500"/>
                            </p:stCondLst>
                            <p:childTnLst>
                              <p:par>
                                <p:cTn id="127" presetID="22" presetClass="entr" presetSubtype="8" fill="hold" nodeType="after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wipe(left)">
                                      <p:cBhvr>
                                        <p:cTn id="129" dur="30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1" nodeType="click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wipe(up)">
                                      <p:cBhvr>
                                        <p:cTn id="134" dur="500"/>
                                        <p:tgtEl>
                                          <p:spTgt spid="9"/>
                                        </p:tgtEl>
                                      </p:cBhvr>
                                    </p:animEffect>
                                  </p:childTnLst>
                                </p:cTn>
                              </p:par>
                            </p:childTnLst>
                          </p:cTn>
                        </p:par>
                        <p:par>
                          <p:cTn id="135" fill="hold">
                            <p:stCondLst>
                              <p:cond delay="500"/>
                            </p:stCondLst>
                            <p:childTnLst>
                              <p:par>
                                <p:cTn id="136" presetID="22" presetClass="entr" presetSubtype="8" fill="hold" nodeType="after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ipe(left)">
                                      <p:cBhvr>
                                        <p:cTn id="138" dur="30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1" nodeType="click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wipe(up)">
                                      <p:cBhvr>
                                        <p:cTn id="143" dur="500"/>
                                        <p:tgtEl>
                                          <p:spTgt spid="3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2" grpId="0" bldLvl="0" animBg="1"/>
      <p:bldP spid="103" grpId="0" bldLvl="0" animBg="1"/>
      <p:bldP spid="104" grpId="0" bldLvl="0" animBg="1" uiExpand="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4" grpId="0" bldLvl="0" animBg="1"/>
      <p:bldP spid="115" grpId="0" bldLvl="0" animBg="1"/>
      <p:bldP spid="116" grpId="0" bldLvl="0" animBg="1"/>
      <p:bldP spid="117" grpId="0" bldLvl="0" animBg="1"/>
      <p:bldP spid="99" grpId="0" bldLvl="0" animBg="1"/>
      <p:bldP spid="118" grpId="0" bldLvl="0" animBg="1"/>
      <p:bldP spid="119" grpId="0" bldLvl="0" animBg="1"/>
      <p:bldP spid="120" grpId="0" bldLvl="0" animBg="1"/>
      <p:bldP spid="7" grpId="0" bldLvl="0" animBg="1"/>
      <p:bldP spid="16" grpId="0" animBg="1"/>
      <p:bldP spid="30" grpId="0" animBg="1"/>
      <p:bldP spid="30" grpId="1" animBg="1"/>
      <p:bldP spid="30" grpId="2" animBg="1"/>
      <p:bldP spid="30" grpId="3" animBg="1"/>
      <p:bldP spid="30" grpId="4" animBg="1"/>
      <p:bldP spid="30" grpId="5" animBg="1"/>
      <p:bldP spid="30" grpId="6" animBg="1"/>
      <p:bldP spid="30" grpId="7" animBg="1"/>
      <p:bldP spid="30" grpId="8" animBg="1"/>
      <p:bldP spid="30" grpId="9" bldLvl="0" animBg="1"/>
      <p:bldP spid="39" grpId="0" bldLvl="0" animBg="1"/>
      <p:bldP spid="3" grpId="0" animBg="1"/>
      <p:bldP spid="3" grpId="1" bldLvl="0" animBg="1"/>
      <p:bldP spid="9" grpId="0" animBg="1"/>
      <p:bldP spid="9" grpId="1" bldLvl="0" animBg="1"/>
      <p:bldP spid="36" grpId="0" animBg="1"/>
      <p:bldP spid="36"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3" name="PreviousSlide"/>
          <p:cNvGrpSpPr/>
          <p:nvPr/>
        </p:nvGrpSpPr>
        <p:grpSpPr>
          <a:xfrm>
            <a:off x="457200" y="91440"/>
            <a:ext cx="8596630" cy="5021580"/>
            <a:chOff x="720" y="144"/>
            <a:chExt cx="13538" cy="7908"/>
          </a:xfrm>
        </p:grpSpPr>
        <p:sp>
          <p:nvSpPr>
            <p:cNvPr id="9221" name="Rectangle 6148"/>
            <p:cNvSpPr/>
            <p:nvPr/>
          </p:nvSpPr>
          <p:spPr>
            <a:xfrm>
              <a:off x="6424" y="3652"/>
              <a:ext cx="2807" cy="2731"/>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4" name="Freeform 3073"/>
            <p:cNvSpPr/>
            <p:nvPr/>
          </p:nvSpPr>
          <p:spPr>
            <a:xfrm>
              <a:off x="720" y="144"/>
              <a:ext cx="6751" cy="818"/>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11877" y="1425"/>
              <a:ext cx="2381" cy="1956"/>
            </a:xfrm>
            <a:prstGeom prst="rect">
              <a:avLst/>
            </a:prstGeom>
          </p:spPr>
        </p:pic>
        <p:grpSp>
          <p:nvGrpSpPr>
            <p:cNvPr id="9" name="Group 8"/>
            <p:cNvGrpSpPr/>
            <p:nvPr/>
          </p:nvGrpSpPr>
          <p:grpSpPr>
            <a:xfrm>
              <a:off x="5497" y="5852"/>
              <a:ext cx="2154" cy="1906"/>
              <a:chOff x="5497" y="5852"/>
              <a:chExt cx="2154" cy="1906"/>
            </a:xfrm>
          </p:grpSpPr>
          <p:pic>
            <p:nvPicPr>
              <p:cNvPr id="3" name="Picture 2" descr="01_TenCommandments" title="TenCommandments"/>
              <p:cNvPicPr>
                <a:picLocks noChangeAspect="1"/>
              </p:cNvPicPr>
              <p:nvPr/>
            </p:nvPicPr>
            <p:blipFill>
              <a:blip r:embed="rId2"/>
              <a:stretch>
                <a:fillRect/>
              </a:stretch>
            </p:blipFill>
            <p:spPr>
              <a:xfrm>
                <a:off x="5754" y="5852"/>
                <a:ext cx="1516" cy="1312"/>
              </a:xfrm>
              <a:prstGeom prst="rect">
                <a:avLst/>
              </a:prstGeom>
            </p:spPr>
          </p:pic>
          <p:sp>
            <p:nvSpPr>
              <p:cNvPr id="7" name="Text Box 6"/>
              <p:cNvSpPr txBox="1"/>
              <p:nvPr/>
            </p:nvSpPr>
            <p:spPr>
              <a:xfrm>
                <a:off x="5497" y="7164"/>
                <a:ext cx="2155" cy="594"/>
              </a:xfrm>
              <a:prstGeom prst="rect">
                <a:avLst/>
              </a:prstGeom>
              <a:noFill/>
            </p:spPr>
            <p:txBody>
              <a:bodyPr wrap="none" rtlCol="0">
                <a:spAutoFit/>
              </a:bodyPr>
              <a:p>
                <a:pPr algn="ctr"/>
                <a:r>
                  <a:rPr lang="en-US" sz="1000">
                    <a:solidFill>
                      <a:schemeClr val="bg1"/>
                    </a:solidFill>
                  </a:rPr>
                  <a:t>Ten Commandments</a:t>
                </a:r>
                <a:endParaRPr lang="en-US" sz="1000">
                  <a:solidFill>
                    <a:schemeClr val="bg1"/>
                  </a:solidFill>
                </a:endParaRPr>
              </a:p>
              <a:p>
                <a:pPr algn="ctr"/>
                <a:r>
                  <a:rPr lang="en-US" sz="1000">
                    <a:solidFill>
                      <a:schemeClr val="bg1"/>
                    </a:solidFill>
                  </a:rPr>
                  <a:t>1446 BC</a:t>
                </a:r>
                <a:endParaRPr lang="en-US" sz="1000">
                  <a:solidFill>
                    <a:schemeClr val="bg1"/>
                  </a:solidFill>
                </a:endParaRPr>
              </a:p>
            </p:txBody>
          </p:sp>
        </p:grpSp>
        <p:pic>
          <p:nvPicPr>
            <p:cNvPr id="16" name="Picture 15" descr="02_Prophets"/>
            <p:cNvPicPr>
              <a:picLocks noChangeAspect="1"/>
            </p:cNvPicPr>
            <p:nvPr/>
          </p:nvPicPr>
          <p:blipFill>
            <a:blip r:embed="rId3"/>
            <a:stretch>
              <a:fillRect/>
            </a:stretch>
          </p:blipFill>
          <p:spPr>
            <a:xfrm>
              <a:off x="7405" y="6035"/>
              <a:ext cx="1341" cy="2017"/>
            </a:xfrm>
            <a:prstGeom prst="rect">
              <a:avLst/>
            </a:prstGeom>
          </p:spPr>
        </p:pic>
        <p:sp>
          <p:nvSpPr>
            <p:cNvPr id="30" name="Flowchart: Off-page Connector 29"/>
            <p:cNvSpPr/>
            <p:nvPr/>
          </p:nvSpPr>
          <p:spPr>
            <a:xfrm flipV="1">
              <a:off x="6518" y="51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Flowchart: Off-page Connector 35"/>
            <p:cNvSpPr/>
            <p:nvPr/>
          </p:nvSpPr>
          <p:spPr>
            <a:xfrm flipV="1">
              <a:off x="6578" y="53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7" name="Flowchart: Off-page Connector 36"/>
            <p:cNvSpPr/>
            <p:nvPr/>
          </p:nvSpPr>
          <p:spPr>
            <a:xfrm flipV="1">
              <a:off x="6638" y="55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Flowchart: Off-page Connector 37"/>
            <p:cNvSpPr/>
            <p:nvPr/>
          </p:nvSpPr>
          <p:spPr>
            <a:xfrm flipV="1">
              <a:off x="7118" y="529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9" name="Flowchart: Off-page Connector 38"/>
            <p:cNvSpPr/>
            <p:nvPr/>
          </p:nvSpPr>
          <p:spPr>
            <a:xfrm flipV="1">
              <a:off x="7178" y="549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0" name="Flowchart: Off-page Connector 39"/>
            <p:cNvSpPr/>
            <p:nvPr/>
          </p:nvSpPr>
          <p:spPr>
            <a:xfrm flipV="1">
              <a:off x="7250" y="565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 name="Flowchart: Off-page Connector 40"/>
            <p:cNvSpPr/>
            <p:nvPr/>
          </p:nvSpPr>
          <p:spPr>
            <a:xfrm flipV="1">
              <a:off x="7703" y="554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2" name="Flowchart: Off-page Connector 41"/>
            <p:cNvSpPr/>
            <p:nvPr/>
          </p:nvSpPr>
          <p:spPr>
            <a:xfrm flipV="1">
              <a:off x="7778" y="567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3" name="Flowchart: Off-page Connector 42"/>
            <p:cNvSpPr/>
            <p:nvPr/>
          </p:nvSpPr>
          <p:spPr>
            <a:xfrm flipV="1">
              <a:off x="7848" y="580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4" name="Text Box 43"/>
            <p:cNvSpPr txBox="1"/>
            <p:nvPr/>
          </p:nvSpPr>
          <p:spPr>
            <a:xfrm>
              <a:off x="6352" y="3653"/>
              <a:ext cx="2952" cy="504"/>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5" name="Flowchart: Off-page Connector 44"/>
            <p:cNvSpPr/>
            <p:nvPr/>
          </p:nvSpPr>
          <p:spPr>
            <a:xfrm flipV="1">
              <a:off x="8338" y="574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8" name="Rectangle 47"/>
            <p:cNvSpPr/>
            <p:nvPr/>
          </p:nvSpPr>
          <p:spPr>
            <a:xfrm rot="16200000">
              <a:off x="8110" y="5258"/>
              <a:ext cx="1627" cy="5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46" name="Flowchart: Off-page Connector 45"/>
            <p:cNvSpPr/>
            <p:nvPr/>
          </p:nvSpPr>
          <p:spPr>
            <a:xfrm flipV="1">
              <a:off x="8398" y="580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Flowchart: Off-page Connector 46"/>
            <p:cNvSpPr/>
            <p:nvPr/>
          </p:nvSpPr>
          <p:spPr>
            <a:xfrm flipV="1">
              <a:off x="8458" y="586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8" name="Flowchart: Off-page Connector 67"/>
            <p:cNvSpPr/>
            <p:nvPr/>
          </p:nvSpPr>
          <p:spPr>
            <a:xfrm>
              <a:off x="8630" y="3073"/>
              <a:ext cx="141" cy="53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9" name="Flowchart: Off-page Connector 68"/>
            <p:cNvSpPr/>
            <p:nvPr/>
          </p:nvSpPr>
          <p:spPr>
            <a:xfrm>
              <a:off x="8709" y="3058"/>
              <a:ext cx="141" cy="44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0" name="Flowchart: Off-page Connector 69"/>
            <p:cNvSpPr/>
            <p:nvPr/>
          </p:nvSpPr>
          <p:spPr>
            <a:xfrm>
              <a:off x="8786" y="3043"/>
              <a:ext cx="141" cy="42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1" name="Flowchart: Off-page Connector 70"/>
            <p:cNvSpPr/>
            <p:nvPr/>
          </p:nvSpPr>
          <p:spPr>
            <a:xfrm>
              <a:off x="8854" y="3023"/>
              <a:ext cx="141" cy="394"/>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2" name="Flowchart: Off-page Connector 71"/>
            <p:cNvSpPr/>
            <p:nvPr/>
          </p:nvSpPr>
          <p:spPr>
            <a:xfrm>
              <a:off x="8929" y="3008"/>
              <a:ext cx="141" cy="373"/>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3" name="Flowchart: Off-page Connector 72"/>
            <p:cNvSpPr/>
            <p:nvPr/>
          </p:nvSpPr>
          <p:spPr>
            <a:xfrm>
              <a:off x="9018" y="2993"/>
              <a:ext cx="141" cy="344"/>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35" name="Rectangle 34"/>
          <p:cNvSpPr/>
          <p:nvPr/>
        </p:nvSpPr>
        <p:spPr>
          <a:xfrm>
            <a:off x="4558665" y="240665"/>
            <a:ext cx="4494530" cy="323342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0" y="-3810"/>
            <a:ext cx="9170670" cy="514667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50" name="Picture 49"/>
          <p:cNvPicPr>
            <a:picLocks noChangeAspect="1"/>
          </p:cNvPicPr>
          <p:nvPr/>
        </p:nvPicPr>
        <p:blipFill>
          <a:blip r:embed="rId4"/>
          <a:stretch>
            <a:fillRect/>
          </a:stretch>
        </p:blipFill>
        <p:spPr>
          <a:xfrm>
            <a:off x="1238250" y="154940"/>
            <a:ext cx="6666865" cy="4838065"/>
          </a:xfrm>
          <a:prstGeom prst="rect">
            <a:avLst/>
          </a:prstGeom>
        </p:spPr>
      </p:pic>
      <p:grpSp>
        <p:nvGrpSpPr>
          <p:cNvPr id="118" name="Jewish OT Branches"/>
          <p:cNvGrpSpPr/>
          <p:nvPr/>
        </p:nvGrpSpPr>
        <p:grpSpPr>
          <a:xfrm rot="21240000">
            <a:off x="2473960" y="347345"/>
            <a:ext cx="3074035" cy="795020"/>
            <a:chOff x="4774" y="579"/>
            <a:chExt cx="2077" cy="1252"/>
          </a:xfrm>
        </p:grpSpPr>
        <p:cxnSp>
          <p:nvCxnSpPr>
            <p:cNvPr id="91" name="Straight Connector 90"/>
            <p:cNvCxnSpPr/>
            <p:nvPr/>
          </p:nvCxnSpPr>
          <p:spPr>
            <a:xfrm flipV="1">
              <a:off x="4789" y="1361"/>
              <a:ext cx="498" cy="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04" y="1077"/>
              <a:ext cx="483" cy="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254" y="1352"/>
              <a:ext cx="316" cy="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5284" y="1219"/>
              <a:ext cx="216" cy="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299" y="1077"/>
              <a:ext cx="201" cy="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287" y="908"/>
              <a:ext cx="271" cy="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74" y="1367"/>
              <a:ext cx="229" cy="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04" y="1577"/>
              <a:ext cx="284" cy="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014" y="1585"/>
              <a:ext cx="213" cy="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524" y="1148"/>
              <a:ext cx="401" cy="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614" y="1487"/>
              <a:ext cx="523"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84" y="1487"/>
              <a:ext cx="341" cy="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6104" y="1335"/>
              <a:ext cx="237" cy="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116" y="1505"/>
              <a:ext cx="364" cy="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933" y="951"/>
              <a:ext cx="193" cy="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886" y="1161"/>
              <a:ext cx="407" cy="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47" y="579"/>
              <a:ext cx="209" cy="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62" y="890"/>
              <a:ext cx="308" cy="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509" y="1006"/>
              <a:ext cx="132" cy="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503" y="1232"/>
              <a:ext cx="657" cy="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341" y="1177"/>
              <a:ext cx="321" cy="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326" y="1342"/>
              <a:ext cx="525" cy="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6468" y="1582"/>
              <a:ext cx="227" cy="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79" y="1637"/>
              <a:ext cx="287" cy="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939" y="1749"/>
              <a:ext cx="249" cy="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Ezra"/>
          <p:cNvSpPr/>
          <p:nvPr/>
        </p:nvSpPr>
        <p:spPr>
          <a:xfrm>
            <a:off x="2277110" y="9042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Ezra Copies Scriptures (Ez 7:6) - 516 BC</a:t>
            </a:r>
            <a:endParaRPr lang="en-US" b="1">
              <a:latin typeface="Palatino Linotype" panose="02040502050505030304" charset="0"/>
            </a:endParaRPr>
          </a:p>
        </p:txBody>
      </p:sp>
      <p:sp>
        <p:nvSpPr>
          <p:cNvPr id="63" name="Septuagint"/>
          <p:cNvSpPr/>
          <p:nvPr/>
        </p:nvSpPr>
        <p:spPr>
          <a:xfrm>
            <a:off x="2715260" y="152019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Greek and Latin Translation - 250 BC</a:t>
            </a:r>
            <a:endParaRPr lang="en-US" b="1">
              <a:latin typeface="Palatino Linotype" panose="02040502050505030304" charset="0"/>
            </a:endParaRPr>
          </a:p>
        </p:txBody>
      </p:sp>
      <p:sp>
        <p:nvSpPr>
          <p:cNvPr id="74" name="Essenes"/>
          <p:cNvSpPr/>
          <p:nvPr/>
        </p:nvSpPr>
        <p:spPr>
          <a:xfrm>
            <a:off x="2886710" y="18694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Essenes of Qumran - 150 BC</a:t>
            </a:r>
            <a:endParaRPr lang="en-US" b="1">
              <a:latin typeface="Palatino Linotype" panose="02040502050505030304" charset="0"/>
            </a:endParaRPr>
          </a:p>
        </p:txBody>
      </p:sp>
      <p:sp>
        <p:nvSpPr>
          <p:cNvPr id="75" name="Commentaries"/>
          <p:cNvSpPr/>
          <p:nvPr/>
        </p:nvSpPr>
        <p:spPr>
          <a:xfrm>
            <a:off x="2404110" y="12090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Jewish Commentaries - 400 BC</a:t>
            </a:r>
            <a:endParaRPr lang="en-US" b="1">
              <a:latin typeface="Palatino Linotype" panose="02040502050505030304" charset="0"/>
            </a:endParaRPr>
          </a:p>
        </p:txBody>
      </p:sp>
      <p:grpSp>
        <p:nvGrpSpPr>
          <p:cNvPr id="129" name="DSS"/>
          <p:cNvGrpSpPr/>
          <p:nvPr/>
        </p:nvGrpSpPr>
        <p:grpSpPr>
          <a:xfrm>
            <a:off x="2952750" y="1825625"/>
            <a:ext cx="3642995" cy="425450"/>
            <a:chOff x="4793" y="2595"/>
            <a:chExt cx="5594" cy="670"/>
          </a:xfrm>
        </p:grpSpPr>
        <p:cxnSp>
          <p:nvCxnSpPr>
            <p:cNvPr id="121" name="Straight Connector 120"/>
            <p:cNvCxnSpPr/>
            <p:nvPr/>
          </p:nvCxnSpPr>
          <p:spPr>
            <a:xfrm flipV="1">
              <a:off x="4793" y="2920"/>
              <a:ext cx="705" cy="2"/>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358" y="2920"/>
              <a:ext cx="4748" cy="1"/>
            </a:xfrm>
            <a:prstGeom prst="line">
              <a:avLst/>
            </a:prstGeom>
            <a:ln w="381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28" name="4-Point Star 127"/>
            <p:cNvSpPr/>
            <p:nvPr/>
          </p:nvSpPr>
          <p:spPr>
            <a:xfrm>
              <a:off x="10105" y="2595"/>
              <a:ext cx="283" cy="671"/>
            </a:xfrm>
            <a:prstGeom prst="star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138" name="Translations"/>
          <p:cNvGrpSpPr/>
          <p:nvPr/>
        </p:nvGrpSpPr>
        <p:grpSpPr>
          <a:xfrm>
            <a:off x="2759710" y="1649095"/>
            <a:ext cx="3886200" cy="69215"/>
            <a:chOff x="4346" y="2667"/>
            <a:chExt cx="6120" cy="109"/>
          </a:xfrm>
        </p:grpSpPr>
        <p:cxnSp>
          <p:nvCxnSpPr>
            <p:cNvPr id="130" name="Hebrew OT"/>
            <p:cNvCxnSpPr/>
            <p:nvPr/>
          </p:nvCxnSpPr>
          <p:spPr>
            <a:xfrm flipV="1">
              <a:off x="4346" y="2707"/>
              <a:ext cx="1224" cy="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2" name="Greek OT &amp; NT"/>
            <p:cNvCxnSpPr/>
            <p:nvPr/>
          </p:nvCxnSpPr>
          <p:spPr>
            <a:xfrm flipV="1">
              <a:off x="4649" y="2722"/>
              <a:ext cx="141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Latin"/>
            <p:cNvCxnSpPr/>
            <p:nvPr/>
          </p:nvCxnSpPr>
          <p:spPr>
            <a:xfrm flipV="1">
              <a:off x="6067" y="2722"/>
              <a:ext cx="2976"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Hebrew (Luther)"/>
            <p:cNvCxnSpPr/>
            <p:nvPr/>
          </p:nvCxnSpPr>
          <p:spPr>
            <a:xfrm flipV="1">
              <a:off x="9026" y="2667"/>
              <a:ext cx="144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7" name="Greek (Luther)"/>
            <p:cNvCxnSpPr/>
            <p:nvPr/>
          </p:nvCxnSpPr>
          <p:spPr>
            <a:xfrm>
              <a:off x="9026" y="2776"/>
              <a:ext cx="144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55"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1000" fill="hold"/>
                                        <p:tgtEl>
                                          <p:spTgt spid="50"/>
                                        </p:tgtEl>
                                        <p:attrNameLst>
                                          <p:attrName>ppt_w</p:attrName>
                                        </p:attrNameLst>
                                      </p:cBhvr>
                                      <p:tavLst>
                                        <p:tav tm="0">
                                          <p:val>
                                            <p:strVal val="#ppt_w*0.70"/>
                                          </p:val>
                                        </p:tav>
                                        <p:tav tm="100000">
                                          <p:val>
                                            <p:strVal val="#ppt_w"/>
                                          </p:val>
                                        </p:tav>
                                      </p:tavLst>
                                    </p:anim>
                                    <p:anim calcmode="lin" valueType="num">
                                      <p:cBhvr>
                                        <p:cTn id="16" dur="1000" fill="hold"/>
                                        <p:tgtEl>
                                          <p:spTgt spid="50"/>
                                        </p:tgtEl>
                                        <p:attrNameLst>
                                          <p:attrName>ppt_h</p:attrName>
                                        </p:attrNameLst>
                                      </p:cBhvr>
                                      <p:tavLst>
                                        <p:tav tm="0">
                                          <p:val>
                                            <p:strVal val="#ppt_h"/>
                                          </p:val>
                                        </p:tav>
                                        <p:tav tm="100000">
                                          <p:val>
                                            <p:strVal val="#ppt_h"/>
                                          </p:val>
                                        </p:tav>
                                      </p:tavLst>
                                    </p:anim>
                                    <p:animEffect transition="in" filter="fade">
                                      <p:cBhvr>
                                        <p:cTn id="17" dur="10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strips(upRight)">
                                      <p:cBhvr>
                                        <p:cTn id="27" dur="2000"/>
                                        <p:tgtEl>
                                          <p:spTgt spid="1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strips(upRight)">
                                      <p:cBhvr>
                                        <p:cTn id="42" dur="5000"/>
                                        <p:tgtEl>
                                          <p:spTgt spid="1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strips(upRight)">
                                      <p:cBhvr>
                                        <p:cTn id="52" dur="5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51" grpId="0" bldLvl="0" animBg="1"/>
      <p:bldP spid="63" grpId="0" bldLvl="0" animBg="1"/>
      <p:bldP spid="74" grpId="0" bldLvl="0" animBg="1"/>
      <p:bldP spid="75" grpId="0" bldLvl="0" animBg="1"/>
      <p:bldP spid="119" grpId="0" animBg="1"/>
      <p:bldP spid="119"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3074" name="CBT - AD"/>
          <p:cNvSpPr/>
          <p:nvPr/>
        </p:nvSpPr>
        <p:spPr>
          <a:xfrm>
            <a:off x="457200" y="91440"/>
            <a:ext cx="546227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dirty="0" err="1">
                <a:solidFill>
                  <a:srgbClr val="C3D69B"/>
                </a:solidFill>
                <a:effectLst>
                  <a:outerShdw blurRad="38100" dist="38100" dir="2700000">
                    <a:srgbClr val="000000"/>
                  </a:outerShdw>
                </a:effectLst>
                <a:latin typeface="Arial Black" panose="020B0A04020102020204" charset="0"/>
                <a:cs typeface="Arial Black" panose="020B0A04020102020204" charset="0"/>
                <a:sym typeface="+mn-ea"/>
              </a:rPr>
              <a:t>History of Bible Authorship</a:t>
            </a:r>
            <a:endPar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ndalus" pitchFamily="16" charset="0"/>
              <a:ea typeface="Microsoft YaHei" panose="020B0503020204020204" charset="-122"/>
              <a:cs typeface="+mn-cs"/>
              <a:sym typeface="+mn-ea"/>
            </a:endParaRPr>
          </a:p>
        </p:txBody>
      </p:sp>
      <p:grpSp>
        <p:nvGrpSpPr>
          <p:cNvPr id="7" name="Background"/>
          <p:cNvGrpSpPr/>
          <p:nvPr/>
        </p:nvGrpSpPr>
        <p:grpSpPr>
          <a:xfrm>
            <a:off x="914400" y="732155"/>
            <a:ext cx="7452360" cy="4112895"/>
            <a:chOff x="1440" y="1153"/>
            <a:chExt cx="11736" cy="6477"/>
          </a:xfrm>
        </p:grpSpPr>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grpSp>
      <p:sp>
        <p:nvSpPr>
          <p:cNvPr id="16" name="Zoom Window"/>
          <p:cNvSpPr/>
          <p:nvPr/>
        </p:nvSpPr>
        <p:spPr>
          <a:xfrm>
            <a:off x="5697220" y="1515745"/>
            <a:ext cx="3060700" cy="18034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0" y="7620"/>
            <a:ext cx="9171305" cy="511492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grpSp>
        <p:nvGrpSpPr>
          <p:cNvPr id="55" name="TimelineGraphic"/>
          <p:cNvGrpSpPr/>
          <p:nvPr/>
        </p:nvGrpSpPr>
        <p:grpSpPr>
          <a:xfrm>
            <a:off x="102235" y="8255"/>
            <a:ext cx="9000490" cy="5114290"/>
            <a:chOff x="91" y="13"/>
            <a:chExt cx="14174" cy="8054"/>
          </a:xfrm>
        </p:grpSpPr>
        <p:pic>
          <p:nvPicPr>
            <p:cNvPr id="44" name="Zoom In"/>
            <p:cNvPicPr>
              <a:picLocks noChangeAspect="1"/>
            </p:cNvPicPr>
            <p:nvPr/>
          </p:nvPicPr>
          <p:blipFill>
            <a:blip r:embed="rId1"/>
            <a:stretch>
              <a:fillRect/>
            </a:stretch>
          </p:blipFill>
          <p:spPr>
            <a:xfrm>
              <a:off x="414" y="13"/>
              <a:ext cx="13652" cy="8054"/>
            </a:xfrm>
            <a:prstGeom prst="rect">
              <a:avLst/>
            </a:prstGeom>
          </p:spPr>
        </p:pic>
        <p:grpSp>
          <p:nvGrpSpPr>
            <p:cNvPr id="54" name="Cross"/>
            <p:cNvGrpSpPr/>
            <p:nvPr/>
          </p:nvGrpSpPr>
          <p:grpSpPr>
            <a:xfrm>
              <a:off x="674" y="1073"/>
              <a:ext cx="1004" cy="6476"/>
              <a:chOff x="1304" y="1353"/>
              <a:chExt cx="1004" cy="6476"/>
            </a:xfrm>
          </p:grpSpPr>
          <p:sp>
            <p:nvSpPr>
              <p:cNvPr id="45" name="Straight Connector 3088"/>
              <p:cNvSpPr/>
              <p:nvPr/>
            </p:nvSpPr>
            <p:spPr>
              <a:xfrm>
                <a:off x="1801" y="1353"/>
                <a:ext cx="0" cy="6477"/>
              </a:xfrm>
              <a:prstGeom prst="line">
                <a:avLst/>
              </a:prstGeom>
              <a:ln w="9525" cap="flat" cmpd="sng">
                <a:solidFill>
                  <a:srgbClr val="666666"/>
                </a:solidFill>
                <a:prstDash val="solid"/>
                <a:round/>
                <a:headEnd type="none" w="med" len="med"/>
                <a:tailEnd type="none" w="med" len="med"/>
              </a:ln>
            </p:spPr>
          </p:sp>
          <p:sp>
            <p:nvSpPr>
              <p:cNvPr id="46" name="Freeform 3089"/>
              <p:cNvSpPr/>
              <p:nvPr/>
            </p:nvSpPr>
            <p:spPr>
              <a:xfrm>
                <a:off x="1304" y="25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grpSp>
        <p:grpSp>
          <p:nvGrpSpPr>
            <p:cNvPr id="53" name="Group 52"/>
            <p:cNvGrpSpPr/>
            <p:nvPr/>
          </p:nvGrpSpPr>
          <p:grpSpPr>
            <a:xfrm>
              <a:off x="91" y="6525"/>
              <a:ext cx="14174" cy="1283"/>
              <a:chOff x="952" y="5335"/>
              <a:chExt cx="11260" cy="1283"/>
            </a:xfrm>
          </p:grpSpPr>
          <p:sp>
            <p:nvSpPr>
              <p:cNvPr id="34" name="Timeline"/>
              <p:cNvSpPr/>
              <p:nvPr/>
            </p:nvSpPr>
            <p:spPr>
              <a:xfrm>
                <a:off x="1743" y="5755"/>
                <a:ext cx="9852" cy="119"/>
              </a:xfrm>
              <a:prstGeom prst="rect">
                <a:avLst/>
              </a:prstGeom>
              <a:gradFill>
                <a:gsLst>
                  <a:gs pos="0">
                    <a:schemeClr val="bg1">
                      <a:lumMod val="9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5" name="Diamond 34"/>
              <p:cNvSpPr/>
              <p:nvPr/>
            </p:nvSpPr>
            <p:spPr>
              <a:xfrm>
                <a:off x="169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6" name="Diamond 35"/>
              <p:cNvSpPr/>
              <p:nvPr/>
            </p:nvSpPr>
            <p:spPr>
              <a:xfrm>
                <a:off x="651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7" name="Diamond 36"/>
              <p:cNvSpPr/>
              <p:nvPr/>
            </p:nvSpPr>
            <p:spPr>
              <a:xfrm>
                <a:off x="1147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1" name="Isosceles Triangle 40"/>
              <p:cNvSpPr/>
              <p:nvPr/>
            </p:nvSpPr>
            <p:spPr>
              <a:xfrm>
                <a:off x="4011" y="5673"/>
                <a:ext cx="213" cy="212"/>
              </a:xfrm>
              <a:prstGeom prst="triangl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2" name="Isosceles Triangle 41"/>
              <p:cNvSpPr/>
              <p:nvPr/>
            </p:nvSpPr>
            <p:spPr>
              <a:xfrm>
                <a:off x="8971" y="5673"/>
                <a:ext cx="213" cy="212"/>
              </a:xfrm>
              <a:prstGeom prst="triangl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3" name="Text Box 42"/>
              <p:cNvSpPr txBox="1"/>
              <p:nvPr/>
            </p:nvSpPr>
            <p:spPr>
              <a:xfrm>
                <a:off x="952" y="5355"/>
                <a:ext cx="1727"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Jesus Christ</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0 BC</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7" name="Text Box 46"/>
              <p:cNvSpPr txBox="1"/>
              <p:nvPr/>
            </p:nvSpPr>
            <p:spPr>
              <a:xfrm>
                <a:off x="3211" y="5935"/>
                <a:ext cx="1809" cy="683"/>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Hagai Sophia</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500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8" name="Text Box 47"/>
              <p:cNvSpPr txBox="1"/>
              <p:nvPr/>
            </p:nvSpPr>
            <p:spPr>
              <a:xfrm>
                <a:off x="5945" y="5345"/>
                <a:ext cx="1380"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Crusades</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1000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9" name="Text Box 48"/>
              <p:cNvSpPr txBox="1"/>
              <p:nvPr/>
            </p:nvSpPr>
            <p:spPr>
              <a:xfrm>
                <a:off x="8225" y="5925"/>
                <a:ext cx="1701" cy="683"/>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Reformation</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1500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51" name="Text Box 50"/>
              <p:cNvSpPr txBox="1"/>
              <p:nvPr/>
            </p:nvSpPr>
            <p:spPr>
              <a:xfrm>
                <a:off x="10979" y="5335"/>
                <a:ext cx="1233"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Today</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2000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grpSp>
      </p:grpSp>
      <p:sp>
        <p:nvSpPr>
          <p:cNvPr id="57" name="Flowchart: Off-page Connector 56"/>
          <p:cNvSpPr/>
          <p:nvPr/>
        </p:nvSpPr>
        <p:spPr>
          <a:xfrm>
            <a:off x="735330" y="371856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8" name="Flowchart: Off-page Connector 57"/>
          <p:cNvSpPr/>
          <p:nvPr/>
        </p:nvSpPr>
        <p:spPr>
          <a:xfrm>
            <a:off x="779780" y="384556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9" name="Flowchart: Off-page Connector 58"/>
          <p:cNvSpPr/>
          <p:nvPr/>
        </p:nvSpPr>
        <p:spPr>
          <a:xfrm>
            <a:off x="824230" y="395732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4" name="Flowchart: Off-page Connector 63"/>
          <p:cNvSpPr/>
          <p:nvPr/>
        </p:nvSpPr>
        <p:spPr>
          <a:xfrm>
            <a:off x="906780" y="371221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5" name="Flowchart: Off-page Connector 64"/>
          <p:cNvSpPr/>
          <p:nvPr/>
        </p:nvSpPr>
        <p:spPr>
          <a:xfrm>
            <a:off x="951230" y="383921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6" name="Flowchart: Off-page Connector 65"/>
          <p:cNvSpPr/>
          <p:nvPr/>
        </p:nvSpPr>
        <p:spPr>
          <a:xfrm>
            <a:off x="995680" y="395097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68" name="NT Authors"/>
          <p:cNvGrpSpPr/>
          <p:nvPr/>
        </p:nvGrpSpPr>
        <p:grpSpPr>
          <a:xfrm>
            <a:off x="1805940" y="486410"/>
            <a:ext cx="1579245" cy="2777922"/>
            <a:chOff x="2844" y="766"/>
            <a:chExt cx="2487" cy="3826"/>
          </a:xfrm>
        </p:grpSpPr>
        <p:pic>
          <p:nvPicPr>
            <p:cNvPr id="56" name="Picture 55" descr="02_Prophets"/>
            <p:cNvPicPr>
              <a:picLocks noChangeAspect="1"/>
            </p:cNvPicPr>
            <p:nvPr/>
          </p:nvPicPr>
          <p:blipFill>
            <a:blip r:embed="rId2"/>
            <a:stretch>
              <a:fillRect/>
            </a:stretch>
          </p:blipFill>
          <p:spPr>
            <a:xfrm>
              <a:off x="2947" y="766"/>
              <a:ext cx="2260" cy="2856"/>
            </a:xfrm>
            <a:prstGeom prst="rect">
              <a:avLst/>
            </a:prstGeom>
          </p:spPr>
        </p:pic>
        <p:sp>
          <p:nvSpPr>
            <p:cNvPr id="67" name="Text Box 66"/>
            <p:cNvSpPr txBox="1"/>
            <p:nvPr/>
          </p:nvSpPr>
          <p:spPr>
            <a:xfrm>
              <a:off x="2844" y="3836"/>
              <a:ext cx="2487" cy="756"/>
            </a:xfrm>
            <a:prstGeom prst="rect">
              <a:avLst/>
            </a:prstGeom>
            <a:noFill/>
          </p:spPr>
          <p:txBody>
            <a:bodyPr wrap="square" rtlCol="0">
              <a:spAutoFit/>
              <a:scene3d>
                <a:camera prst="orthographicFront"/>
                <a:lightRig rig="threePt" dir="t"/>
              </a:scene3d>
            </a:bodyPr>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New Testament</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45 - 70 AD</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32" name="TB NT Authors"/>
          <p:cNvSpPr txBox="1"/>
          <p:nvPr/>
        </p:nvSpPr>
        <p:spPr>
          <a:xfrm>
            <a:off x="3566795" y="481965"/>
            <a:ext cx="4291330" cy="862330"/>
          </a:xfrm>
          <a:prstGeom prst="rect">
            <a:avLst/>
          </a:prstGeom>
          <a:noFill/>
        </p:spPr>
        <p:txBody>
          <a:bodyPr wrap="square" rtlCol="0">
            <a:spAutoFit/>
            <a:scene3d>
              <a:camera prst="orthographicFront"/>
              <a:lightRig rig="threePt" dir="t"/>
            </a:scene3d>
          </a:bodyPr>
          <a:p>
            <a:r>
              <a:rPr lang="en-US" sz="1800">
                <a:solidFill>
                  <a:srgbClr val="FFFF00"/>
                </a:solidFill>
                <a:effectLst>
                  <a:outerShdw blurRad="38100" dist="38100" dir="2700000" algn="tl">
                    <a:srgbClr val="000000">
                      <a:alpha val="43137"/>
                    </a:srgbClr>
                  </a:outerShdw>
                </a:effectLst>
                <a:uFillTx/>
              </a:rPr>
              <a:t>Apostles write Inspired, Inerrant, Infallible Scriptures</a:t>
            </a:r>
            <a:endParaRPr lang="en-US" sz="1800">
              <a:solidFill>
                <a:srgbClr val="FFFF00"/>
              </a:solidFill>
              <a:effectLst>
                <a:outerShdw blurRad="38100" dist="38100" dir="2700000" algn="tl">
                  <a:srgbClr val="000000">
                    <a:alpha val="43137"/>
                  </a:srgbClr>
                </a:outerShdw>
              </a:effectLst>
              <a:uFillTx/>
            </a:endParaRPr>
          </a:p>
          <a:p>
            <a:r>
              <a:rPr lang="en-US" sz="1800">
                <a:solidFill>
                  <a:srgbClr val="FFFF00"/>
                </a:solidFill>
                <a:effectLst>
                  <a:outerShdw blurRad="38100" dist="38100" dir="2700000" algn="tl">
                    <a:srgbClr val="000000">
                      <a:alpha val="43137"/>
                    </a:srgbClr>
                  </a:outerShdw>
                </a:effectLst>
                <a:uFillTx/>
              </a:rPr>
              <a:t>(2 Peter 1:20-21, 2 Tim 3:16, Acts 3:18)</a:t>
            </a:r>
            <a:endParaRPr lang="en-US" sz="1800">
              <a:solidFill>
                <a:srgbClr val="FFFF00"/>
              </a:solidFill>
              <a:effectLst>
                <a:outerShdw blurRad="38100" dist="38100" dir="2700000" algn="tl">
                  <a:srgbClr val="000000">
                    <a:alpha val="43137"/>
                  </a:srgbClr>
                </a:outerShdw>
              </a:effectLst>
              <a:uFillTx/>
            </a:endParaRPr>
          </a:p>
        </p:txBody>
      </p:sp>
      <p:pic>
        <p:nvPicPr>
          <p:cNvPr id="39" name="Persecution"/>
          <p:cNvPicPr>
            <a:picLocks noChangeAspect="1"/>
          </p:cNvPicPr>
          <p:nvPr/>
        </p:nvPicPr>
        <p:blipFill>
          <a:blip r:embed="rId3"/>
          <a:stretch>
            <a:fillRect/>
          </a:stretch>
        </p:blipFill>
        <p:spPr>
          <a:xfrm>
            <a:off x="1289050" y="486410"/>
            <a:ext cx="3809365" cy="2713990"/>
          </a:xfrm>
          <a:prstGeom prst="rect">
            <a:avLst/>
          </a:prstGeom>
        </p:spPr>
      </p:pic>
      <p:sp>
        <p:nvSpPr>
          <p:cNvPr id="33" name="TB Persecution"/>
          <p:cNvSpPr txBox="1"/>
          <p:nvPr/>
        </p:nvSpPr>
        <p:spPr>
          <a:xfrm>
            <a:off x="5295900" y="486410"/>
            <a:ext cx="3314700" cy="3434080"/>
          </a:xfrm>
          <a:prstGeom prst="rect">
            <a:avLst/>
          </a:prstGeom>
          <a:noFill/>
        </p:spPr>
        <p:txBody>
          <a:bodyPr wrap="square" rtlCol="0" anchor="t">
            <a:spAutoFit/>
          </a:bodyPr>
          <a:p>
            <a:r>
              <a:rPr lang="en-US">
                <a:solidFill>
                  <a:srgbClr val="FFFF00"/>
                </a:solidFill>
                <a:effectLst>
                  <a:outerShdw blurRad="38100" dist="38100" dir="2700000" algn="tl">
                    <a:srgbClr val="000000">
                      <a:alpha val="43137"/>
                    </a:srgbClr>
                  </a:outerShdw>
                </a:effectLst>
                <a:uFillTx/>
                <a:sym typeface="+mn-ea"/>
              </a:rPr>
              <a:t>Imprisonment of the NT Apostles led to the martyr of Stephen in Acts 7 and the orders to Saul to round up Christians. When Rome caught fire in 64AD, Nero blamed the Christians and began systematiccally persecuting them across the Roman empire. The height of persecution was around 300AD under Emperor Diocletian.</a:t>
            </a:r>
            <a:endParaRPr lang="en-US"/>
          </a:p>
        </p:txBody>
      </p:sp>
      <p:grpSp>
        <p:nvGrpSpPr>
          <p:cNvPr id="71" name="Athanasius of Alexandria"/>
          <p:cNvGrpSpPr/>
          <p:nvPr/>
        </p:nvGrpSpPr>
        <p:grpSpPr>
          <a:xfrm>
            <a:off x="2338705" y="486410"/>
            <a:ext cx="1414780" cy="2243455"/>
            <a:chOff x="4383" y="766"/>
            <a:chExt cx="2228" cy="3533"/>
          </a:xfrm>
        </p:grpSpPr>
        <p:pic>
          <p:nvPicPr>
            <p:cNvPr id="69" name="Picture 68" descr="Ikone_Athanasius_von_Alexandria[1]"/>
            <p:cNvPicPr>
              <a:picLocks noChangeAspect="1"/>
            </p:cNvPicPr>
            <p:nvPr/>
          </p:nvPicPr>
          <p:blipFill>
            <a:blip r:embed="rId4"/>
            <a:stretch>
              <a:fillRect/>
            </a:stretch>
          </p:blipFill>
          <p:spPr>
            <a:xfrm>
              <a:off x="4599" y="766"/>
              <a:ext cx="1789" cy="2403"/>
            </a:xfrm>
            <a:prstGeom prst="rect">
              <a:avLst/>
            </a:prstGeom>
          </p:spPr>
        </p:pic>
        <p:sp>
          <p:nvSpPr>
            <p:cNvPr id="70" name="Text Box 69"/>
            <p:cNvSpPr txBox="1"/>
            <p:nvPr/>
          </p:nvSpPr>
          <p:spPr>
            <a:xfrm>
              <a:off x="4383" y="3030"/>
              <a:ext cx="2228" cy="126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Athanasius</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296 - 373</a:t>
              </a:r>
              <a:b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b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40" name="TB Athanasius"/>
          <p:cNvSpPr txBox="1"/>
          <p:nvPr/>
        </p:nvSpPr>
        <p:spPr>
          <a:xfrm>
            <a:off x="3675380" y="746760"/>
            <a:ext cx="5062220" cy="214820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One of the most influential writers of the 4th century</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Staunch defender of Trinitarianism and the deity of Christ against the Arians</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Coptic bishop of Alexandria, Egypt</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Compiled the earliest full list of the NT canon</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a:p>
            <a:pPr marL="285750" indent="-285750">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p:txBody>
      </p:sp>
      <p:grpSp>
        <p:nvGrpSpPr>
          <p:cNvPr id="77" name="Jerome"/>
          <p:cNvGrpSpPr/>
          <p:nvPr/>
        </p:nvGrpSpPr>
        <p:grpSpPr>
          <a:xfrm>
            <a:off x="2468245" y="486410"/>
            <a:ext cx="1172845" cy="2008505"/>
            <a:chOff x="5497" y="766"/>
            <a:chExt cx="1847" cy="3163"/>
          </a:xfrm>
        </p:grpSpPr>
        <p:pic>
          <p:nvPicPr>
            <p:cNvPr id="74" name="Jerome" descr="th[9]"/>
            <p:cNvPicPr>
              <a:picLocks noChangeAspect="1"/>
            </p:cNvPicPr>
            <p:nvPr/>
          </p:nvPicPr>
          <p:blipFill>
            <a:blip r:embed="rId5"/>
            <a:stretch>
              <a:fillRect/>
            </a:stretch>
          </p:blipFill>
          <p:spPr>
            <a:xfrm>
              <a:off x="5497" y="766"/>
              <a:ext cx="1847" cy="2405"/>
            </a:xfrm>
            <a:prstGeom prst="rect">
              <a:avLst/>
            </a:prstGeom>
          </p:spPr>
        </p:pic>
        <p:sp>
          <p:nvSpPr>
            <p:cNvPr id="75" name="Text Box 74"/>
            <p:cNvSpPr txBox="1"/>
            <p:nvPr/>
          </p:nvSpPr>
          <p:spPr>
            <a:xfrm>
              <a:off x="5612" y="3020"/>
              <a:ext cx="1641"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Jerome</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347 - 420</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50" name="TB Jerome"/>
          <p:cNvSpPr txBox="1"/>
          <p:nvPr/>
        </p:nvSpPr>
        <p:spPr>
          <a:xfrm>
            <a:off x="3676015" y="607060"/>
            <a:ext cx="5055235" cy="317690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Prominent theologian and scholar  4th century.</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Wrote the Latin Vulgate, the first complete OT+NT+Apocrypha Bible. It eventually became the primary Bible for what would become the Roman Catholic Church.</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Affirrmed all 27 books of the NT as we know it today.</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Translated the OT from Hebrew to Latin. Previous works were from Greek (Septuagint) to Latin.</a:t>
            </a:r>
            <a:endParaRPr lang="en-US">
              <a:solidFill>
                <a:srgbClr val="FFFF00"/>
              </a:solidFill>
              <a:effectLst>
                <a:outerShdw blurRad="38100" dist="38100" dir="2700000" algn="tl">
                  <a:srgbClr val="000000">
                    <a:alpha val="43137"/>
                  </a:srgbClr>
                </a:outerShdw>
              </a:effectLst>
              <a:uFillTx/>
              <a:sym typeface="+mn-ea"/>
            </a:endParaRPr>
          </a:p>
          <a:p>
            <a:pPr marL="285750" indent="-285750">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p:txBody>
      </p:sp>
      <p:grpSp>
        <p:nvGrpSpPr>
          <p:cNvPr id="146" name="*Latin Vulgate - 382"/>
          <p:cNvGrpSpPr/>
          <p:nvPr/>
        </p:nvGrpSpPr>
        <p:grpSpPr>
          <a:xfrm>
            <a:off x="2095500" y="3364865"/>
            <a:ext cx="180340" cy="1124585"/>
            <a:chOff x="8490" y="5536"/>
            <a:chExt cx="284" cy="1771"/>
          </a:xfrm>
        </p:grpSpPr>
        <p:sp>
          <p:nvSpPr>
            <p:cNvPr id="147"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8" name="Rectangle 147"/>
            <p:cNvSpPr/>
            <p:nvPr/>
          </p:nvSpPr>
          <p:spPr>
            <a:xfrm>
              <a:off x="8618" y="5626"/>
              <a:ext cx="29" cy="93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9" name="Rectangle 148"/>
            <p:cNvSpPr/>
            <p:nvPr/>
          </p:nvSpPr>
          <p:spPr>
            <a:xfrm>
              <a:off x="8560" y="55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Latin Vulgate - 382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42" name="*Council of Nicea - 325"/>
          <p:cNvGrpSpPr/>
          <p:nvPr/>
        </p:nvGrpSpPr>
        <p:grpSpPr>
          <a:xfrm>
            <a:off x="1939290" y="3582670"/>
            <a:ext cx="180340" cy="902335"/>
            <a:chOff x="8490" y="5886"/>
            <a:chExt cx="284" cy="1421"/>
          </a:xfrm>
        </p:grpSpPr>
        <p:sp>
          <p:nvSpPr>
            <p:cNvPr id="143"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4" name="Rectangle 143"/>
            <p:cNvSpPr/>
            <p:nvPr/>
          </p:nvSpPr>
          <p:spPr>
            <a:xfrm>
              <a:off x="8618" y="6036"/>
              <a:ext cx="29" cy="50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5" name="Rectangle 144"/>
            <p:cNvSpPr/>
            <p:nvPr/>
          </p:nvSpPr>
          <p:spPr>
            <a:xfrm>
              <a:off x="8560" y="58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Council of Nicea - 325</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3" name="*Constantine - 312"/>
          <p:cNvGrpSpPr/>
          <p:nvPr/>
        </p:nvGrpSpPr>
        <p:grpSpPr>
          <a:xfrm>
            <a:off x="1844040" y="3787843"/>
            <a:ext cx="180340" cy="695257"/>
            <a:chOff x="8490" y="6562"/>
            <a:chExt cx="284" cy="745"/>
          </a:xfrm>
          <a:gradFill>
            <a:gsLst>
              <a:gs pos="0">
                <a:srgbClr val="FBFB11"/>
              </a:gs>
              <a:gs pos="100000">
                <a:srgbClr val="838309"/>
              </a:gs>
            </a:gsLst>
            <a:lin ang="5400000" scaled="0"/>
          </a:gradFill>
        </p:grpSpPr>
        <p:sp>
          <p:nvSpPr>
            <p:cNvPr id="30" name="Rectangle 29"/>
            <p:cNvSpPr/>
            <p:nvPr/>
          </p:nvSpPr>
          <p:spPr>
            <a:xfrm>
              <a:off x="8618" y="6630"/>
              <a:ext cx="29" cy="196"/>
            </a:xfrm>
            <a:prstGeom prst="rect">
              <a:avLst/>
            </a:prstGeom>
            <a:gradFill flip="none" rotWithShape="1">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9" name="Wycliff Bible - 1382"/>
            <p:cNvSpPr/>
            <p:nvPr/>
          </p:nvSpPr>
          <p:spPr>
            <a:xfrm>
              <a:off x="8490" y="6791"/>
              <a:ext cx="284" cy="516"/>
            </a:xfrm>
            <a:prstGeom prst="flowChartMerge">
              <a:avLst/>
            </a:prstGeom>
            <a:gradFill flip="none" rotWithShape="1">
              <a:gsLst>
                <a:gs pos="0">
                  <a:srgbClr val="FBFB11"/>
                </a:gs>
                <a:gs pos="100000">
                  <a:srgbClr val="838309"/>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1" name="Rectangle 30"/>
            <p:cNvSpPr/>
            <p:nvPr/>
          </p:nvSpPr>
          <p:spPr>
            <a:xfrm>
              <a:off x="8560" y="6562"/>
              <a:ext cx="144" cy="144"/>
            </a:xfrm>
            <a:prstGeom prst="rect">
              <a:avLst/>
            </a:prstGeom>
            <a:gradFill flip="none" rotWithShape="1">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Constantine &amp; Edict of Milan - 312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82" name="John Wycliffe"/>
          <p:cNvGrpSpPr/>
          <p:nvPr/>
        </p:nvGrpSpPr>
        <p:grpSpPr>
          <a:xfrm>
            <a:off x="2207895" y="486410"/>
            <a:ext cx="1664335" cy="2015490"/>
            <a:chOff x="5997" y="766"/>
            <a:chExt cx="2621" cy="3174"/>
          </a:xfrm>
        </p:grpSpPr>
        <p:pic>
          <p:nvPicPr>
            <p:cNvPr id="79" name="Picture 78" descr="Wycliffe_by_Kirby[1]"/>
            <p:cNvPicPr>
              <a:picLocks noChangeAspect="1"/>
            </p:cNvPicPr>
            <p:nvPr/>
          </p:nvPicPr>
          <p:blipFill>
            <a:blip r:embed="rId6"/>
            <a:stretch>
              <a:fillRect/>
            </a:stretch>
          </p:blipFill>
          <p:spPr>
            <a:xfrm>
              <a:off x="6382" y="766"/>
              <a:ext cx="1834" cy="2402"/>
            </a:xfrm>
            <a:prstGeom prst="rect">
              <a:avLst/>
            </a:prstGeom>
          </p:spPr>
        </p:pic>
        <p:sp>
          <p:nvSpPr>
            <p:cNvPr id="80" name="Text Box 79"/>
            <p:cNvSpPr txBox="1"/>
            <p:nvPr/>
          </p:nvSpPr>
          <p:spPr>
            <a:xfrm>
              <a:off x="5997" y="3031"/>
              <a:ext cx="2621"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John Wycliffe</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1320-1384</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52" name="TB John Wycliffe"/>
          <p:cNvSpPr txBox="1"/>
          <p:nvPr/>
        </p:nvSpPr>
        <p:spPr>
          <a:xfrm>
            <a:off x="3616960" y="607060"/>
            <a:ext cx="5114290" cy="369125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Oxford theologian &amp; scholastic philosopher. </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Preached against the abuses of the Pope and clergy, the veneration of saints, purgatory, transubstantiation, indulgences, etc.</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Strong advocate of having the Bible in the common man's language (instead of Latin).</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Wrote the first English NT. </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Predecessor to the Protestant Reformation.</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Post-humously declared a heretic, exhumed, burned and ashes cast into the River Swift</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His writings, including the first English Bible, were burned</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a:p>
            <a:pPr marL="285750" indent="-285750">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p:txBody>
      </p:sp>
      <p:grpSp>
        <p:nvGrpSpPr>
          <p:cNvPr id="138" name="*KJV - 1611"/>
          <p:cNvGrpSpPr/>
          <p:nvPr/>
        </p:nvGrpSpPr>
        <p:grpSpPr>
          <a:xfrm>
            <a:off x="6939915" y="2016760"/>
            <a:ext cx="180340" cy="2458085"/>
            <a:chOff x="8490" y="3786"/>
            <a:chExt cx="284" cy="3871"/>
          </a:xfrm>
        </p:grpSpPr>
        <p:sp>
          <p:nvSpPr>
            <p:cNvPr id="139"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0" name="Rectangle 139"/>
            <p:cNvSpPr/>
            <p:nvPr/>
          </p:nvSpPr>
          <p:spPr>
            <a:xfrm>
              <a:off x="8618" y="3866"/>
              <a:ext cx="29" cy="302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1" name="Rectangle 140"/>
            <p:cNvSpPr/>
            <p:nvPr/>
          </p:nvSpPr>
          <p:spPr>
            <a:xfrm>
              <a:off x="8560" y="37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KJV - 1611</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34" name="*Geneva Bible - 1560"/>
          <p:cNvGrpSpPr/>
          <p:nvPr/>
        </p:nvGrpSpPr>
        <p:grpSpPr>
          <a:xfrm>
            <a:off x="6741795" y="2239010"/>
            <a:ext cx="180340" cy="2235835"/>
            <a:chOff x="8490" y="4136"/>
            <a:chExt cx="284" cy="3521"/>
          </a:xfrm>
        </p:grpSpPr>
        <p:sp>
          <p:nvSpPr>
            <p:cNvPr id="135"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6" name="Rectangle 135"/>
            <p:cNvSpPr/>
            <p:nvPr/>
          </p:nvSpPr>
          <p:spPr>
            <a:xfrm>
              <a:off x="8618" y="4230"/>
              <a:ext cx="29" cy="266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7" name="Rectangle 136"/>
            <p:cNvSpPr/>
            <p:nvPr/>
          </p:nvSpPr>
          <p:spPr>
            <a:xfrm>
              <a:off x="8560" y="41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Geneva Bible - 1560</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30" name="*Great Bible - 1539"/>
          <p:cNvGrpSpPr/>
          <p:nvPr/>
        </p:nvGrpSpPr>
        <p:grpSpPr>
          <a:xfrm>
            <a:off x="6673850" y="2461260"/>
            <a:ext cx="180340" cy="2013585"/>
            <a:chOff x="8490" y="4486"/>
            <a:chExt cx="284" cy="3171"/>
          </a:xfrm>
          <a:gradFill>
            <a:gsLst>
              <a:gs pos="0">
                <a:srgbClr val="007BD3"/>
              </a:gs>
              <a:gs pos="100000">
                <a:srgbClr val="034373"/>
              </a:gs>
            </a:gsLst>
            <a:lin ang="5400000" scaled="0"/>
          </a:gradFill>
        </p:grpSpPr>
        <p:sp>
          <p:nvSpPr>
            <p:cNvPr id="131" name="Wycliff Bible - 1382"/>
            <p:cNvSpPr/>
            <p:nvPr/>
          </p:nvSpPr>
          <p:spPr>
            <a:xfrm>
              <a:off x="8490" y="6895"/>
              <a:ext cx="284" cy="762"/>
            </a:xfrm>
            <a:prstGeom prst="flowChartMerge">
              <a:avLst/>
            </a:prstGeom>
            <a:grp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2" name="Rectangle 131"/>
            <p:cNvSpPr/>
            <p:nvPr/>
          </p:nvSpPr>
          <p:spPr>
            <a:xfrm>
              <a:off x="8611" y="4606"/>
              <a:ext cx="43" cy="2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3" name="Rectangle 132"/>
            <p:cNvSpPr/>
            <p:nvPr/>
          </p:nvSpPr>
          <p:spPr>
            <a:xfrm>
              <a:off x="8560" y="4486"/>
              <a:ext cx="144" cy="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Great Bible - 1539</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26" name="*Coverdale English - 1535"/>
          <p:cNvGrpSpPr/>
          <p:nvPr/>
        </p:nvGrpSpPr>
        <p:grpSpPr>
          <a:xfrm>
            <a:off x="6626860" y="2683510"/>
            <a:ext cx="180340" cy="1791335"/>
            <a:chOff x="8476" y="4836"/>
            <a:chExt cx="284" cy="2821"/>
          </a:xfrm>
          <a:gradFill>
            <a:gsLst>
              <a:gs pos="0">
                <a:srgbClr val="14CD68"/>
              </a:gs>
              <a:gs pos="100000">
                <a:srgbClr val="0B6E38"/>
              </a:gs>
            </a:gsLst>
            <a:lin ang="5400000" scaled="0"/>
          </a:gradFill>
        </p:grpSpPr>
        <p:sp>
          <p:nvSpPr>
            <p:cNvPr id="127" name="Wycliff Bible - 1382"/>
            <p:cNvSpPr/>
            <p:nvPr/>
          </p:nvSpPr>
          <p:spPr>
            <a:xfrm>
              <a:off x="8476" y="6895"/>
              <a:ext cx="284" cy="762"/>
            </a:xfrm>
            <a:prstGeom prst="flowChartMerge">
              <a:avLst/>
            </a:prstGeom>
            <a:grp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8" name="Rectangle 127"/>
            <p:cNvSpPr/>
            <p:nvPr/>
          </p:nvSpPr>
          <p:spPr>
            <a:xfrm>
              <a:off x="8596" y="4916"/>
              <a:ext cx="43" cy="20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9" name="Rectangle 128"/>
            <p:cNvSpPr/>
            <p:nvPr/>
          </p:nvSpPr>
          <p:spPr>
            <a:xfrm>
              <a:off x="8546" y="4836"/>
              <a:ext cx="144" cy="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Coverdale - 1535</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22" name="*Tyndale English NT - 1526"/>
          <p:cNvGrpSpPr/>
          <p:nvPr/>
        </p:nvGrpSpPr>
        <p:grpSpPr>
          <a:xfrm>
            <a:off x="6609080" y="2905760"/>
            <a:ext cx="180340" cy="1569085"/>
            <a:chOff x="8490" y="5186"/>
            <a:chExt cx="284" cy="2471"/>
          </a:xfrm>
        </p:grpSpPr>
        <p:sp>
          <p:nvSpPr>
            <p:cNvPr id="123" name="Wycliff Bible - 1382"/>
            <p:cNvSpPr/>
            <p:nvPr/>
          </p:nvSpPr>
          <p:spPr>
            <a:xfrm>
              <a:off x="8490" y="6895"/>
              <a:ext cx="284" cy="762"/>
            </a:xfrm>
            <a:prstGeom prst="flowChartMerge">
              <a:avLst/>
            </a:prstGeom>
            <a:gradFill flip="none" rotWithShape="1">
              <a:gsLst>
                <a:gs pos="0">
                  <a:srgbClr val="9EE256"/>
                </a:gs>
                <a:gs pos="100000">
                  <a:srgbClr val="52762D"/>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4" name="Rectangle 123"/>
            <p:cNvSpPr/>
            <p:nvPr/>
          </p:nvSpPr>
          <p:spPr>
            <a:xfrm>
              <a:off x="8618" y="5312"/>
              <a:ext cx="29" cy="1584"/>
            </a:xfrm>
            <a:prstGeom prst="rect">
              <a:avLst/>
            </a:prstGeom>
            <a:gradFill flip="none" rotWithShape="1">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5" name="Rectangle 124"/>
            <p:cNvSpPr/>
            <p:nvPr/>
          </p:nvSpPr>
          <p:spPr>
            <a:xfrm>
              <a:off x="8560" y="51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Tyndale English NT - 1526</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13" name="*Luther Bible - 1522"/>
          <p:cNvGrpSpPr/>
          <p:nvPr/>
        </p:nvGrpSpPr>
        <p:grpSpPr>
          <a:xfrm>
            <a:off x="6588760" y="3128010"/>
            <a:ext cx="180340" cy="1346835"/>
            <a:chOff x="8490" y="5536"/>
            <a:chExt cx="284" cy="2121"/>
          </a:xfrm>
        </p:grpSpPr>
        <p:sp>
          <p:nvSpPr>
            <p:cNvPr id="114"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5" name="Rectangle 114"/>
            <p:cNvSpPr/>
            <p:nvPr/>
          </p:nvSpPr>
          <p:spPr>
            <a:xfrm>
              <a:off x="8618" y="5616"/>
              <a:ext cx="29" cy="129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6" name="Rectangle 115"/>
            <p:cNvSpPr/>
            <p:nvPr/>
          </p:nvSpPr>
          <p:spPr>
            <a:xfrm>
              <a:off x="8560" y="55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Luther Bible - 1522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17" name="*Erasmus Greek/Latin - 1516"/>
          <p:cNvGrpSpPr/>
          <p:nvPr/>
        </p:nvGrpSpPr>
        <p:grpSpPr>
          <a:xfrm>
            <a:off x="6545580" y="3350260"/>
            <a:ext cx="180340" cy="1124585"/>
            <a:chOff x="8490" y="5886"/>
            <a:chExt cx="284" cy="1771"/>
          </a:xfrm>
        </p:grpSpPr>
        <p:sp>
          <p:nvSpPr>
            <p:cNvPr id="118"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0" name="Rectangle 119"/>
            <p:cNvSpPr/>
            <p:nvPr/>
          </p:nvSpPr>
          <p:spPr>
            <a:xfrm>
              <a:off x="8618" y="5896"/>
              <a:ext cx="29" cy="1008"/>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1" name="Rectangle 120"/>
            <p:cNvSpPr/>
            <p:nvPr/>
          </p:nvSpPr>
          <p:spPr>
            <a:xfrm>
              <a:off x="8560" y="58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ErasmusGreek/Latin Bible - 1516</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09" name="*Gutenberg Press, 1450"/>
          <p:cNvGrpSpPr/>
          <p:nvPr/>
        </p:nvGrpSpPr>
        <p:grpSpPr>
          <a:xfrm>
            <a:off x="6300470" y="3572510"/>
            <a:ext cx="180340" cy="902335"/>
            <a:chOff x="8490" y="6236"/>
            <a:chExt cx="284" cy="1421"/>
          </a:xfrm>
        </p:grpSpPr>
        <p:sp>
          <p:nvSpPr>
            <p:cNvPr id="110"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1" name="Rectangle 110"/>
            <p:cNvSpPr/>
            <p:nvPr/>
          </p:nvSpPr>
          <p:spPr>
            <a:xfrm>
              <a:off x="8618" y="6316"/>
              <a:ext cx="29" cy="57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2" name="Rectangle 111"/>
            <p:cNvSpPr/>
            <p:nvPr/>
          </p:nvSpPr>
          <p:spPr>
            <a:xfrm>
              <a:off x="8560" y="62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Gutenberg Press - 1450</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08" name="*Wycliffe Bible, 1382"/>
          <p:cNvGrpSpPr/>
          <p:nvPr/>
        </p:nvGrpSpPr>
        <p:grpSpPr>
          <a:xfrm>
            <a:off x="6022340" y="3794760"/>
            <a:ext cx="180340" cy="680085"/>
            <a:chOff x="8490" y="6236"/>
            <a:chExt cx="284" cy="1071"/>
          </a:xfrm>
        </p:grpSpPr>
        <p:sp>
          <p:nvSpPr>
            <p:cNvPr id="104"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06" name="Rectangle 105"/>
            <p:cNvSpPr/>
            <p:nvPr/>
          </p:nvSpPr>
          <p:spPr>
            <a:xfrm>
              <a:off x="8618" y="6246"/>
              <a:ext cx="29" cy="288"/>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07" name="Rectangle 106"/>
            <p:cNvSpPr/>
            <p:nvPr/>
          </p:nvSpPr>
          <p:spPr>
            <a:xfrm>
              <a:off x="8560" y="62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Wycliff Bible - 1382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87" name="Johann Gutenberg"/>
          <p:cNvGrpSpPr/>
          <p:nvPr/>
        </p:nvGrpSpPr>
        <p:grpSpPr>
          <a:xfrm>
            <a:off x="1965960" y="486410"/>
            <a:ext cx="2214880" cy="2009140"/>
            <a:chOff x="6876" y="766"/>
            <a:chExt cx="3488" cy="3164"/>
          </a:xfrm>
        </p:grpSpPr>
        <p:pic>
          <p:nvPicPr>
            <p:cNvPr id="85" name="Picture 84" descr="220px-Gutenberg[1]"/>
            <p:cNvPicPr>
              <a:picLocks noChangeAspect="1"/>
            </p:cNvPicPr>
            <p:nvPr/>
          </p:nvPicPr>
          <p:blipFill>
            <a:blip r:embed="rId7"/>
            <a:stretch>
              <a:fillRect/>
            </a:stretch>
          </p:blipFill>
          <p:spPr>
            <a:xfrm>
              <a:off x="7664" y="766"/>
              <a:ext cx="1904" cy="2423"/>
            </a:xfrm>
            <a:prstGeom prst="rect">
              <a:avLst/>
            </a:prstGeom>
          </p:spPr>
        </p:pic>
        <p:sp>
          <p:nvSpPr>
            <p:cNvPr id="86" name="Text Box 85"/>
            <p:cNvSpPr txBox="1"/>
            <p:nvPr/>
          </p:nvSpPr>
          <p:spPr>
            <a:xfrm>
              <a:off x="6876" y="3021"/>
              <a:ext cx="348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Johann Gutenberg</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1400-1468</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60" name="TB Johann Gutenberg"/>
          <p:cNvSpPr txBox="1"/>
          <p:nvPr/>
        </p:nvSpPr>
        <p:spPr>
          <a:xfrm>
            <a:off x="3861435" y="467360"/>
            <a:ext cx="4774565" cy="214820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German Goldsmith</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Inventor of the moveable type printing press </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Started the Printing Revolution (mass communication), and ushered in the modern period of human history</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Produced the first printed Bible, the Gutenberg Bible (based on Latin Vulgate)</a:t>
            </a:r>
            <a:endParaRPr lang="en-US">
              <a:solidFill>
                <a:srgbClr val="FFFF00"/>
              </a:solidFill>
              <a:effectLst>
                <a:outerShdw blurRad="38100" dist="38100" dir="2700000" algn="tl">
                  <a:srgbClr val="000000">
                    <a:alpha val="43137"/>
                  </a:srgbClr>
                </a:outerShdw>
              </a:effectLst>
              <a:uFillTx/>
              <a:sym typeface="+mn-ea"/>
            </a:endParaRPr>
          </a:p>
        </p:txBody>
      </p:sp>
      <p:grpSp>
        <p:nvGrpSpPr>
          <p:cNvPr id="91" name="Erasmus of Rotterdam"/>
          <p:cNvGrpSpPr/>
          <p:nvPr/>
        </p:nvGrpSpPr>
        <p:grpSpPr>
          <a:xfrm>
            <a:off x="1696720" y="486410"/>
            <a:ext cx="2633980" cy="2007235"/>
            <a:chOff x="7292" y="766"/>
            <a:chExt cx="4148" cy="3161"/>
          </a:xfrm>
        </p:grpSpPr>
        <p:pic>
          <p:nvPicPr>
            <p:cNvPr id="89" name="Picture 88" descr="220px-Holbein-erasmus[1]"/>
            <p:cNvPicPr>
              <a:picLocks noChangeAspect="1"/>
            </p:cNvPicPr>
            <p:nvPr/>
          </p:nvPicPr>
          <p:blipFill>
            <a:blip r:embed="rId8"/>
            <a:stretch>
              <a:fillRect/>
            </a:stretch>
          </p:blipFill>
          <p:spPr>
            <a:xfrm>
              <a:off x="8507" y="766"/>
              <a:ext cx="1713" cy="2422"/>
            </a:xfrm>
            <a:prstGeom prst="rect">
              <a:avLst/>
            </a:prstGeom>
          </p:spPr>
        </p:pic>
        <p:sp>
          <p:nvSpPr>
            <p:cNvPr id="90" name="Text Box 89"/>
            <p:cNvSpPr txBox="1"/>
            <p:nvPr/>
          </p:nvSpPr>
          <p:spPr>
            <a:xfrm>
              <a:off x="7292" y="3018"/>
              <a:ext cx="414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Erasmus of Rotterdam</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1466-1536</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95" name="Martin Luther"/>
          <p:cNvGrpSpPr/>
          <p:nvPr/>
        </p:nvGrpSpPr>
        <p:grpSpPr>
          <a:xfrm>
            <a:off x="2331085" y="486410"/>
            <a:ext cx="1643380" cy="2016760"/>
            <a:chOff x="9341" y="766"/>
            <a:chExt cx="2588" cy="3176"/>
          </a:xfrm>
        </p:grpSpPr>
        <p:pic>
          <p:nvPicPr>
            <p:cNvPr id="93" name="Picture 92" descr="lossy-page1-220px-Martin_Luther_by_Cranach-restoration.tif[1]"/>
            <p:cNvPicPr>
              <a:picLocks noChangeAspect="1"/>
            </p:cNvPicPr>
            <p:nvPr/>
          </p:nvPicPr>
          <p:blipFill>
            <a:blip r:embed="rId9"/>
            <a:stretch>
              <a:fillRect/>
            </a:stretch>
          </p:blipFill>
          <p:spPr>
            <a:xfrm>
              <a:off x="9513" y="766"/>
              <a:ext cx="2239" cy="2402"/>
            </a:xfrm>
            <a:prstGeom prst="rect">
              <a:avLst/>
            </a:prstGeom>
          </p:spPr>
        </p:pic>
        <p:sp>
          <p:nvSpPr>
            <p:cNvPr id="94" name="Text Box 93"/>
            <p:cNvSpPr txBox="1"/>
            <p:nvPr/>
          </p:nvSpPr>
          <p:spPr>
            <a:xfrm>
              <a:off x="9341" y="3033"/>
              <a:ext cx="258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Martin Luther</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1483 - 1546</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61" name="TB Martin Luther"/>
          <p:cNvSpPr txBox="1"/>
          <p:nvPr/>
        </p:nvSpPr>
        <p:spPr>
          <a:xfrm>
            <a:off x="3862705" y="461010"/>
            <a:ext cx="5122545" cy="214820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Augustine philosopher.</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Preached against the Pope, indlgences,etc.</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Main figure in the Protestant Reformation</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Insisted the Bible should be in the common language.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First German Bible. </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German Bible based on Erasmus' Greek</a:t>
            </a:r>
            <a:br>
              <a:rPr lang="en-US">
                <a:solidFill>
                  <a:srgbClr val="FFFF00"/>
                </a:solidFill>
                <a:effectLst>
                  <a:outerShdw blurRad="38100" dist="38100" dir="2700000" algn="tl">
                    <a:srgbClr val="000000">
                      <a:alpha val="43137"/>
                    </a:srgbClr>
                  </a:outerShdw>
                </a:effectLst>
                <a:uFillTx/>
                <a:sym typeface="+mn-ea"/>
              </a:rPr>
            </a:br>
            <a:r>
              <a:rPr lang="en-US">
                <a:solidFill>
                  <a:srgbClr val="FFFF00"/>
                </a:solidFill>
                <a:effectLst>
                  <a:outerShdw blurRad="38100" dist="38100" dir="2700000" algn="tl">
                    <a:srgbClr val="000000">
                      <a:alpha val="43137"/>
                    </a:srgbClr>
                  </a:outerShdw>
                </a:effectLst>
                <a:uFillTx/>
                <a:sym typeface="+mn-ea"/>
              </a:rPr>
              <a:t>Bible, not Latin.</a:t>
            </a:r>
            <a:endParaRPr lang="en-US">
              <a:solidFill>
                <a:srgbClr val="FFFF00"/>
              </a:solidFill>
              <a:effectLst>
                <a:outerShdw blurRad="38100" dist="38100" dir="2700000" algn="tl">
                  <a:srgbClr val="000000">
                    <a:alpha val="43137"/>
                  </a:srgbClr>
                </a:outerShdw>
              </a:effectLst>
              <a:uFillTx/>
              <a:sym typeface="+mn-ea"/>
            </a:endParaRPr>
          </a:p>
        </p:txBody>
      </p:sp>
      <p:sp>
        <p:nvSpPr>
          <p:cNvPr id="62" name="TB Erasmus of Rotterdam"/>
          <p:cNvSpPr txBox="1"/>
          <p:nvPr/>
        </p:nvSpPr>
        <p:spPr>
          <a:xfrm>
            <a:off x="3853180" y="467360"/>
            <a:ext cx="4841875" cy="60515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Greek scholar</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Wrote Greek/Latin interlinear Bible</a:t>
            </a:r>
            <a:endParaRPr lang="en-US">
              <a:solidFill>
                <a:srgbClr val="FFFF00"/>
              </a:solidFill>
              <a:effectLst>
                <a:outerShdw blurRad="38100" dist="38100" dir="2700000" algn="tl">
                  <a:srgbClr val="000000">
                    <a:alpha val="43137"/>
                  </a:srgbClr>
                </a:outerShdw>
              </a:effectLst>
              <a:uFillTx/>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19"/>
                                        </p:tgtEl>
                                        <p:attrNameLst>
                                          <p:attrName>style.visibility</p:attrName>
                                        </p:attrNameLst>
                                      </p:cBhvr>
                                      <p:to>
                                        <p:strVal val="visible"/>
                                      </p:to>
                                    </p:set>
                                  </p:childTnLst>
                                </p:cTn>
                              </p:par>
                              <p:par>
                                <p:cTn id="12" presetID="55" presetClass="entr" presetSubtype="0"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1000" fill="hold"/>
                                        <p:tgtEl>
                                          <p:spTgt spid="55"/>
                                        </p:tgtEl>
                                        <p:attrNameLst>
                                          <p:attrName>ppt_w</p:attrName>
                                        </p:attrNameLst>
                                      </p:cBhvr>
                                      <p:tavLst>
                                        <p:tav tm="0">
                                          <p:val>
                                            <p:strVal val="#ppt_w*0.70"/>
                                          </p:val>
                                        </p:tav>
                                        <p:tav tm="100000">
                                          <p:val>
                                            <p:strVal val="#ppt_w"/>
                                          </p:val>
                                        </p:tav>
                                      </p:tavLst>
                                    </p:anim>
                                    <p:anim calcmode="lin" valueType="num">
                                      <p:cBhvr>
                                        <p:cTn id="15" dur="1000" fill="hold"/>
                                        <p:tgtEl>
                                          <p:spTgt spid="55"/>
                                        </p:tgtEl>
                                        <p:attrNameLst>
                                          <p:attrName>ppt_h</p:attrName>
                                        </p:attrNameLst>
                                      </p:cBhvr>
                                      <p:tavLst>
                                        <p:tav tm="0">
                                          <p:val>
                                            <p:strVal val="#ppt_h"/>
                                          </p:val>
                                        </p:tav>
                                        <p:tav tm="100000">
                                          <p:val>
                                            <p:strVal val="#ppt_h"/>
                                          </p:val>
                                        </p:tav>
                                      </p:tavLst>
                                    </p:anim>
                                    <p:animEffect transition="in" filter="fade">
                                      <p:cBhvr>
                                        <p:cTn id="16" dur="10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1000" fill="hold"/>
                                        <p:tgtEl>
                                          <p:spTgt spid="68"/>
                                        </p:tgtEl>
                                        <p:attrNameLst>
                                          <p:attrName>ppt_w</p:attrName>
                                        </p:attrNameLst>
                                      </p:cBhvr>
                                      <p:tavLst>
                                        <p:tav tm="0">
                                          <p:val>
                                            <p:strVal val="#ppt_w*0.70"/>
                                          </p:val>
                                        </p:tav>
                                        <p:tav tm="100000">
                                          <p:val>
                                            <p:strVal val="#ppt_w"/>
                                          </p:val>
                                        </p:tav>
                                      </p:tavLst>
                                    </p:anim>
                                    <p:anim calcmode="lin" valueType="num">
                                      <p:cBhvr>
                                        <p:cTn id="22" dur="1000" fill="hold"/>
                                        <p:tgtEl>
                                          <p:spTgt spid="68"/>
                                        </p:tgtEl>
                                        <p:attrNameLst>
                                          <p:attrName>ppt_h</p:attrName>
                                        </p:attrNameLst>
                                      </p:cBhvr>
                                      <p:tavLst>
                                        <p:tav tm="0">
                                          <p:val>
                                            <p:strVal val="#ppt_h"/>
                                          </p:val>
                                        </p:tav>
                                        <p:tav tm="100000">
                                          <p:val>
                                            <p:strVal val="#ppt_h"/>
                                          </p:val>
                                        </p:tav>
                                      </p:tavLst>
                                    </p:anim>
                                    <p:animEffect transition="in" filter="fade">
                                      <p:cBhvr>
                                        <p:cTn id="23" dur="1000"/>
                                        <p:tgtEl>
                                          <p:spTgt spid="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p:tgtEl>
                                          <p:spTgt spid="57"/>
                                        </p:tgtEl>
                                        <p:attrNameLst>
                                          <p:attrName>ppt_y</p:attrName>
                                        </p:attrNameLst>
                                      </p:cBhvr>
                                      <p:tavLst>
                                        <p:tav tm="0">
                                          <p:val>
                                            <p:strVal val="#ppt_y+#ppt_h*1.125000"/>
                                          </p:val>
                                        </p:tav>
                                        <p:tav tm="100000">
                                          <p:val>
                                            <p:strVal val="#ppt_y"/>
                                          </p:val>
                                        </p:tav>
                                      </p:tavLst>
                                    </p:anim>
                                    <p:animEffect transition="in" filter="wipe(up)">
                                      <p:cBhvr>
                                        <p:cTn id="31" dur="500"/>
                                        <p:tgtEl>
                                          <p:spTgt spid="57"/>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p:tgtEl>
                                          <p:spTgt spid="58"/>
                                        </p:tgtEl>
                                        <p:attrNameLst>
                                          <p:attrName>ppt_y</p:attrName>
                                        </p:attrNameLst>
                                      </p:cBhvr>
                                      <p:tavLst>
                                        <p:tav tm="0">
                                          <p:val>
                                            <p:strVal val="#ppt_y+#ppt_h*1.125000"/>
                                          </p:val>
                                        </p:tav>
                                        <p:tav tm="100000">
                                          <p:val>
                                            <p:strVal val="#ppt_y"/>
                                          </p:val>
                                        </p:tav>
                                      </p:tavLst>
                                    </p:anim>
                                    <p:animEffect transition="in" filter="wipe(up)">
                                      <p:cBhvr>
                                        <p:cTn id="36" dur="500"/>
                                        <p:tgtEl>
                                          <p:spTgt spid="58"/>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ppt_y</p:attrName>
                                        </p:attrNameLst>
                                      </p:cBhvr>
                                      <p:tavLst>
                                        <p:tav tm="0">
                                          <p:val>
                                            <p:strVal val="#ppt_y+#ppt_h*1.125000"/>
                                          </p:val>
                                        </p:tav>
                                        <p:tav tm="100000">
                                          <p:val>
                                            <p:strVal val="#ppt_y"/>
                                          </p:val>
                                        </p:tav>
                                      </p:tavLst>
                                    </p:anim>
                                    <p:animEffect transition="in" filter="wipe(up)">
                                      <p:cBhvr>
                                        <p:cTn id="41" dur="500"/>
                                        <p:tgtEl>
                                          <p:spTgt spid="59"/>
                                        </p:tgtEl>
                                      </p:cBhvr>
                                    </p:animEffect>
                                  </p:childTnLst>
                                </p:cTn>
                              </p:par>
                            </p:childTnLst>
                          </p:cTn>
                        </p:par>
                        <p:par>
                          <p:cTn id="42" fill="hold">
                            <p:stCondLst>
                              <p:cond delay="2500"/>
                            </p:stCondLst>
                            <p:childTnLst>
                              <p:par>
                                <p:cTn id="43" presetID="12" presetClass="entr" presetSubtype="4"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p:tgtEl>
                                          <p:spTgt spid="64"/>
                                        </p:tgtEl>
                                        <p:attrNameLst>
                                          <p:attrName>ppt_y</p:attrName>
                                        </p:attrNameLst>
                                      </p:cBhvr>
                                      <p:tavLst>
                                        <p:tav tm="0">
                                          <p:val>
                                            <p:strVal val="#ppt_y+#ppt_h*1.125000"/>
                                          </p:val>
                                        </p:tav>
                                        <p:tav tm="100000">
                                          <p:val>
                                            <p:strVal val="#ppt_y"/>
                                          </p:val>
                                        </p:tav>
                                      </p:tavLst>
                                    </p:anim>
                                    <p:animEffect transition="in" filter="wipe(up)">
                                      <p:cBhvr>
                                        <p:cTn id="46" dur="500"/>
                                        <p:tgtEl>
                                          <p:spTgt spid="64"/>
                                        </p:tgtEl>
                                      </p:cBhvr>
                                    </p:animEffect>
                                  </p:childTnLst>
                                </p:cTn>
                              </p:par>
                            </p:childTnLst>
                          </p:cTn>
                        </p:par>
                        <p:par>
                          <p:cTn id="47" fill="hold">
                            <p:stCondLst>
                              <p:cond delay="3000"/>
                            </p:stCondLst>
                            <p:childTnLst>
                              <p:par>
                                <p:cTn id="48" presetID="1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500"/>
                                        <p:tgtEl>
                                          <p:spTgt spid="65"/>
                                        </p:tgtEl>
                                        <p:attrNameLst>
                                          <p:attrName>ppt_y</p:attrName>
                                        </p:attrNameLst>
                                      </p:cBhvr>
                                      <p:tavLst>
                                        <p:tav tm="0">
                                          <p:val>
                                            <p:strVal val="#ppt_y+#ppt_h*1.125000"/>
                                          </p:val>
                                        </p:tav>
                                        <p:tav tm="100000">
                                          <p:val>
                                            <p:strVal val="#ppt_y"/>
                                          </p:val>
                                        </p:tav>
                                      </p:tavLst>
                                    </p:anim>
                                    <p:animEffect transition="in" filter="wipe(up)">
                                      <p:cBhvr>
                                        <p:cTn id="51" dur="500"/>
                                        <p:tgtEl>
                                          <p:spTgt spid="65"/>
                                        </p:tgtEl>
                                      </p:cBhvr>
                                    </p:animEffect>
                                  </p:childTnLst>
                                </p:cTn>
                              </p:par>
                            </p:childTnLst>
                          </p:cTn>
                        </p:par>
                        <p:par>
                          <p:cTn id="52" fill="hold">
                            <p:stCondLst>
                              <p:cond delay="3500"/>
                            </p:stCondLst>
                            <p:childTnLst>
                              <p:par>
                                <p:cTn id="53" presetID="12" presetClass="entr" presetSubtype="4"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p:tgtEl>
                                          <p:spTgt spid="66"/>
                                        </p:tgtEl>
                                        <p:attrNameLst>
                                          <p:attrName>ppt_y</p:attrName>
                                        </p:attrNameLst>
                                      </p:cBhvr>
                                      <p:tavLst>
                                        <p:tav tm="0">
                                          <p:val>
                                            <p:strVal val="#ppt_y+#ppt_h*1.125000"/>
                                          </p:val>
                                        </p:tav>
                                        <p:tav tm="100000">
                                          <p:val>
                                            <p:strVal val="#ppt_y"/>
                                          </p:val>
                                        </p:tav>
                                      </p:tavLst>
                                    </p:anim>
                                    <p:animEffect transition="in" filter="wipe(up)">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2"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par>
                          <p:cTn id="62" fill="hold">
                            <p:stCondLst>
                              <p:cond delay="500"/>
                            </p:stCondLst>
                            <p:childTnLst>
                              <p:par>
                                <p:cTn id="63" presetID="49" presetClass="path" presetSubtype="0" accel="50000" decel="50000" fill="hold" nodeType="afterEffect">
                                  <p:stCondLst>
                                    <p:cond delay="0"/>
                                  </p:stCondLst>
                                  <p:childTnLst>
                                    <p:animMotion origin="layout" path="M 0.000000 0.000000 L -0.177569 0.465466 " pathEditMode="relative" rAng="0" ptsTypes="">
                                      <p:cBhvr>
                                        <p:cTn id="64" dur="2000" fill="hold"/>
                                        <p:tgtEl>
                                          <p:spTgt spid="68"/>
                                        </p:tgtEl>
                                        <p:attrNameLst>
                                          <p:attrName>ppt_x</p:attrName>
                                          <p:attrName>ppt_y</p:attrName>
                                        </p:attrNameLst>
                                      </p:cBhvr>
                                      <p:rCtr x="-96" y="154"/>
                                    </p:animMotion>
                                  </p:childTnLst>
                                </p:cTn>
                              </p:par>
                            </p:childTnLst>
                          </p:cTn>
                        </p:par>
                        <p:par>
                          <p:cTn id="65" fill="hold">
                            <p:stCondLst>
                              <p:cond delay="2500"/>
                            </p:stCondLst>
                            <p:childTnLst>
                              <p:par>
                                <p:cTn id="66" presetID="53" presetClass="exit" presetSubtype="16" fill="hold" nodeType="afterEffect">
                                  <p:stCondLst>
                                    <p:cond delay="0"/>
                                  </p:stCondLst>
                                  <p:childTnLst>
                                    <p:anim calcmode="lin" valueType="num">
                                      <p:cBhvr>
                                        <p:cTn id="67" dur="500"/>
                                        <p:tgtEl>
                                          <p:spTgt spid="68"/>
                                        </p:tgtEl>
                                        <p:attrNameLst>
                                          <p:attrName>ppt_w</p:attrName>
                                        </p:attrNameLst>
                                      </p:cBhvr>
                                      <p:tavLst>
                                        <p:tav tm="0">
                                          <p:val>
                                            <p:strVal val="ppt_w"/>
                                          </p:val>
                                        </p:tav>
                                        <p:tav tm="100000">
                                          <p:val>
                                            <p:fltVal val="0"/>
                                          </p:val>
                                        </p:tav>
                                      </p:tavLst>
                                    </p:anim>
                                    <p:anim calcmode="lin" valueType="num">
                                      <p:cBhvr>
                                        <p:cTn id="68" dur="500"/>
                                        <p:tgtEl>
                                          <p:spTgt spid="68"/>
                                        </p:tgtEl>
                                        <p:attrNameLst>
                                          <p:attrName>ppt_h</p:attrName>
                                        </p:attrNameLst>
                                      </p:cBhvr>
                                      <p:tavLst>
                                        <p:tav tm="0">
                                          <p:val>
                                            <p:strVal val="ppt_h"/>
                                          </p:val>
                                        </p:tav>
                                        <p:tav tm="100000">
                                          <p:val>
                                            <p:fltVal val="0"/>
                                          </p:val>
                                        </p:tav>
                                      </p:tavLst>
                                    </p:anim>
                                    <p:animEffect transition="out" filter="fade">
                                      <p:cBhvr>
                                        <p:cTn id="69" dur="500"/>
                                        <p:tgtEl>
                                          <p:spTgt spid="68"/>
                                        </p:tgtEl>
                                      </p:cBhvr>
                                    </p:animEffect>
                                    <p:set>
                                      <p:cBhvr>
                                        <p:cTn id="70" dur="1" fill="hold">
                                          <p:stCondLst>
                                            <p:cond delay="499"/>
                                          </p:stCondLst>
                                        </p:cTn>
                                        <p:tgtEl>
                                          <p:spTgt spid="6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1000" fill="hold"/>
                                        <p:tgtEl>
                                          <p:spTgt spid="39"/>
                                        </p:tgtEl>
                                        <p:attrNameLst>
                                          <p:attrName>ppt_w</p:attrName>
                                        </p:attrNameLst>
                                      </p:cBhvr>
                                      <p:tavLst>
                                        <p:tav tm="0">
                                          <p:val>
                                            <p:strVal val="#ppt_w*0.70"/>
                                          </p:val>
                                        </p:tav>
                                        <p:tav tm="100000">
                                          <p:val>
                                            <p:strVal val="#ppt_w"/>
                                          </p:val>
                                        </p:tav>
                                      </p:tavLst>
                                    </p:anim>
                                    <p:anim calcmode="lin" valueType="num">
                                      <p:cBhvr>
                                        <p:cTn id="76" dur="1000" fill="hold"/>
                                        <p:tgtEl>
                                          <p:spTgt spid="39"/>
                                        </p:tgtEl>
                                        <p:attrNameLst>
                                          <p:attrName>ppt_h</p:attrName>
                                        </p:attrNameLst>
                                      </p:cBhvr>
                                      <p:tavLst>
                                        <p:tav tm="0">
                                          <p:val>
                                            <p:strVal val="#ppt_h"/>
                                          </p:val>
                                        </p:tav>
                                        <p:tav tm="100000">
                                          <p:val>
                                            <p:strVal val="#ppt_h"/>
                                          </p:val>
                                        </p:tav>
                                      </p:tavLst>
                                    </p:anim>
                                    <p:animEffect transition="in" filter="fade">
                                      <p:cBhvr>
                                        <p:cTn id="77" dur="1000"/>
                                        <p:tgtEl>
                                          <p:spTgt spid="39"/>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2" nodeType="clickEffect">
                                  <p:stCondLst>
                                    <p:cond delay="0"/>
                                  </p:stCondLst>
                                  <p:childTnLst>
                                    <p:animEffect transition="out" filter="fade">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par>
                          <p:cTn id="87" fill="hold">
                            <p:stCondLst>
                              <p:cond delay="500"/>
                            </p:stCondLst>
                            <p:childTnLst>
                              <p:par>
                                <p:cTn id="88" presetID="6" presetClass="emph" presetSubtype="0" fill="hold" nodeType="afterEffect">
                                  <p:stCondLst>
                                    <p:cond delay="0"/>
                                  </p:stCondLst>
                                  <p:childTnLst>
                                    <p:animScale>
                                      <p:cBhvr>
                                        <p:cTn id="89" dur="2000" fill="hold"/>
                                        <p:tgtEl>
                                          <p:spTgt spid="39"/>
                                        </p:tgtEl>
                                      </p:cBhvr>
                                      <p:by x="20000" y="20000"/>
                                    </p:animScale>
                                  </p:childTnLst>
                                </p:cTn>
                              </p:par>
                              <p:par>
                                <p:cTn id="90" presetID="49" presetClass="path" presetSubtype="0" accel="50000" decel="50000" fill="hold" nodeType="withEffect">
                                  <p:stCondLst>
                                    <p:cond delay="0"/>
                                  </p:stCondLst>
                                  <p:childTnLst>
                                    <p:animMotion origin="layout" path="M 0.000000 0.000000 L -0.183889 0.430439 " pathEditMode="relative" rAng="0" ptsTypes="">
                                      <p:cBhvr>
                                        <p:cTn id="91" dur="2000" fill="hold"/>
                                        <p:tgtEl>
                                          <p:spTgt spid="39"/>
                                        </p:tgtEl>
                                        <p:attrNameLst>
                                          <p:attrName>ppt_x</p:attrName>
                                          <p:attrName>ppt_y</p:attrName>
                                        </p:attrNameLst>
                                      </p:cBhvr>
                                      <p:rCtr x="-167" y="144"/>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42"/>
                                        </p:tgtEl>
                                        <p:attrNameLst>
                                          <p:attrName>style.visibility</p:attrName>
                                        </p:attrNameLst>
                                      </p:cBhvr>
                                      <p:to>
                                        <p:strVal val="visible"/>
                                      </p:to>
                                    </p:set>
                                    <p:animEffect transition="in" filter="fade">
                                      <p:cBhvr>
                                        <p:cTn id="101" dur="500"/>
                                        <p:tgtEl>
                                          <p:spTgt spid="14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2" nodeType="clickEffect">
                                  <p:stCondLst>
                                    <p:cond delay="0"/>
                                  </p:stCondLst>
                                  <p:childTnLst>
                                    <p:animEffect transition="out" filter="fade">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par>
                          <p:cTn id="116" fill="hold">
                            <p:stCondLst>
                              <p:cond delay="500"/>
                            </p:stCondLst>
                            <p:childTnLst>
                              <p:par>
                                <p:cTn id="117" presetID="56" presetClass="path" presetSubtype="0" accel="50000" decel="50000" fill="hold" nodeType="afterEffect">
                                  <p:stCondLst>
                                    <p:cond delay="0"/>
                                  </p:stCondLst>
                                  <p:childTnLst>
                                    <p:animMotion origin="layout" path="M -0.001944 0.001727 L -0.108472 0.457449 " pathEditMode="relative" rAng="0" ptsTypes="">
                                      <p:cBhvr>
                                        <p:cTn id="118" dur="2000" fill="hold"/>
                                        <p:tgtEl>
                                          <p:spTgt spid="71"/>
                                        </p:tgtEl>
                                        <p:attrNameLst>
                                          <p:attrName>ppt_x</p:attrName>
                                          <p:attrName>ppt_y</p:attrName>
                                        </p:attrNameLst>
                                      </p:cBhvr>
                                      <p:rCtr x="-58" y="228"/>
                                    </p:animMotion>
                                  </p:childTnLst>
                                </p:cTn>
                              </p:par>
                            </p:childTnLst>
                          </p:cTn>
                        </p:par>
                        <p:par>
                          <p:cTn id="119" fill="hold">
                            <p:stCondLst>
                              <p:cond delay="2500"/>
                            </p:stCondLst>
                            <p:childTnLst>
                              <p:par>
                                <p:cTn id="120" presetID="53" presetClass="exit" presetSubtype="16" fill="hold" nodeType="afterEffect">
                                  <p:stCondLst>
                                    <p:cond delay="0"/>
                                  </p:stCondLst>
                                  <p:childTnLst>
                                    <p:anim calcmode="lin" valueType="num">
                                      <p:cBhvr>
                                        <p:cTn id="121" dur="500"/>
                                        <p:tgtEl>
                                          <p:spTgt spid="71"/>
                                        </p:tgtEl>
                                        <p:attrNameLst>
                                          <p:attrName>ppt_w</p:attrName>
                                        </p:attrNameLst>
                                      </p:cBhvr>
                                      <p:tavLst>
                                        <p:tav tm="0">
                                          <p:val>
                                            <p:strVal val="ppt_w"/>
                                          </p:val>
                                        </p:tav>
                                        <p:tav tm="100000">
                                          <p:val>
                                            <p:fltVal val="0"/>
                                          </p:val>
                                        </p:tav>
                                      </p:tavLst>
                                    </p:anim>
                                    <p:anim calcmode="lin" valueType="num">
                                      <p:cBhvr>
                                        <p:cTn id="122" dur="500"/>
                                        <p:tgtEl>
                                          <p:spTgt spid="71"/>
                                        </p:tgtEl>
                                        <p:attrNameLst>
                                          <p:attrName>ppt_h</p:attrName>
                                        </p:attrNameLst>
                                      </p:cBhvr>
                                      <p:tavLst>
                                        <p:tav tm="0">
                                          <p:val>
                                            <p:strVal val="ppt_h"/>
                                          </p:val>
                                        </p:tav>
                                        <p:tav tm="100000">
                                          <p:val>
                                            <p:fltVal val="0"/>
                                          </p:val>
                                        </p:tav>
                                      </p:tavLst>
                                    </p:anim>
                                    <p:animEffect transition="out" filter="fade">
                                      <p:cBhvr>
                                        <p:cTn id="123" dur="500"/>
                                        <p:tgtEl>
                                          <p:spTgt spid="71"/>
                                        </p:tgtEl>
                                      </p:cBhvr>
                                    </p:animEffect>
                                    <p:set>
                                      <p:cBhvr>
                                        <p:cTn id="124" dur="1" fill="hold">
                                          <p:stCondLst>
                                            <p:cond delay="499"/>
                                          </p:stCondLst>
                                        </p:cTn>
                                        <p:tgtEl>
                                          <p:spTgt spid="71"/>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77"/>
                                        </p:tgtEl>
                                        <p:attrNameLst>
                                          <p:attrName>style.visibility</p:attrName>
                                        </p:attrNameLst>
                                      </p:cBhvr>
                                      <p:to>
                                        <p:strVal val="visible"/>
                                      </p:to>
                                    </p:set>
                                    <p:animEffect transition="in" filter="fade">
                                      <p:cBhvr>
                                        <p:cTn id="129" dur="500"/>
                                        <p:tgtEl>
                                          <p:spTgt spid="77"/>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fade">
                                      <p:cBhvr>
                                        <p:cTn id="133" dur="500"/>
                                        <p:tgtEl>
                                          <p:spTgt spid="50"/>
                                        </p:tgtEl>
                                      </p:cBhvr>
                                    </p:animEffect>
                                  </p:childTnLst>
                                </p:cTn>
                              </p:par>
                            </p:childTnLst>
                          </p:cTn>
                        </p:par>
                        <p:par>
                          <p:cTn id="134" fill="hold">
                            <p:stCondLst>
                              <p:cond delay="1000"/>
                            </p:stCondLst>
                            <p:childTnLst>
                              <p:par>
                                <p:cTn id="135" presetID="10" presetClass="entr" presetSubtype="0" fill="hold" nodeType="afterEffect">
                                  <p:stCondLst>
                                    <p:cond delay="0"/>
                                  </p:stCondLst>
                                  <p:childTnLst>
                                    <p:set>
                                      <p:cBhvr>
                                        <p:cTn id="136" dur="1" fill="hold">
                                          <p:stCondLst>
                                            <p:cond delay="0"/>
                                          </p:stCondLst>
                                        </p:cTn>
                                        <p:tgtEl>
                                          <p:spTgt spid="146"/>
                                        </p:tgtEl>
                                        <p:attrNameLst>
                                          <p:attrName>style.visibility</p:attrName>
                                        </p:attrNameLst>
                                      </p:cBhvr>
                                      <p:to>
                                        <p:strVal val="visible"/>
                                      </p:to>
                                    </p:set>
                                    <p:animEffect transition="in" filter="fade">
                                      <p:cBhvr>
                                        <p:cTn id="137" dur="500"/>
                                        <p:tgtEl>
                                          <p:spTgt spid="14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2" nodeType="clickEffect">
                                  <p:stCondLst>
                                    <p:cond delay="0"/>
                                  </p:stCondLst>
                                  <p:childTnLst>
                                    <p:animEffect transition="out" filter="fade">
                                      <p:cBhvr>
                                        <p:cTn id="141" dur="500"/>
                                        <p:tgtEl>
                                          <p:spTgt spid="50"/>
                                        </p:tgtEl>
                                      </p:cBhvr>
                                    </p:animEffect>
                                    <p:set>
                                      <p:cBhvr>
                                        <p:cTn id="142" dur="1" fill="hold">
                                          <p:stCondLst>
                                            <p:cond delay="499"/>
                                          </p:stCondLst>
                                        </p:cTn>
                                        <p:tgtEl>
                                          <p:spTgt spid="50"/>
                                        </p:tgtEl>
                                        <p:attrNameLst>
                                          <p:attrName>style.visibility</p:attrName>
                                        </p:attrNameLst>
                                      </p:cBhvr>
                                      <p:to>
                                        <p:strVal val="hidden"/>
                                      </p:to>
                                    </p:set>
                                  </p:childTnLst>
                                </p:cTn>
                              </p:par>
                            </p:childTnLst>
                          </p:cTn>
                        </p:par>
                        <p:par>
                          <p:cTn id="143" fill="hold">
                            <p:stCondLst>
                              <p:cond delay="500"/>
                            </p:stCondLst>
                            <p:childTnLst>
                              <p:par>
                                <p:cTn id="144" presetID="56" presetClass="path" presetSubtype="0" accel="50000" decel="50000" fill="hold" nodeType="afterEffect">
                                  <p:stCondLst>
                                    <p:cond delay="0"/>
                                  </p:stCondLst>
                                  <p:childTnLst>
                                    <p:animMotion origin="layout" path="M -0.001319 -0.008017 L -0.094861 0.446596 " pathEditMode="relative" rAng="0" ptsTypes="">
                                      <p:cBhvr>
                                        <p:cTn id="145" dur="2000" fill="hold"/>
                                        <p:tgtEl>
                                          <p:spTgt spid="77"/>
                                        </p:tgtEl>
                                        <p:attrNameLst>
                                          <p:attrName>ppt_x</p:attrName>
                                          <p:attrName>ppt_y</p:attrName>
                                        </p:attrNameLst>
                                      </p:cBhvr>
                                      <p:rCtr x="-44" y="214"/>
                                    </p:animMotion>
                                  </p:childTnLst>
                                </p:cTn>
                              </p:par>
                            </p:childTnLst>
                          </p:cTn>
                        </p:par>
                        <p:par>
                          <p:cTn id="146" fill="hold">
                            <p:stCondLst>
                              <p:cond delay="2500"/>
                            </p:stCondLst>
                            <p:childTnLst>
                              <p:par>
                                <p:cTn id="147" presetID="53" presetClass="exit" presetSubtype="16" fill="hold" nodeType="afterEffect">
                                  <p:stCondLst>
                                    <p:cond delay="0"/>
                                  </p:stCondLst>
                                  <p:childTnLst>
                                    <p:anim calcmode="lin" valueType="num">
                                      <p:cBhvr>
                                        <p:cTn id="148" dur="500"/>
                                        <p:tgtEl>
                                          <p:spTgt spid="77"/>
                                        </p:tgtEl>
                                        <p:attrNameLst>
                                          <p:attrName>ppt_w</p:attrName>
                                        </p:attrNameLst>
                                      </p:cBhvr>
                                      <p:tavLst>
                                        <p:tav tm="0">
                                          <p:val>
                                            <p:strVal val="ppt_w"/>
                                          </p:val>
                                        </p:tav>
                                        <p:tav tm="100000">
                                          <p:val>
                                            <p:fltVal val="0"/>
                                          </p:val>
                                        </p:tav>
                                      </p:tavLst>
                                    </p:anim>
                                    <p:anim calcmode="lin" valueType="num">
                                      <p:cBhvr>
                                        <p:cTn id="149" dur="500"/>
                                        <p:tgtEl>
                                          <p:spTgt spid="77"/>
                                        </p:tgtEl>
                                        <p:attrNameLst>
                                          <p:attrName>ppt_h</p:attrName>
                                        </p:attrNameLst>
                                      </p:cBhvr>
                                      <p:tavLst>
                                        <p:tav tm="0">
                                          <p:val>
                                            <p:strVal val="ppt_h"/>
                                          </p:val>
                                        </p:tav>
                                        <p:tav tm="100000">
                                          <p:val>
                                            <p:fltVal val="0"/>
                                          </p:val>
                                        </p:tav>
                                      </p:tavLst>
                                    </p:anim>
                                    <p:animEffect transition="out" filter="fade">
                                      <p:cBhvr>
                                        <p:cTn id="150" dur="500"/>
                                        <p:tgtEl>
                                          <p:spTgt spid="77"/>
                                        </p:tgtEl>
                                      </p:cBhvr>
                                    </p:animEffect>
                                    <p:set>
                                      <p:cBhvr>
                                        <p:cTn id="151" dur="1" fill="hold">
                                          <p:stCondLst>
                                            <p:cond delay="499"/>
                                          </p:stCondLst>
                                        </p:cTn>
                                        <p:tgtEl>
                                          <p:spTgt spid="7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82"/>
                                        </p:tgtEl>
                                        <p:attrNameLst>
                                          <p:attrName>style.visibility</p:attrName>
                                        </p:attrNameLst>
                                      </p:cBhvr>
                                      <p:to>
                                        <p:strVal val="visible"/>
                                      </p:to>
                                    </p:set>
                                    <p:animEffect transition="in" filter="fade">
                                      <p:cBhvr>
                                        <p:cTn id="156" dur="500"/>
                                        <p:tgtEl>
                                          <p:spTgt spid="82"/>
                                        </p:tgtEl>
                                      </p:cBhvr>
                                    </p:animEffect>
                                  </p:childTnLst>
                                </p:cTn>
                              </p:par>
                              <p:par>
                                <p:cTn id="157" presetID="10" presetClass="entr" presetSubtype="0" fill="hold" nodeType="withEffect">
                                  <p:stCondLst>
                                    <p:cond delay="0"/>
                                  </p:stCondLst>
                                  <p:childTnLst>
                                    <p:set>
                                      <p:cBhvr>
                                        <p:cTn id="158" dur="1" fill="hold">
                                          <p:stCondLst>
                                            <p:cond delay="0"/>
                                          </p:stCondLst>
                                        </p:cTn>
                                        <p:tgtEl>
                                          <p:spTgt spid="108"/>
                                        </p:tgtEl>
                                        <p:attrNameLst>
                                          <p:attrName>style.visibility</p:attrName>
                                        </p:attrNameLst>
                                      </p:cBhvr>
                                      <p:to>
                                        <p:strVal val="visible"/>
                                      </p:to>
                                    </p:set>
                                    <p:animEffect transition="in" filter="fade">
                                      <p:cBhvr>
                                        <p:cTn id="159" dur="500"/>
                                        <p:tgtEl>
                                          <p:spTgt spid="108"/>
                                        </p:tgtEl>
                                      </p:cBhvr>
                                    </p:animEffect>
                                  </p:childTnLst>
                                </p:cTn>
                              </p:par>
                            </p:childTnLst>
                          </p:cTn>
                        </p:par>
                        <p:par>
                          <p:cTn id="160" fill="hold">
                            <p:stCondLst>
                              <p:cond delay="500"/>
                            </p:stCondLst>
                            <p:childTnLst>
                              <p:par>
                                <p:cTn id="161" presetID="10" presetClass="entr" presetSubtype="0" fill="hold" grpId="0" nodeType="after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fade">
                                      <p:cBhvr>
                                        <p:cTn id="163" dur="500"/>
                                        <p:tgtEl>
                                          <p:spTgt spid="5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2" nodeType="clickEffect">
                                  <p:stCondLst>
                                    <p:cond delay="0"/>
                                  </p:stCondLst>
                                  <p:childTnLst>
                                    <p:animEffect transition="out" filter="fade">
                                      <p:cBhvr>
                                        <p:cTn id="167" dur="500"/>
                                        <p:tgtEl>
                                          <p:spTgt spid="52"/>
                                        </p:tgtEl>
                                      </p:cBhvr>
                                    </p:animEffect>
                                    <p:set>
                                      <p:cBhvr>
                                        <p:cTn id="168" dur="1" fill="hold">
                                          <p:stCondLst>
                                            <p:cond delay="499"/>
                                          </p:stCondLst>
                                        </p:cTn>
                                        <p:tgtEl>
                                          <p:spTgt spid="52"/>
                                        </p:tgtEl>
                                        <p:attrNameLst>
                                          <p:attrName>style.visibility</p:attrName>
                                        </p:attrNameLst>
                                      </p:cBhvr>
                                      <p:to>
                                        <p:strVal val="hidden"/>
                                      </p:to>
                                    </p:set>
                                  </p:childTnLst>
                                </p:cTn>
                              </p:par>
                            </p:childTnLst>
                          </p:cTn>
                        </p:par>
                        <p:par>
                          <p:cTn id="169" fill="hold">
                            <p:stCondLst>
                              <p:cond delay="500"/>
                            </p:stCondLst>
                            <p:childTnLst>
                              <p:par>
                                <p:cTn id="170" presetID="56" presetClass="path" presetSubtype="0" accel="50000" decel="50000" fill="hold" nodeType="afterEffect">
                                  <p:stCondLst>
                                    <p:cond delay="0"/>
                                  </p:stCondLst>
                                  <p:childTnLst>
                                    <p:animMotion origin="layout" path="M 0.007847 0.000000 L 0.337916 0.444253 " pathEditMode="relative" rAng="0" ptsTypes="">
                                      <p:cBhvr>
                                        <p:cTn id="171" dur="2000" fill="hold"/>
                                        <p:tgtEl>
                                          <p:spTgt spid="82"/>
                                        </p:tgtEl>
                                        <p:attrNameLst>
                                          <p:attrName>ppt_x</p:attrName>
                                          <p:attrName>ppt_y</p:attrName>
                                        </p:attrNameLst>
                                      </p:cBhvr>
                                      <p:rCtr x="165" y="222"/>
                                    </p:animMotion>
                                  </p:childTnLst>
                                </p:cTn>
                              </p:par>
                            </p:childTnLst>
                          </p:cTn>
                        </p:par>
                        <p:par>
                          <p:cTn id="172" fill="hold">
                            <p:stCondLst>
                              <p:cond delay="2500"/>
                            </p:stCondLst>
                            <p:childTnLst>
                              <p:par>
                                <p:cTn id="173" presetID="53" presetClass="exit" presetSubtype="16" fill="hold" nodeType="afterEffect">
                                  <p:stCondLst>
                                    <p:cond delay="0"/>
                                  </p:stCondLst>
                                  <p:childTnLst>
                                    <p:anim calcmode="lin" valueType="num">
                                      <p:cBhvr>
                                        <p:cTn id="174" dur="500"/>
                                        <p:tgtEl>
                                          <p:spTgt spid="82"/>
                                        </p:tgtEl>
                                        <p:attrNameLst>
                                          <p:attrName>ppt_w</p:attrName>
                                        </p:attrNameLst>
                                      </p:cBhvr>
                                      <p:tavLst>
                                        <p:tav tm="0">
                                          <p:val>
                                            <p:strVal val="ppt_w"/>
                                          </p:val>
                                        </p:tav>
                                        <p:tav tm="100000">
                                          <p:val>
                                            <p:fltVal val="0"/>
                                          </p:val>
                                        </p:tav>
                                      </p:tavLst>
                                    </p:anim>
                                    <p:anim calcmode="lin" valueType="num">
                                      <p:cBhvr>
                                        <p:cTn id="175" dur="500"/>
                                        <p:tgtEl>
                                          <p:spTgt spid="82"/>
                                        </p:tgtEl>
                                        <p:attrNameLst>
                                          <p:attrName>ppt_h</p:attrName>
                                        </p:attrNameLst>
                                      </p:cBhvr>
                                      <p:tavLst>
                                        <p:tav tm="0">
                                          <p:val>
                                            <p:strVal val="ppt_h"/>
                                          </p:val>
                                        </p:tav>
                                        <p:tav tm="100000">
                                          <p:val>
                                            <p:fltVal val="0"/>
                                          </p:val>
                                        </p:tav>
                                      </p:tavLst>
                                    </p:anim>
                                    <p:animEffect transition="out" filter="fade">
                                      <p:cBhvr>
                                        <p:cTn id="176" dur="500"/>
                                        <p:tgtEl>
                                          <p:spTgt spid="82"/>
                                        </p:tgtEl>
                                      </p:cBhvr>
                                    </p:animEffect>
                                    <p:set>
                                      <p:cBhvr>
                                        <p:cTn id="177" dur="1" fill="hold">
                                          <p:stCondLst>
                                            <p:cond delay="499"/>
                                          </p:stCondLst>
                                        </p:cTn>
                                        <p:tgtEl>
                                          <p:spTgt spid="82"/>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87"/>
                                        </p:tgtEl>
                                        <p:attrNameLst>
                                          <p:attrName>style.visibility</p:attrName>
                                        </p:attrNameLst>
                                      </p:cBhvr>
                                      <p:to>
                                        <p:strVal val="visible"/>
                                      </p:to>
                                    </p:set>
                                    <p:animEffect transition="in" filter="fade">
                                      <p:cBhvr>
                                        <p:cTn id="182" dur="500"/>
                                        <p:tgtEl>
                                          <p:spTgt spid="87"/>
                                        </p:tgtEl>
                                      </p:cBhvr>
                                    </p:animEffect>
                                  </p:childTnLst>
                                </p:cTn>
                              </p:par>
                            </p:childTnLst>
                          </p:cTn>
                        </p:par>
                        <p:par>
                          <p:cTn id="183" fill="hold">
                            <p:stCondLst>
                              <p:cond delay="500"/>
                            </p:stCondLst>
                            <p:childTnLst>
                              <p:par>
                                <p:cTn id="184" presetID="10" presetClass="entr" presetSubtype="0" fill="hold" grpId="0" nodeType="afterEffect">
                                  <p:stCondLst>
                                    <p:cond delay="0"/>
                                  </p:stCondLst>
                                  <p:childTnLst>
                                    <p:set>
                                      <p:cBhvr>
                                        <p:cTn id="185" dur="1" fill="hold">
                                          <p:stCondLst>
                                            <p:cond delay="0"/>
                                          </p:stCondLst>
                                        </p:cTn>
                                        <p:tgtEl>
                                          <p:spTgt spid="60"/>
                                        </p:tgtEl>
                                        <p:attrNameLst>
                                          <p:attrName>style.visibility</p:attrName>
                                        </p:attrNameLst>
                                      </p:cBhvr>
                                      <p:to>
                                        <p:strVal val="visible"/>
                                      </p:to>
                                    </p:set>
                                    <p:animEffect transition="in" filter="fade">
                                      <p:cBhvr>
                                        <p:cTn id="186" dur="500"/>
                                        <p:tgtEl>
                                          <p:spTgt spid="60"/>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109"/>
                                        </p:tgtEl>
                                        <p:attrNameLst>
                                          <p:attrName>style.visibility</p:attrName>
                                        </p:attrNameLst>
                                      </p:cBhvr>
                                      <p:to>
                                        <p:strVal val="visible"/>
                                      </p:to>
                                    </p:set>
                                    <p:animEffect transition="in" filter="fade">
                                      <p:cBhvr>
                                        <p:cTn id="191" dur="500"/>
                                        <p:tgtEl>
                                          <p:spTgt spid="10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2" nodeType="clickEffect">
                                  <p:stCondLst>
                                    <p:cond delay="0"/>
                                  </p:stCondLst>
                                  <p:childTnLst>
                                    <p:animEffect transition="out" filter="fade">
                                      <p:cBhvr>
                                        <p:cTn id="195" dur="500"/>
                                        <p:tgtEl>
                                          <p:spTgt spid="60"/>
                                        </p:tgtEl>
                                      </p:cBhvr>
                                    </p:animEffect>
                                    <p:set>
                                      <p:cBhvr>
                                        <p:cTn id="196" dur="1" fill="hold">
                                          <p:stCondLst>
                                            <p:cond delay="499"/>
                                          </p:stCondLst>
                                        </p:cTn>
                                        <p:tgtEl>
                                          <p:spTgt spid="60"/>
                                        </p:tgtEl>
                                        <p:attrNameLst>
                                          <p:attrName>style.visibility</p:attrName>
                                        </p:attrNameLst>
                                      </p:cBhvr>
                                      <p:to>
                                        <p:strVal val="hidden"/>
                                      </p:to>
                                    </p:set>
                                  </p:childTnLst>
                                </p:cTn>
                              </p:par>
                            </p:childTnLst>
                          </p:cTn>
                        </p:par>
                        <p:par>
                          <p:cTn id="197" fill="hold">
                            <p:stCondLst>
                              <p:cond delay="500"/>
                            </p:stCondLst>
                            <p:childTnLst>
                              <p:par>
                                <p:cTn id="198" presetID="49" presetClass="path" presetSubtype="0" accel="50000" decel="50000" fill="hold" nodeType="afterEffect">
                                  <p:stCondLst>
                                    <p:cond delay="0"/>
                                  </p:stCondLst>
                                  <p:childTnLst>
                                    <p:animMotion origin="layout" path="M 0.000000 0.000000 L 0.356042 0.436112 " pathEditMode="relative" rAng="0" ptsTypes="">
                                      <p:cBhvr>
                                        <p:cTn id="199" dur="2000" fill="hold"/>
                                        <p:tgtEl>
                                          <p:spTgt spid="87"/>
                                        </p:tgtEl>
                                        <p:attrNameLst>
                                          <p:attrName>ppt_x</p:attrName>
                                          <p:attrName>ppt_y</p:attrName>
                                        </p:attrNameLst>
                                      </p:cBhvr>
                                      <p:rCtr x="93" y="229"/>
                                    </p:animMotion>
                                  </p:childTnLst>
                                </p:cTn>
                              </p:par>
                            </p:childTnLst>
                          </p:cTn>
                        </p:par>
                        <p:par>
                          <p:cTn id="200" fill="hold">
                            <p:stCondLst>
                              <p:cond delay="2500"/>
                            </p:stCondLst>
                            <p:childTnLst>
                              <p:par>
                                <p:cTn id="201" presetID="53" presetClass="exit" presetSubtype="16" fill="hold" nodeType="afterEffect">
                                  <p:stCondLst>
                                    <p:cond delay="0"/>
                                  </p:stCondLst>
                                  <p:childTnLst>
                                    <p:anim calcmode="lin" valueType="num">
                                      <p:cBhvr>
                                        <p:cTn id="202" dur="500"/>
                                        <p:tgtEl>
                                          <p:spTgt spid="87"/>
                                        </p:tgtEl>
                                        <p:attrNameLst>
                                          <p:attrName>ppt_w</p:attrName>
                                        </p:attrNameLst>
                                      </p:cBhvr>
                                      <p:tavLst>
                                        <p:tav tm="0">
                                          <p:val>
                                            <p:strVal val="ppt_w"/>
                                          </p:val>
                                        </p:tav>
                                        <p:tav tm="100000">
                                          <p:val>
                                            <p:fltVal val="0"/>
                                          </p:val>
                                        </p:tav>
                                      </p:tavLst>
                                    </p:anim>
                                    <p:anim calcmode="lin" valueType="num">
                                      <p:cBhvr>
                                        <p:cTn id="203" dur="500"/>
                                        <p:tgtEl>
                                          <p:spTgt spid="87"/>
                                        </p:tgtEl>
                                        <p:attrNameLst>
                                          <p:attrName>ppt_h</p:attrName>
                                        </p:attrNameLst>
                                      </p:cBhvr>
                                      <p:tavLst>
                                        <p:tav tm="0">
                                          <p:val>
                                            <p:strVal val="ppt_h"/>
                                          </p:val>
                                        </p:tav>
                                        <p:tav tm="100000">
                                          <p:val>
                                            <p:fltVal val="0"/>
                                          </p:val>
                                        </p:tav>
                                      </p:tavLst>
                                    </p:anim>
                                    <p:animEffect transition="out" filter="fade">
                                      <p:cBhvr>
                                        <p:cTn id="204" dur="500"/>
                                        <p:tgtEl>
                                          <p:spTgt spid="87"/>
                                        </p:tgtEl>
                                      </p:cBhvr>
                                    </p:animEffect>
                                    <p:set>
                                      <p:cBhvr>
                                        <p:cTn id="205" dur="1" fill="hold">
                                          <p:stCondLst>
                                            <p:cond delay="499"/>
                                          </p:stCondLst>
                                        </p:cTn>
                                        <p:tgtEl>
                                          <p:spTgt spid="87"/>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91"/>
                                        </p:tgtEl>
                                        <p:attrNameLst>
                                          <p:attrName>style.visibility</p:attrName>
                                        </p:attrNameLst>
                                      </p:cBhvr>
                                      <p:to>
                                        <p:strVal val="visible"/>
                                      </p:to>
                                    </p:set>
                                    <p:animEffect transition="in" filter="fade">
                                      <p:cBhvr>
                                        <p:cTn id="210" dur="500"/>
                                        <p:tgtEl>
                                          <p:spTgt spid="91"/>
                                        </p:tgtEl>
                                      </p:cBhvr>
                                    </p:animEffect>
                                  </p:childTnLst>
                                </p:cTn>
                              </p:par>
                            </p:childTnLst>
                          </p:cTn>
                        </p:par>
                        <p:par>
                          <p:cTn id="211" fill="hold">
                            <p:stCondLst>
                              <p:cond delay="500"/>
                            </p:stCondLst>
                            <p:childTnLst>
                              <p:par>
                                <p:cTn id="212" presetID="10" presetClass="entr" presetSubtype="0" fill="hold" grpId="0" nodeType="afterEffect">
                                  <p:stCondLst>
                                    <p:cond delay="0"/>
                                  </p:stCondLst>
                                  <p:childTnLst>
                                    <p:set>
                                      <p:cBhvr>
                                        <p:cTn id="213" dur="1" fill="hold">
                                          <p:stCondLst>
                                            <p:cond delay="0"/>
                                          </p:stCondLst>
                                        </p:cTn>
                                        <p:tgtEl>
                                          <p:spTgt spid="62"/>
                                        </p:tgtEl>
                                        <p:attrNameLst>
                                          <p:attrName>style.visibility</p:attrName>
                                        </p:attrNameLst>
                                      </p:cBhvr>
                                      <p:to>
                                        <p:strVal val="visible"/>
                                      </p:to>
                                    </p:set>
                                    <p:animEffect transition="in" filter="fade">
                                      <p:cBhvr>
                                        <p:cTn id="214" dur="500"/>
                                        <p:tgtEl>
                                          <p:spTgt spid="62"/>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117"/>
                                        </p:tgtEl>
                                        <p:attrNameLst>
                                          <p:attrName>style.visibility</p:attrName>
                                        </p:attrNameLst>
                                      </p:cBhvr>
                                      <p:to>
                                        <p:strVal val="visible"/>
                                      </p:to>
                                    </p:set>
                                    <p:animEffect transition="in" filter="fade">
                                      <p:cBhvr>
                                        <p:cTn id="219" dur="500"/>
                                        <p:tgtEl>
                                          <p:spTgt spid="117"/>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2" nodeType="clickEffect">
                                  <p:stCondLst>
                                    <p:cond delay="0"/>
                                  </p:stCondLst>
                                  <p:childTnLst>
                                    <p:animEffect transition="out" filter="fade">
                                      <p:cBhvr>
                                        <p:cTn id="223" dur="500"/>
                                        <p:tgtEl>
                                          <p:spTgt spid="62"/>
                                        </p:tgtEl>
                                      </p:cBhvr>
                                    </p:animEffect>
                                    <p:set>
                                      <p:cBhvr>
                                        <p:cTn id="224" dur="1" fill="hold">
                                          <p:stCondLst>
                                            <p:cond delay="499"/>
                                          </p:stCondLst>
                                        </p:cTn>
                                        <p:tgtEl>
                                          <p:spTgt spid="62"/>
                                        </p:tgtEl>
                                        <p:attrNameLst>
                                          <p:attrName>style.visibility</p:attrName>
                                        </p:attrNameLst>
                                      </p:cBhvr>
                                      <p:to>
                                        <p:strVal val="hidden"/>
                                      </p:to>
                                    </p:set>
                                  </p:childTnLst>
                                </p:cTn>
                              </p:par>
                            </p:childTnLst>
                          </p:cTn>
                        </p:par>
                        <p:par>
                          <p:cTn id="225" fill="hold">
                            <p:stCondLst>
                              <p:cond delay="500"/>
                            </p:stCondLst>
                            <p:childTnLst>
                              <p:par>
                                <p:cTn id="226" presetID="49" presetClass="path" presetSubtype="0" accel="50000" decel="50000" fill="hold" nodeType="afterEffect">
                                  <p:stCondLst>
                                    <p:cond delay="0"/>
                                  </p:stCondLst>
                                  <p:childTnLst>
                                    <p:animMotion origin="layout" path="M 0.000000 0.000000 L 0.416597 0.445856 " pathEditMode="relative" rAng="0" ptsTypes="">
                                      <p:cBhvr>
                                        <p:cTn id="227" dur="2000" fill="hold"/>
                                        <p:tgtEl>
                                          <p:spTgt spid="91"/>
                                        </p:tgtEl>
                                        <p:attrNameLst>
                                          <p:attrName>ppt_x</p:attrName>
                                          <p:attrName>ppt_y</p:attrName>
                                        </p:attrNameLst>
                                      </p:cBhvr>
                                      <p:rCtr x="94" y="229"/>
                                    </p:animMotion>
                                  </p:childTnLst>
                                </p:cTn>
                              </p:par>
                            </p:childTnLst>
                          </p:cTn>
                        </p:par>
                        <p:par>
                          <p:cTn id="228" fill="hold">
                            <p:stCondLst>
                              <p:cond delay="2500"/>
                            </p:stCondLst>
                            <p:childTnLst>
                              <p:par>
                                <p:cTn id="229" presetID="53" presetClass="exit" presetSubtype="16" fill="hold" nodeType="afterEffect">
                                  <p:stCondLst>
                                    <p:cond delay="0"/>
                                  </p:stCondLst>
                                  <p:childTnLst>
                                    <p:anim calcmode="lin" valueType="num">
                                      <p:cBhvr>
                                        <p:cTn id="230" dur="500"/>
                                        <p:tgtEl>
                                          <p:spTgt spid="91"/>
                                        </p:tgtEl>
                                        <p:attrNameLst>
                                          <p:attrName>ppt_w</p:attrName>
                                        </p:attrNameLst>
                                      </p:cBhvr>
                                      <p:tavLst>
                                        <p:tav tm="0">
                                          <p:val>
                                            <p:strVal val="ppt_w"/>
                                          </p:val>
                                        </p:tav>
                                        <p:tav tm="100000">
                                          <p:val>
                                            <p:fltVal val="0"/>
                                          </p:val>
                                        </p:tav>
                                      </p:tavLst>
                                    </p:anim>
                                    <p:anim calcmode="lin" valueType="num">
                                      <p:cBhvr>
                                        <p:cTn id="231" dur="500"/>
                                        <p:tgtEl>
                                          <p:spTgt spid="91"/>
                                        </p:tgtEl>
                                        <p:attrNameLst>
                                          <p:attrName>ppt_h</p:attrName>
                                        </p:attrNameLst>
                                      </p:cBhvr>
                                      <p:tavLst>
                                        <p:tav tm="0">
                                          <p:val>
                                            <p:strVal val="ppt_h"/>
                                          </p:val>
                                        </p:tav>
                                        <p:tav tm="100000">
                                          <p:val>
                                            <p:fltVal val="0"/>
                                          </p:val>
                                        </p:tav>
                                      </p:tavLst>
                                    </p:anim>
                                    <p:animEffect transition="out" filter="fade">
                                      <p:cBhvr>
                                        <p:cTn id="232" dur="500"/>
                                        <p:tgtEl>
                                          <p:spTgt spid="91"/>
                                        </p:tgtEl>
                                      </p:cBhvr>
                                    </p:animEffect>
                                    <p:set>
                                      <p:cBhvr>
                                        <p:cTn id="233" dur="1" fill="hold">
                                          <p:stCondLst>
                                            <p:cond delay="499"/>
                                          </p:stCondLst>
                                        </p:cTn>
                                        <p:tgtEl>
                                          <p:spTgt spid="91"/>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95"/>
                                        </p:tgtEl>
                                        <p:attrNameLst>
                                          <p:attrName>style.visibility</p:attrName>
                                        </p:attrNameLst>
                                      </p:cBhvr>
                                      <p:to>
                                        <p:strVal val="visible"/>
                                      </p:to>
                                    </p:set>
                                    <p:animEffect transition="in" filter="fade">
                                      <p:cBhvr>
                                        <p:cTn id="238" dur="500"/>
                                        <p:tgtEl>
                                          <p:spTgt spid="95"/>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nodeType="clickEffect">
                                  <p:stCondLst>
                                    <p:cond delay="0"/>
                                  </p:stCondLst>
                                  <p:childTnLst>
                                    <p:set>
                                      <p:cBhvr>
                                        <p:cTn id="242" dur="1" fill="hold">
                                          <p:stCondLst>
                                            <p:cond delay="0"/>
                                          </p:stCondLst>
                                        </p:cTn>
                                        <p:tgtEl>
                                          <p:spTgt spid="113"/>
                                        </p:tgtEl>
                                        <p:attrNameLst>
                                          <p:attrName>style.visibility</p:attrName>
                                        </p:attrNameLst>
                                      </p:cBhvr>
                                      <p:to>
                                        <p:strVal val="visible"/>
                                      </p:to>
                                    </p:set>
                                    <p:animEffect transition="in" filter="fade">
                                      <p:cBhvr>
                                        <p:cTn id="243" dur="500"/>
                                        <p:tgtEl>
                                          <p:spTgt spid="113"/>
                                        </p:tgtEl>
                                      </p:cBhvr>
                                    </p:animEffect>
                                  </p:childTnLst>
                                </p:cTn>
                              </p:par>
                            </p:childTnLst>
                          </p:cTn>
                        </p:par>
                        <p:par>
                          <p:cTn id="244" fill="hold">
                            <p:stCondLst>
                              <p:cond delay="500"/>
                            </p:stCondLst>
                            <p:childTnLst>
                              <p:par>
                                <p:cTn id="245" presetID="10" presetClass="entr" presetSubtype="0" fill="hold" grpId="0" nodeType="afterEffect">
                                  <p:stCondLst>
                                    <p:cond delay="0"/>
                                  </p:stCondLst>
                                  <p:childTnLst>
                                    <p:set>
                                      <p:cBhvr>
                                        <p:cTn id="246" dur="1" fill="hold">
                                          <p:stCondLst>
                                            <p:cond delay="0"/>
                                          </p:stCondLst>
                                        </p:cTn>
                                        <p:tgtEl>
                                          <p:spTgt spid="61"/>
                                        </p:tgtEl>
                                        <p:attrNameLst>
                                          <p:attrName>style.visibility</p:attrName>
                                        </p:attrNameLst>
                                      </p:cBhvr>
                                      <p:to>
                                        <p:strVal val="visible"/>
                                      </p:to>
                                    </p:set>
                                    <p:animEffect transition="in" filter="fade">
                                      <p:cBhvr>
                                        <p:cTn id="247" dur="500"/>
                                        <p:tgtEl>
                                          <p:spTgt spid="61"/>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2" nodeType="clickEffect">
                                  <p:stCondLst>
                                    <p:cond delay="0"/>
                                  </p:stCondLst>
                                  <p:childTnLst>
                                    <p:animEffect transition="out" filter="fade">
                                      <p:cBhvr>
                                        <p:cTn id="251" dur="500"/>
                                        <p:tgtEl>
                                          <p:spTgt spid="61"/>
                                        </p:tgtEl>
                                      </p:cBhvr>
                                    </p:animEffect>
                                    <p:set>
                                      <p:cBhvr>
                                        <p:cTn id="252" dur="1" fill="hold">
                                          <p:stCondLst>
                                            <p:cond delay="499"/>
                                          </p:stCondLst>
                                        </p:cTn>
                                        <p:tgtEl>
                                          <p:spTgt spid="61"/>
                                        </p:tgtEl>
                                        <p:attrNameLst>
                                          <p:attrName>style.visibility</p:attrName>
                                        </p:attrNameLst>
                                      </p:cBhvr>
                                      <p:to>
                                        <p:strVal val="hidden"/>
                                      </p:to>
                                    </p:set>
                                  </p:childTnLst>
                                </p:cTn>
                              </p:par>
                            </p:childTnLst>
                          </p:cTn>
                        </p:par>
                        <p:par>
                          <p:cTn id="253" fill="hold">
                            <p:stCondLst>
                              <p:cond delay="500"/>
                            </p:stCondLst>
                            <p:childTnLst>
                              <p:par>
                                <p:cTn id="254" presetID="49" presetClass="path" presetSubtype="0" accel="50000" decel="50000" fill="hold" nodeType="afterEffect">
                                  <p:stCondLst>
                                    <p:cond delay="0"/>
                                  </p:stCondLst>
                                  <p:childTnLst>
                                    <p:animMotion origin="layout" path="M 0.000000 0.000000 L 0.386597 0.396522 " pathEditMode="relative" rAng="0" ptsTypes="">
                                      <p:cBhvr>
                                        <p:cTn id="255" dur="2000" fill="hold"/>
                                        <p:tgtEl>
                                          <p:spTgt spid="95"/>
                                        </p:tgtEl>
                                        <p:attrNameLst>
                                          <p:attrName>ppt_x</p:attrName>
                                          <p:attrName>ppt_y</p:attrName>
                                        </p:attrNameLst>
                                      </p:cBhvr>
                                      <p:rCtr x="62" y="229"/>
                                    </p:animMotion>
                                  </p:childTnLst>
                                </p:cTn>
                              </p:par>
                            </p:childTnLst>
                          </p:cTn>
                        </p:par>
                        <p:par>
                          <p:cTn id="256" fill="hold">
                            <p:stCondLst>
                              <p:cond delay="2500"/>
                            </p:stCondLst>
                            <p:childTnLst>
                              <p:par>
                                <p:cTn id="257" presetID="53" presetClass="exit" presetSubtype="16" fill="hold" nodeType="afterEffect">
                                  <p:stCondLst>
                                    <p:cond delay="0"/>
                                  </p:stCondLst>
                                  <p:childTnLst>
                                    <p:anim calcmode="lin" valueType="num">
                                      <p:cBhvr>
                                        <p:cTn id="258" dur="500"/>
                                        <p:tgtEl>
                                          <p:spTgt spid="95"/>
                                        </p:tgtEl>
                                        <p:attrNameLst>
                                          <p:attrName>ppt_w</p:attrName>
                                        </p:attrNameLst>
                                      </p:cBhvr>
                                      <p:tavLst>
                                        <p:tav tm="0">
                                          <p:val>
                                            <p:strVal val="ppt_w"/>
                                          </p:val>
                                        </p:tav>
                                        <p:tav tm="100000">
                                          <p:val>
                                            <p:fltVal val="0"/>
                                          </p:val>
                                        </p:tav>
                                      </p:tavLst>
                                    </p:anim>
                                    <p:anim calcmode="lin" valueType="num">
                                      <p:cBhvr>
                                        <p:cTn id="259" dur="500"/>
                                        <p:tgtEl>
                                          <p:spTgt spid="95"/>
                                        </p:tgtEl>
                                        <p:attrNameLst>
                                          <p:attrName>ppt_h</p:attrName>
                                        </p:attrNameLst>
                                      </p:cBhvr>
                                      <p:tavLst>
                                        <p:tav tm="0">
                                          <p:val>
                                            <p:strVal val="ppt_h"/>
                                          </p:val>
                                        </p:tav>
                                        <p:tav tm="100000">
                                          <p:val>
                                            <p:fltVal val="0"/>
                                          </p:val>
                                        </p:tav>
                                      </p:tavLst>
                                    </p:anim>
                                    <p:animEffect transition="out" filter="fade">
                                      <p:cBhvr>
                                        <p:cTn id="260" dur="500"/>
                                        <p:tgtEl>
                                          <p:spTgt spid="95"/>
                                        </p:tgtEl>
                                      </p:cBhvr>
                                    </p:animEffect>
                                    <p:set>
                                      <p:cBhvr>
                                        <p:cTn id="261" dur="1" fill="hold">
                                          <p:stCondLst>
                                            <p:cond delay="499"/>
                                          </p:stCondLst>
                                        </p:cTn>
                                        <p:tgtEl>
                                          <p:spTgt spid="95"/>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122"/>
                                        </p:tgtEl>
                                        <p:attrNameLst>
                                          <p:attrName>style.visibility</p:attrName>
                                        </p:attrNameLst>
                                      </p:cBhvr>
                                      <p:to>
                                        <p:strVal val="visible"/>
                                      </p:to>
                                    </p:set>
                                    <p:animEffect transition="in" filter="fade">
                                      <p:cBhvr>
                                        <p:cTn id="266" dur="500"/>
                                        <p:tgtEl>
                                          <p:spTgt spid="122"/>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nodeType="clickEffect">
                                  <p:stCondLst>
                                    <p:cond delay="0"/>
                                  </p:stCondLst>
                                  <p:childTnLst>
                                    <p:set>
                                      <p:cBhvr>
                                        <p:cTn id="270" dur="1" fill="hold">
                                          <p:stCondLst>
                                            <p:cond delay="0"/>
                                          </p:stCondLst>
                                        </p:cTn>
                                        <p:tgtEl>
                                          <p:spTgt spid="126"/>
                                        </p:tgtEl>
                                        <p:attrNameLst>
                                          <p:attrName>style.visibility</p:attrName>
                                        </p:attrNameLst>
                                      </p:cBhvr>
                                      <p:to>
                                        <p:strVal val="visible"/>
                                      </p:to>
                                    </p:set>
                                    <p:animEffect transition="in" filter="fade">
                                      <p:cBhvr>
                                        <p:cTn id="271" dur="500"/>
                                        <p:tgtEl>
                                          <p:spTgt spid="126"/>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nodeType="clickEffect">
                                  <p:stCondLst>
                                    <p:cond delay="0"/>
                                  </p:stCondLst>
                                  <p:childTnLst>
                                    <p:set>
                                      <p:cBhvr>
                                        <p:cTn id="275" dur="1" fill="hold">
                                          <p:stCondLst>
                                            <p:cond delay="0"/>
                                          </p:stCondLst>
                                        </p:cTn>
                                        <p:tgtEl>
                                          <p:spTgt spid="130"/>
                                        </p:tgtEl>
                                        <p:attrNameLst>
                                          <p:attrName>style.visibility</p:attrName>
                                        </p:attrNameLst>
                                      </p:cBhvr>
                                      <p:to>
                                        <p:strVal val="visible"/>
                                      </p:to>
                                    </p:set>
                                    <p:animEffect transition="in" filter="fade">
                                      <p:cBhvr>
                                        <p:cTn id="276" dur="500"/>
                                        <p:tgtEl>
                                          <p:spTgt spid="130"/>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134"/>
                                        </p:tgtEl>
                                        <p:attrNameLst>
                                          <p:attrName>style.visibility</p:attrName>
                                        </p:attrNameLst>
                                      </p:cBhvr>
                                      <p:to>
                                        <p:strVal val="visible"/>
                                      </p:to>
                                    </p:set>
                                    <p:animEffect transition="in" filter="fade">
                                      <p:cBhvr>
                                        <p:cTn id="281" dur="500"/>
                                        <p:tgtEl>
                                          <p:spTgt spid="134"/>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nodeType="clickEffect">
                                  <p:stCondLst>
                                    <p:cond delay="0"/>
                                  </p:stCondLst>
                                  <p:childTnLst>
                                    <p:set>
                                      <p:cBhvr>
                                        <p:cTn id="285" dur="1" fill="hold">
                                          <p:stCondLst>
                                            <p:cond delay="0"/>
                                          </p:stCondLst>
                                        </p:cTn>
                                        <p:tgtEl>
                                          <p:spTgt spid="138"/>
                                        </p:tgtEl>
                                        <p:attrNameLst>
                                          <p:attrName>style.visibility</p:attrName>
                                        </p:attrNameLst>
                                      </p:cBhvr>
                                      <p:to>
                                        <p:strVal val="visible"/>
                                      </p:to>
                                    </p:set>
                                    <p:animEffect transition="in" filter="fade">
                                      <p:cBhvr>
                                        <p:cTn id="28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9" grpId="1" bldLvl="0" animBg="1"/>
      <p:bldP spid="16" grpId="0" bldLvl="0" animBg="1"/>
      <p:bldP spid="57" grpId="0" bldLvl="0" animBg="1"/>
      <p:bldP spid="58" grpId="0" bldLvl="0" animBg="1"/>
      <p:bldP spid="59" grpId="0" bldLvl="0" animBg="1"/>
      <p:bldP spid="64" grpId="0" bldLvl="0" animBg="1"/>
      <p:bldP spid="65" grpId="0" bldLvl="0" animBg="1"/>
      <p:bldP spid="66" grpId="0" bldLvl="0" animBg="1"/>
      <p:bldP spid="32" grpId="0"/>
      <p:bldP spid="32" grpId="1"/>
      <p:bldP spid="32" grpId="2"/>
      <p:bldP spid="33" grpId="0"/>
      <p:bldP spid="33" grpId="1"/>
      <p:bldP spid="33" grpId="2"/>
      <p:bldP spid="40" grpId="0"/>
      <p:bldP spid="40" grpId="1"/>
      <p:bldP spid="40" grpId="2"/>
      <p:bldP spid="50" grpId="0"/>
      <p:bldP spid="50" grpId="1"/>
      <p:bldP spid="50" grpId="2"/>
      <p:bldP spid="52" grpId="0"/>
      <p:bldP spid="52" grpId="1"/>
      <p:bldP spid="52" grpId="2"/>
      <p:bldP spid="60" grpId="0"/>
      <p:bldP spid="60" grpId="1"/>
      <p:bldP spid="60" grpId="2"/>
      <p:bldP spid="61" grpId="0"/>
      <p:bldP spid="61" grpId="1"/>
      <p:bldP spid="61" grpId="2"/>
      <p:bldP spid="62" grpId="0"/>
      <p:bldP spid="62" grpId="1"/>
      <p:bldP spid="6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txBox="1"/>
          <p:nvPr/>
        </p:nvSpPr>
        <p:spPr>
          <a:xfrm>
            <a:off x="91440" y="91440"/>
            <a:ext cx="4957445" cy="521970"/>
          </a:xfrm>
          <a:prstGeom prst="rect">
            <a:avLst/>
          </a:prstGeom>
          <a:noFill/>
        </p:spPr>
        <p:txBody>
          <a:bodyPr wrap="none" rtlCol="0">
            <a:spAutoFit/>
            <a:scene3d>
              <a:camera prst="orthographicFront"/>
              <a:lightRig rig="threePt" dir="t"/>
            </a:scene3d>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We Believe the Bible is...</a:t>
            </a:r>
            <a:endParaRPr lang="en-US" altLang="x-none" sz="2800" i="1" cap="small" dirty="0" err="1">
              <a:ln w="10160">
                <a:solidFill>
                  <a:schemeClr val="accent5"/>
                </a:solidFill>
                <a:prstDash val="solid"/>
              </a:ln>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endParaRPr>
          </a:p>
        </p:txBody>
      </p:sp>
      <p:sp>
        <p:nvSpPr>
          <p:cNvPr id="3" name="1Inspired"/>
          <p:cNvSpPr txBox="1"/>
          <p:nvPr/>
        </p:nvSpPr>
        <p:spPr>
          <a:xfrm>
            <a:off x="731520" y="1097280"/>
            <a:ext cx="2083435" cy="662940"/>
          </a:xfrm>
          <a:prstGeom prst="rect">
            <a:avLst/>
          </a:prstGeom>
          <a:noFill/>
        </p:spPr>
        <p:txBody>
          <a:bodyPr wrap="none" rtlCol="0">
            <a:spAutoFit/>
            <a:scene3d>
              <a:camera prst="orthographicFront"/>
              <a:lightRig rig="threePt" dir="t"/>
            </a:scene3d>
          </a:bodyPr>
          <a:p>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t>1. Inspired</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endParaRPr>
          </a:p>
        </p:txBody>
      </p:sp>
      <p:sp>
        <p:nvSpPr>
          <p:cNvPr id="5" name="2Inerrant"/>
          <p:cNvSpPr txBox="1"/>
          <p:nvPr/>
        </p:nvSpPr>
        <p:spPr>
          <a:xfrm>
            <a:off x="914400" y="1645920"/>
            <a:ext cx="2211070" cy="662940"/>
          </a:xfrm>
          <a:prstGeom prst="rect">
            <a:avLst/>
          </a:prstGeom>
          <a:noFill/>
        </p:spPr>
        <p:txBody>
          <a:bodyPr wrap="none" rtlCol="0">
            <a:spAutoFit/>
            <a:scene3d>
              <a:camera prst="orthographicFront"/>
              <a:lightRig rig="threePt" dir="t"/>
            </a:scene3d>
          </a:bodyPr>
          <a:p>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t>2. Inerrant</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endParaRPr>
          </a:p>
        </p:txBody>
      </p:sp>
      <p:sp>
        <p:nvSpPr>
          <p:cNvPr id="6" name="3Infallible"/>
          <p:cNvSpPr txBox="1"/>
          <p:nvPr/>
        </p:nvSpPr>
        <p:spPr>
          <a:xfrm>
            <a:off x="1097280" y="2194560"/>
            <a:ext cx="2697480" cy="662940"/>
          </a:xfrm>
          <a:prstGeom prst="rect">
            <a:avLst/>
          </a:prstGeom>
          <a:noFill/>
        </p:spPr>
        <p:txBody>
          <a:bodyPr wrap="none" rtlCol="0">
            <a:spAutoFit/>
            <a:scene3d>
              <a:camera prst="orthographicFront"/>
              <a:lightRig rig="threePt" dir="t"/>
            </a:scene3d>
          </a:bodyPr>
          <a:p>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rPr>
              <a:t>3. Infallible</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alatino Linotype" panose="02040502050505030304" charset="0"/>
              <a:cs typeface="Palatino Linotype" panose="02040502050505030304" charset="0"/>
            </a:endParaRPr>
          </a:p>
        </p:txBody>
      </p:sp>
      <p:sp>
        <p:nvSpPr>
          <p:cNvPr id="7" name="AInspirationExp"/>
          <p:cNvSpPr txBox="1"/>
          <p:nvPr/>
        </p:nvSpPr>
        <p:spPr>
          <a:xfrm>
            <a:off x="4435475" y="1097280"/>
            <a:ext cx="4408805" cy="2665095"/>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Inspiration refers to the way in which God divinely moved and influenced the human authors of Scripture as they wrote the Word of God. God used their intellect, will, resources and personality in such a way that they worked in accordance with His will, writing out the Word of God. It is not the same as dictation.</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
        <p:nvSpPr>
          <p:cNvPr id="10" name="BInerrantExp"/>
          <p:cNvSpPr txBox="1"/>
          <p:nvPr/>
        </p:nvSpPr>
        <p:spPr>
          <a:xfrm>
            <a:off x="4428490" y="1645920"/>
            <a:ext cx="4408805" cy="2092960"/>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Inerrancy refers to the way in which the Bible is without error and contains no mistakes. An excellent explanation of the nature of the inerrancy of Scripture can be found in the Chicago Statement of Inerrancy (Short Statement)</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
        <p:nvSpPr>
          <p:cNvPr id="12" name="BInerrantExp2"/>
          <p:cNvSpPr txBox="1"/>
          <p:nvPr/>
        </p:nvSpPr>
        <p:spPr>
          <a:xfrm>
            <a:off x="412750" y="2369185"/>
            <a:ext cx="8424545" cy="2487930"/>
          </a:xfrm>
          <a:prstGeom prst="rect">
            <a:avLst/>
          </a:prstGeom>
          <a:gradFill>
            <a:gsLst>
              <a:gs pos="0">
                <a:srgbClr val="FBFB11">
                  <a:alpha val="97000"/>
                </a:srgbClr>
              </a:gs>
              <a:gs pos="100000">
                <a:srgbClr val="838309"/>
              </a:gs>
            </a:gsLst>
            <a:lin ang="5400000" scaled="0"/>
          </a:gradFill>
        </p:spPr>
        <p:txBody>
          <a:bodyPr wrap="square" rtlCol="0" anchor="t">
            <a:spAutoFit/>
            <a:scene3d>
              <a:camera prst="orthographicFront"/>
              <a:lightRig rig="threePt" dir="t"/>
            </a:scene3d>
          </a:bodyPr>
          <a:p>
            <a:r>
              <a:rPr lang="en-US" sz="1200">
                <a:ln w="10160">
                  <a:noFill/>
                  <a:prstDash val="solid"/>
                </a:ln>
                <a:solidFill>
                  <a:schemeClr val="tx1"/>
                </a:solidFill>
                <a:effectLst>
                  <a:outerShdw blurRad="38100" dist="22860" dir="5400000" algn="tl" rotWithShape="0">
                    <a:srgbClr val="000000">
                      <a:alpha val="30000"/>
                    </a:srgbClr>
                  </a:outerShdw>
                </a:effectLst>
              </a:rPr>
              <a:t>1. God, who is Himself Truth and speaks truth only, has inspired Holy Scripture in order thereby to reveal Himself to lost mankind through Jesus Christ as Creator and Lord, Redeemer and Judge. Holy Scripture is God's witness to Himself.</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2. Holy Scripture, being God's own Word, written by men prepared and superintended by His Spirit, is of infallible divine authority in all matters upon which it touches: it is to be believed, as God's instruction, in all that it affirms: obeyed, as God's command, in all that it requires; embraced, as God's pledge, in all that it promises.</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3. The Holy Spirit, Scripture's divine Author, both authenticates it to us by His inward witness and opens our minds to understand its meaning.</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4. Being wholly and verbally God-given, Scripture is without error or fault in all its teaching, no less in what it states about God's acts in creation, about the events of world history, and about its own literary origins under God, than in its witness to God's saving grace in individual lives.</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The authority of Scripture is inescapably impaired if this total divine inerrancy is in any way limited or disregarded, or made relative to a view of truth contrary to the Bible's own; and such lapses bring serious loss to both the individual and the Church.</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https://en.wikipedia.org/wiki/Chicago_Statement_on_Biblical_Inerrancy</a:t>
            </a:r>
            <a:endParaRPr lang="en-US" sz="1200">
              <a:ln w="10160">
                <a:noFill/>
                <a:prstDash val="solid"/>
              </a:ln>
              <a:solidFill>
                <a:schemeClr val="tx1"/>
              </a:solidFill>
              <a:effectLst>
                <a:outerShdw blurRad="38100" dist="22860" dir="5400000" algn="tl" rotWithShape="0">
                  <a:srgbClr val="000000">
                    <a:alpha val="30000"/>
                  </a:srgbClr>
                </a:outerShdw>
              </a:effectLst>
            </a:endParaRPr>
          </a:p>
        </p:txBody>
      </p:sp>
      <p:sp>
        <p:nvSpPr>
          <p:cNvPr id="13" name="CInfallibeExp"/>
          <p:cNvSpPr txBox="1"/>
          <p:nvPr/>
        </p:nvSpPr>
        <p:spPr>
          <a:xfrm>
            <a:off x="4435475" y="2194560"/>
            <a:ext cx="4408805" cy="2378710"/>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Infallibility refers to the way in which the Bible is incapable of error. If something is infallible, it will always be true in what it claims, whether in the past, present or future. Because the Bible is God’s Word, and because God cannot lie, then we know that God’s Word has no errors.</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2"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2"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1" bldLvl="0" animBg="1"/>
      <p:bldP spid="10" grpId="0" bldLvl="0" animBg="1"/>
      <p:bldP spid="13" grpId="1" bldLvl="0" animBg="1"/>
      <p:bldP spid="12" grpId="0" bldLvl="0" animBg="1"/>
      <p:bldP spid="12" grpId="1" animBg="1"/>
      <p:bldP spid="12" grpId="2" bldLvl="0" animBg="1"/>
      <p:bldP spid="6" grpId="0"/>
      <p:bldP spid="7" grpId="2" bldLvl="0" animBg="1"/>
      <p:bldP spid="5" grpId="0"/>
      <p:bldP spid="10" grpId="1" animBg="1"/>
      <p:bldP spid="10"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txBox="1"/>
          <p:nvPr/>
        </p:nvSpPr>
        <p:spPr>
          <a:xfrm>
            <a:off x="91440" y="91440"/>
            <a:ext cx="6115685" cy="521970"/>
          </a:xfrm>
          <a:prstGeom prst="rect">
            <a:avLst/>
          </a:prstGeom>
          <a:noFill/>
        </p:spPr>
        <p:txBody>
          <a:bodyPr wrap="none" rtlCol="0">
            <a:spAutoFit/>
            <a:scene3d>
              <a:camera prst="orthographicFront"/>
              <a:lightRig rig="threePt" dir="t"/>
            </a:scene3d>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Biblical Support for the 3 “I”s</a:t>
            </a:r>
            <a:endParaRPr lang="en-US" altLang="x-none" sz="2800" i="1" cap="small" dirty="0" err="1">
              <a:ln w="10160">
                <a:solidFill>
                  <a:schemeClr val="accent5"/>
                </a:solidFill>
                <a:prstDash val="solid"/>
              </a:ln>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endParaRPr>
          </a:p>
        </p:txBody>
      </p:sp>
      <p:sp>
        <p:nvSpPr>
          <p:cNvPr id="13" name="List1"/>
          <p:cNvSpPr txBox="1"/>
          <p:nvPr/>
        </p:nvSpPr>
        <p:spPr>
          <a:xfrm>
            <a:off x="537845" y="908685"/>
            <a:ext cx="3515360" cy="3295650"/>
          </a:xfrm>
          <a:prstGeom prst="rect">
            <a:avLst/>
          </a:prstGeom>
          <a:noFill/>
        </p:spPr>
        <p:txBody>
          <a:bodyPr wrap="square" rtlCol="0" anchor="t">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Num 16:28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12:6</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19:7</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119:89</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Prov 30:5</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Matt 5:18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Luke 1:69-70</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List2"/>
          <p:cNvSpPr txBox="1"/>
          <p:nvPr/>
        </p:nvSpPr>
        <p:spPr>
          <a:xfrm>
            <a:off x="5271770" y="908685"/>
            <a:ext cx="3515360" cy="3295650"/>
          </a:xfrm>
          <a:prstGeom prst="rect">
            <a:avLst/>
          </a:prstGeom>
          <a:noFill/>
        </p:spPr>
        <p:txBody>
          <a:bodyPr wrap="square" rtlCol="0" anchor="t">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1Cor 2:12-13</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Heb 4:12</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Heb 6:17-18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2 Tim 3:16-17</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 Pet 1:10-11</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 Pet 1:24-25</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2 Pet 1:19-21</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0" name="Text Box 99"/>
          <p:cNvSpPr txBox="1"/>
          <p:nvPr/>
        </p:nvSpPr>
        <p:spPr>
          <a:xfrm>
            <a:off x="1008380" y="1219835"/>
            <a:ext cx="7173595" cy="2492375"/>
          </a:xfrm>
          <a:prstGeom prst="rect">
            <a:avLst/>
          </a:prstGeom>
          <a:gradFill>
            <a:gsLst>
              <a:gs pos="0">
                <a:srgbClr val="14CD68"/>
              </a:gs>
              <a:gs pos="100000">
                <a:srgbClr val="0B6E38"/>
              </a:gs>
            </a:gsLst>
            <a:lin ang="5400000" scaled="0"/>
          </a:gradFill>
          <a:ln w="9525">
            <a:noFill/>
          </a:ln>
        </p:spPr>
        <p:txBody>
          <a:bodyPr wrap="square">
            <a:spAutoFit/>
            <a:scene3d>
              <a:camera prst="orthographicFront"/>
              <a:lightRig rig="threePt" dir="t"/>
            </a:scene3d>
          </a:bodyPr>
          <a:p>
            <a:pPr algn="ctr"/>
            <a:r>
              <a:rPr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Every word that comes from God is true, pure and perfect and will stand forever. The Bible is the only place where we can find God’s Word and what He says about Himself, His will, humans and salvation. As God’s infallible Word, the Bible is inspired, inerrant, infallible, authoritative, reliable, and sufficient to meet our needs.</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Palatino Linotype"/>
        <a:ea typeface="Microsoft YaHei"/>
        <a:cs typeface=""/>
      </a:majorFont>
      <a:minorFont>
        <a:latin typeface="Palatino Linotype"/>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7636</Words>
  <Application>WPS Presentation</Application>
  <PresentationFormat/>
  <Paragraphs>561</Paragraphs>
  <Slides>10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SimSun</vt:lpstr>
      <vt:lpstr>Wingdings</vt:lpstr>
      <vt:lpstr>Times New Roman</vt:lpstr>
      <vt:lpstr>Microsoft YaHei</vt:lpstr>
      <vt:lpstr>Palatino Linotype</vt:lpstr>
      <vt:lpstr>Arial Unicode MS</vt:lpstr>
      <vt:lpstr>Arial Black</vt:lpstr>
      <vt:lpstr>Gill Sans Ultra Bold</vt:lpstr>
      <vt:lpstr>Segoe UI Black</vt:lpstr>
      <vt:lpstr>Andalus</vt:lpstr>
      <vt:lpstr>Ezra SIL</vt:lpstr>
      <vt:lpstr>Arial Unicode MS</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x2</cp:lastModifiedBy>
  <cp:revision>750</cp:revision>
  <dcterms:created xsi:type="dcterms:W3CDTF">2018-02-26T14:36:00Z</dcterms:created>
  <dcterms:modified xsi:type="dcterms:W3CDTF">2022-08-21T15:28:08Z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E6F0A20897934475959E83CB813E7B42</vt:lpwstr>
  </property>
</Properties>
</file>