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2" r:id="rId3"/>
    <p:sldId id="281" r:id="rId5"/>
    <p:sldId id="285" r:id="rId6"/>
    <p:sldId id="286" r:id="rId7"/>
    <p:sldId id="287" r:id="rId8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" name="TitleUnderline"/>
          <p:cNvSpPr/>
          <p:nvPr/>
        </p:nvSpPr>
        <p:spPr>
          <a:xfrm>
            <a:off x="173355" y="932180"/>
            <a:ext cx="11813540" cy="457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itle"/>
          <p:cNvSpPr txBox="1"/>
          <p:nvPr/>
        </p:nvSpPr>
        <p:spPr>
          <a:xfrm>
            <a:off x="173489" y="121800"/>
            <a:ext cx="6694170" cy="9112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533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Overview of the Bible</a:t>
            </a:r>
            <a:endParaRPr lang="en-US" sz="533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63500" dist="635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</p:txBody>
      </p:sp>
      <p:pic>
        <p:nvPicPr>
          <p:cNvPr id="2" name="Bookshelf" descr="bookshelf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36770" y="1779270"/>
            <a:ext cx="2918460" cy="3299460"/>
          </a:xfrm>
          <a:prstGeom prst="rect">
            <a:avLst/>
          </a:prstGeom>
        </p:spPr>
      </p:pic>
      <p:pic>
        <p:nvPicPr>
          <p:cNvPr id="15" name="Bible" descr="Bibl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92145" y="753745"/>
            <a:ext cx="5807710" cy="5650865"/>
          </a:xfrm>
          <a:prstGeom prst="rect">
            <a:avLst/>
          </a:prstGeom>
        </p:spPr>
      </p:pic>
      <p:sp>
        <p:nvSpPr>
          <p:cNvPr id="8" name="Blue-What is in the Bible"/>
          <p:cNvSpPr txBox="1"/>
          <p:nvPr/>
        </p:nvSpPr>
        <p:spPr>
          <a:xfrm>
            <a:off x="13335" y="5944235"/>
            <a:ext cx="121773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b="1">
                <a:ln w="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alatino Linotype" panose="02040502050505030304" charset="0"/>
                <a:cs typeface="Palatino Linotype" panose="02040502050505030304" charset="0"/>
              </a:rPr>
              <a:t>What is in the Bible?</a:t>
            </a:r>
            <a:endParaRPr lang="en-US" sz="5400" b="1">
              <a:ln w="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18" name="1.Law" hidden="1"/>
          <p:cNvSpPr txBox="1"/>
          <p:nvPr/>
        </p:nvSpPr>
        <p:spPr>
          <a:xfrm>
            <a:off x="8368665" y="1032510"/>
            <a:ext cx="3617595" cy="49110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/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OLD TESTAMENT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r>
              <a:rPr lang="en-US" sz="32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Law</a:t>
            </a:r>
            <a:b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Genesis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Exodus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Leviticus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Numbers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Deuteronomy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OT&amp;NT" hidden="1"/>
          <p:cNvSpPr txBox="1"/>
          <p:nvPr/>
        </p:nvSpPr>
        <p:spPr>
          <a:xfrm>
            <a:off x="8368665" y="1033145"/>
            <a:ext cx="3617595" cy="49110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/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OLD TESTAMENT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39 books</a:t>
            </a:r>
            <a:endParaRPr lang="en-US" sz="24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30 authors</a:t>
            </a:r>
            <a:endParaRPr lang="en-US" sz="24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1450BC - 430BC</a:t>
            </a:r>
            <a:endParaRPr lang="en-US" sz="24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Hebrew, Aramaic</a:t>
            </a:r>
            <a:endParaRPr lang="en-US" sz="24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sz="24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 TESTAMENT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27 books</a:t>
            </a:r>
            <a:endParaRPr lang="en-US" sz="24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 authors</a:t>
            </a:r>
            <a:endParaRPr lang="en-US" sz="24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40AD - 70AD</a:t>
            </a:r>
            <a:endParaRPr lang="en-US" sz="24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Greek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08177 0.000000 " pathEditMode="relative" ptsTypes="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 uiExpand="1" build="p"/>
      <p:bldP spid="20" grpId="1" bldLvl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" name="TitleUnderline"/>
          <p:cNvSpPr/>
          <p:nvPr/>
        </p:nvSpPr>
        <p:spPr>
          <a:xfrm>
            <a:off x="173355" y="932180"/>
            <a:ext cx="11813540" cy="457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itle"/>
          <p:cNvSpPr txBox="1"/>
          <p:nvPr/>
        </p:nvSpPr>
        <p:spPr>
          <a:xfrm>
            <a:off x="173489" y="121800"/>
            <a:ext cx="9868535" cy="9112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533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</a:rPr>
              <a:t>Overview: What Is In The Bible?</a:t>
            </a:r>
            <a:endParaRPr lang="en-US" sz="533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63500" dist="635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</p:txBody>
      </p:sp>
      <p:sp>
        <p:nvSpPr>
          <p:cNvPr id="20" name="OT"/>
          <p:cNvSpPr txBox="1"/>
          <p:nvPr/>
        </p:nvSpPr>
        <p:spPr>
          <a:xfrm>
            <a:off x="3961130" y="2279015"/>
            <a:ext cx="3949700" cy="3891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/>
            <a:r>
              <a:rPr lang="en-US" sz="32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OLD TESTAMENT</a:t>
            </a:r>
            <a:endParaRPr lang="en-US" sz="32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39 books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30 authors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1450BC - 430BC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Hebrew, Aramaic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5" name="NT"/>
          <p:cNvSpPr txBox="1"/>
          <p:nvPr/>
        </p:nvSpPr>
        <p:spPr>
          <a:xfrm>
            <a:off x="8116570" y="2279015"/>
            <a:ext cx="3949700" cy="3891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/>
            <a:r>
              <a:rPr lang="en-US" sz="32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 TESTAMENT</a:t>
            </a:r>
            <a:endParaRPr lang="en-US" sz="32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27 books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 authors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40AD - 70AD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Greek</a:t>
            </a:r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1" name="Bookshelf" descr="bookshelf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" y="1737360"/>
            <a:ext cx="2918460" cy="329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" name="TitleUnderline"/>
          <p:cNvSpPr/>
          <p:nvPr/>
        </p:nvSpPr>
        <p:spPr>
          <a:xfrm>
            <a:off x="173355" y="932180"/>
            <a:ext cx="11813540" cy="457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itle"/>
          <p:cNvSpPr txBox="1"/>
          <p:nvPr/>
        </p:nvSpPr>
        <p:spPr>
          <a:xfrm>
            <a:off x="173489" y="121800"/>
            <a:ext cx="9868535" cy="9112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5325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  <a:sym typeface="+mn-ea"/>
              </a:rPr>
              <a:t>Overview: What Is In The Bible?</a:t>
            </a:r>
            <a:endParaRPr lang="en-US" sz="533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63500" dist="635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</p:txBody>
      </p:sp>
      <p:sp>
        <p:nvSpPr>
          <p:cNvPr id="20" name="OT"/>
          <p:cNvSpPr txBox="1"/>
          <p:nvPr/>
        </p:nvSpPr>
        <p:spPr>
          <a:xfrm>
            <a:off x="3241040" y="1600200"/>
            <a:ext cx="3949700" cy="746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/>
            <a:r>
              <a:rPr lang="en-US" sz="32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OLD TESTAMENT</a:t>
            </a:r>
            <a:endParaRPr lang="en-US" sz="32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1.Law"/>
          <p:cNvSpPr txBox="1"/>
          <p:nvPr/>
        </p:nvSpPr>
        <p:spPr>
          <a:xfrm>
            <a:off x="3343910" y="2072640"/>
            <a:ext cx="3617595" cy="3832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11430" lvl="0" indent="7620"/>
            <a:r>
              <a:rPr lang="en-US" sz="32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Law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Genesis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Exodus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1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Leviticus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1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Numbers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1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Deuteronomy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Description"/>
          <p:cNvSpPr txBox="1"/>
          <p:nvPr/>
        </p:nvSpPr>
        <p:spPr>
          <a:xfrm>
            <a:off x="6525260" y="2072640"/>
            <a:ext cx="4920615" cy="3832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54330" lvl="0" indent="-3429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Written by Moses</a:t>
            </a:r>
            <a:br>
              <a:rPr lang="en-US" sz="24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en-US" sz="24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54330" lvl="0" indent="-3429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Explains Creation, Fall, Noah's Flood, Life of the Patriarchs, Sojourn in Egypt, Birth of the Nation of Israel, Exodus from Egypt, Wilderness Wanderings</a:t>
            </a:r>
            <a:endParaRPr lang="en-US" sz="24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Bookshelf" descr="bookshelf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" y="1737360"/>
            <a:ext cx="2918460" cy="329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" name="TitleUnderline"/>
          <p:cNvSpPr/>
          <p:nvPr/>
        </p:nvSpPr>
        <p:spPr>
          <a:xfrm>
            <a:off x="173355" y="932180"/>
            <a:ext cx="11813540" cy="457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itle"/>
          <p:cNvSpPr txBox="1"/>
          <p:nvPr/>
        </p:nvSpPr>
        <p:spPr>
          <a:xfrm>
            <a:off x="173489" y="121800"/>
            <a:ext cx="9868535" cy="9112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5325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  <a:sym typeface="+mn-ea"/>
              </a:rPr>
              <a:t>Overview: What Is In The Bible?</a:t>
            </a:r>
            <a:endParaRPr lang="en-US" sz="533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63500" dist="635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</p:txBody>
      </p:sp>
      <p:sp>
        <p:nvSpPr>
          <p:cNvPr id="20" name="OT"/>
          <p:cNvSpPr txBox="1"/>
          <p:nvPr/>
        </p:nvSpPr>
        <p:spPr>
          <a:xfrm>
            <a:off x="3241040" y="1600200"/>
            <a:ext cx="3949700" cy="746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/>
            <a:r>
              <a:rPr lang="en-US" sz="32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OLD TESTAMENT</a:t>
            </a:r>
            <a:endParaRPr lang="en-US" sz="32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2.History"/>
          <p:cNvSpPr txBox="1"/>
          <p:nvPr/>
        </p:nvSpPr>
        <p:spPr>
          <a:xfrm>
            <a:off x="3343910" y="2072640"/>
            <a:ext cx="3617595" cy="3832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11430" lvl="0" indent="7620"/>
            <a:r>
              <a:rPr lang="en-US" sz="32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History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Joshua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Judges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Ruth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1,2 Samuel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1,2 Kings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1,2 Chronicles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Ezra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Nehemiah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Esther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Description"/>
          <p:cNvSpPr txBox="1"/>
          <p:nvPr/>
        </p:nvSpPr>
        <p:spPr>
          <a:xfrm>
            <a:off x="6537960" y="2072640"/>
            <a:ext cx="4907915" cy="3832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54330" lvl="0" indent="-3429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Written by Joshua, Samuel, Gad, Nathan and others</a:t>
            </a:r>
            <a:br>
              <a:rPr lang="en-US" sz="24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en-US" sz="24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54330" lvl="0" indent="-3429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Explains the Israelite Entry into Canaan, rise and fall of different leaders of Israel, continuous idolatry in Israel, banishment and exile, restoration to land of Canaan. </a:t>
            </a:r>
            <a:endParaRPr lang="en-US" sz="24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Bookshelf" descr="bookshelf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" y="1737360"/>
            <a:ext cx="2918460" cy="329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" name="TitleUnderline"/>
          <p:cNvSpPr/>
          <p:nvPr/>
        </p:nvSpPr>
        <p:spPr>
          <a:xfrm>
            <a:off x="173355" y="932180"/>
            <a:ext cx="11813540" cy="457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itle"/>
          <p:cNvSpPr txBox="1"/>
          <p:nvPr/>
        </p:nvSpPr>
        <p:spPr>
          <a:xfrm>
            <a:off x="173489" y="121800"/>
            <a:ext cx="9868535" cy="9112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5325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  <a:sym typeface="+mn-ea"/>
              </a:rPr>
              <a:t>Overview: What Is In The Bible?</a:t>
            </a:r>
            <a:endParaRPr lang="en-US" sz="533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63500" dist="635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charset="0"/>
            </a:endParaRPr>
          </a:p>
        </p:txBody>
      </p:sp>
      <p:sp>
        <p:nvSpPr>
          <p:cNvPr id="20" name="OT"/>
          <p:cNvSpPr txBox="1"/>
          <p:nvPr/>
        </p:nvSpPr>
        <p:spPr>
          <a:xfrm>
            <a:off x="3241040" y="1600200"/>
            <a:ext cx="3949700" cy="746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/>
            <a:r>
              <a:rPr lang="en-US" sz="32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OLD TESTAMENT</a:t>
            </a:r>
            <a:endParaRPr lang="en-US" sz="32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endParaRPr lang="en-US" sz="2800" b="1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2.History"/>
          <p:cNvSpPr txBox="1"/>
          <p:nvPr/>
        </p:nvSpPr>
        <p:spPr>
          <a:xfrm>
            <a:off x="3343910" y="2072640"/>
            <a:ext cx="3617595" cy="3832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11430" lvl="0" indent="7620"/>
            <a:r>
              <a:rPr lang="en-US" sz="3200" b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Wisdom/Poetry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Job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Psalms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Proverbs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Ecclesiastes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49580" lvl="0" indent="7620"/>
            <a:r>
              <a:rPr lang="en-US" sz="28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Song of Solomon</a:t>
            </a:r>
            <a:endParaRPr lang="en-US" sz="28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Description"/>
          <p:cNvSpPr txBox="1"/>
          <p:nvPr/>
        </p:nvSpPr>
        <p:spPr>
          <a:xfrm>
            <a:off x="6537960" y="2072640"/>
            <a:ext cx="4907915" cy="3832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54330" lvl="0" indent="-3429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Written by Moses, David, Asaph, Solomon and others</a:t>
            </a:r>
            <a:br>
              <a:rPr lang="en-US" sz="24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en-US" sz="24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54330" lvl="0" indent="-342900">
              <a:buFont typeface="Arial" panose="020B0604020202020204" pitchFamily="34" charset="0"/>
              <a:buChar char="•"/>
            </a:pPr>
            <a:r>
              <a:rPr lang="en-US" sz="2400" b="1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Stories and restoration to land of Canaan. </a:t>
            </a:r>
            <a:endParaRPr lang="en-US" sz="2400" b="1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Bookshelf" descr="bookshelf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" y="1737360"/>
            <a:ext cx="2918460" cy="329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WPS Presentation</Application>
  <PresentationFormat>Widescreen</PresentationFormat>
  <Paragraphs>90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Palatino Linotype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TIM</dc:creator>
  <cp:lastModifiedBy>x2</cp:lastModifiedBy>
  <cp:revision>89</cp:revision>
  <dcterms:created xsi:type="dcterms:W3CDTF">2018-07-03T01:22:00Z</dcterms:created>
  <dcterms:modified xsi:type="dcterms:W3CDTF">2022-08-21T15:32:30Z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1033-11.2.0.11254</vt:lpwstr>
  </property>
  <property fmtid="{D5CDD505-2E9C-101B-9397-08002B2CF9AE}" pid="3" name="ICV">
    <vt:lpwstr>6B26083E7CFD427D879323E0B49CF529</vt:lpwstr>
  </property>
</Properties>
</file>