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11.svg" ContentType="image/svg+xml"/>
  <Override PartName="/ppt/media/image20.svg" ContentType="image/svg+xml"/>
  <Override PartName="/ppt/media/image22.svg" ContentType="image/svg+xml"/>
  <Override PartName="/ppt/media/image24.svg" ContentType="image/svg+xml"/>
  <Override PartName="/ppt/media/image25.svg" ContentType="image/svg+xml"/>
  <Override PartName="/ppt/media/image27.svg" ContentType="image/svg+xml"/>
  <Override PartName="/ppt/media/image28.svg" ContentType="image/svg+xml"/>
  <Override PartName="/ppt/media/image30.svg" ContentType="image/svg+xml"/>
  <Override PartName="/ppt/media/image32.svg" ContentType="image/svg+xml"/>
  <Override PartName="/ppt/media/image33.svg" ContentType="image/svg+xml"/>
  <Override PartName="/ppt/media/image35.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handoutMasterIdLst>
    <p:handoutMasterId r:id="rId95"/>
  </p:handoutMasterIdLst>
  <p:sldIdLst>
    <p:sldId id="580" r:id="rId3"/>
    <p:sldId id="579" r:id="rId5"/>
    <p:sldId id="259" r:id="rId6"/>
    <p:sldId id="285" r:id="rId7"/>
    <p:sldId id="257" r:id="rId8"/>
    <p:sldId id="289" r:id="rId9"/>
    <p:sldId id="288" r:id="rId10"/>
    <p:sldId id="290" r:id="rId11"/>
    <p:sldId id="291" r:id="rId12"/>
    <p:sldId id="307" r:id="rId13"/>
    <p:sldId id="313" r:id="rId14"/>
    <p:sldId id="314" r:id="rId15"/>
    <p:sldId id="315" r:id="rId16"/>
    <p:sldId id="732" r:id="rId17"/>
    <p:sldId id="733" r:id="rId18"/>
    <p:sldId id="316" r:id="rId19"/>
    <p:sldId id="317" r:id="rId20"/>
    <p:sldId id="318" r:id="rId21"/>
    <p:sldId id="308" r:id="rId22"/>
    <p:sldId id="324" r:id="rId23"/>
    <p:sldId id="321" r:id="rId24"/>
    <p:sldId id="322" r:id="rId25"/>
    <p:sldId id="323" r:id="rId26"/>
    <p:sldId id="327" r:id="rId27"/>
    <p:sldId id="325" r:id="rId28"/>
    <p:sldId id="326" r:id="rId29"/>
    <p:sldId id="312" r:id="rId30"/>
    <p:sldId id="319" r:id="rId31"/>
    <p:sldId id="665" r:id="rId32"/>
    <p:sldId id="664" r:id="rId33"/>
    <p:sldId id="309" r:id="rId34"/>
    <p:sldId id="298" r:id="rId35"/>
    <p:sldId id="296" r:id="rId36"/>
    <p:sldId id="370" r:id="rId37"/>
    <p:sldId id="371" r:id="rId38"/>
    <p:sldId id="328" r:id="rId39"/>
    <p:sldId id="295" r:id="rId40"/>
    <p:sldId id="373" r:id="rId41"/>
    <p:sldId id="372" r:id="rId42"/>
    <p:sldId id="329" r:id="rId43"/>
    <p:sldId id="503" r:id="rId44"/>
    <p:sldId id="330" r:id="rId45"/>
    <p:sldId id="310" r:id="rId46"/>
    <p:sldId id="375" r:id="rId47"/>
    <p:sldId id="376" r:id="rId48"/>
    <p:sldId id="332" r:id="rId49"/>
    <p:sldId id="414" r:id="rId50"/>
    <p:sldId id="374" r:id="rId51"/>
    <p:sldId id="377" r:id="rId52"/>
    <p:sldId id="379" r:id="rId53"/>
    <p:sldId id="381" r:id="rId54"/>
    <p:sldId id="382" r:id="rId55"/>
    <p:sldId id="383" r:id="rId56"/>
    <p:sldId id="385" r:id="rId57"/>
    <p:sldId id="384" r:id="rId58"/>
    <p:sldId id="386" r:id="rId59"/>
    <p:sldId id="387" r:id="rId60"/>
    <p:sldId id="388" r:id="rId61"/>
    <p:sldId id="389" r:id="rId62"/>
    <p:sldId id="550" r:id="rId63"/>
    <p:sldId id="549" r:id="rId64"/>
    <p:sldId id="391" r:id="rId65"/>
    <p:sldId id="393" r:id="rId66"/>
    <p:sldId id="394" r:id="rId67"/>
    <p:sldId id="395" r:id="rId68"/>
    <p:sldId id="396" r:id="rId69"/>
    <p:sldId id="397" r:id="rId70"/>
    <p:sldId id="439" r:id="rId71"/>
    <p:sldId id="467" r:id="rId72"/>
    <p:sldId id="485" r:id="rId73"/>
    <p:sldId id="445" r:id="rId74"/>
    <p:sldId id="448" r:id="rId75"/>
    <p:sldId id="449" r:id="rId76"/>
    <p:sldId id="450" r:id="rId77"/>
    <p:sldId id="451" r:id="rId78"/>
    <p:sldId id="452" r:id="rId79"/>
    <p:sldId id="504" r:id="rId80"/>
    <p:sldId id="668" r:id="rId81"/>
    <p:sldId id="666" r:id="rId82"/>
    <p:sldId id="458" r:id="rId83"/>
    <p:sldId id="459" r:id="rId84"/>
    <p:sldId id="460" r:id="rId85"/>
    <p:sldId id="378" r:id="rId86"/>
    <p:sldId id="669" r:id="rId87"/>
    <p:sldId id="469" r:id="rId88"/>
    <p:sldId id="468" r:id="rId89"/>
    <p:sldId id="470" r:id="rId90"/>
    <p:sldId id="454" r:id="rId91"/>
    <p:sldId id="415" r:id="rId92"/>
    <p:sldId id="416" r:id="rId93"/>
    <p:sldId id="417" r:id="rId94"/>
  </p:sldIdLst>
  <p:sldSz cx="9144000" cy="5143500"/>
  <p:notesSz cx="6858000" cy="9144000"/>
  <p:embeddedFontLst>
    <p:embeddedFont>
      <p:font typeface="SimSun" panose="02010600030101010101" pitchFamily="2" charset="-122"/>
      <p:regular r:id="rId100"/>
    </p:embeddedFont>
    <p:embeddedFont>
      <p:font typeface="Tahoma" panose="020B0604030504040204" charset="0"/>
      <p:regular r:id="rId101"/>
      <p:bold r:id="rId102"/>
    </p:embeddedFont>
    <p:embeddedFont>
      <p:font typeface="Calibri" panose="020F0502020204030204"/>
      <p:regular r:id="rId103"/>
      <p:bold r:id="rId104"/>
      <p:italic r:id="rId105"/>
      <p:boldItalic r:id="rId106"/>
    </p:embeddedFont>
    <p:embeddedFont>
      <p:font typeface="Verdana" panose="020B0604030504040204" charset="0"/>
      <p:regular r:id="rId107"/>
      <p:bold r:id="rId108"/>
      <p:italic r:id="rId109"/>
      <p:boldItalic r:id="rId110"/>
    </p:embeddedFont>
    <p:embeddedFont>
      <p:font typeface="Palatino Linotype" panose="02040502050505030304" charset="0"/>
      <p:regular r:id="rId111"/>
      <p:bold r:id="rId112"/>
      <p:italic r:id="rId113"/>
      <p:boldItalic r:id="rId114"/>
    </p:embeddedFont>
    <p:embeddedFont>
      <p:font typeface="Gabriola" panose="04040605051002020D02" charset="0"/>
      <p:regular r:id="rId115"/>
    </p:embeddedFont>
    <p:embeddedFont>
      <p:font typeface="Impact" panose="020B0806030902050204" charset="0"/>
      <p:regular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Default Section" id="{721115c8-cde9-4f81-83a7-bef49cb15cc5}">
          <p14:sldIdLst>
            <p14:sldId id="580"/>
            <p14:sldId id="579"/>
          </p14:sldIdLst>
        </p14:section>
        <p14:section name="Good News" id="{bca60dea-debe-4aa4-a640-808513e6fac5}">
          <p14:sldIdLst>
            <p14:sldId id="259"/>
            <p14:sldId id="285"/>
            <p14:sldId id="257"/>
            <p14:sldId id="289"/>
            <p14:sldId id="288"/>
          </p14:sldIdLst>
        </p14:section>
        <p14:section name="Why Good News" id="{828858d2-d24a-4512-924a-5a22e238069f}">
          <p14:sldIdLst>
            <p14:sldId id="290"/>
            <p14:sldId id="291"/>
          </p14:sldIdLst>
        </p14:section>
        <p14:section name="What is sin" id="{f867a887-3725-45e2-b4d2-4d7609550cf2}">
          <p14:sldIdLst>
            <p14:sldId id="307"/>
            <p14:sldId id="313"/>
            <p14:sldId id="314"/>
            <p14:sldId id="315"/>
            <p14:sldId id="732"/>
            <p14:sldId id="733"/>
            <p14:sldId id="316"/>
            <p14:sldId id="317"/>
            <p14:sldId id="318"/>
          </p14:sldIdLst>
        </p14:section>
        <p14:section name="Who has sin" id="{769329c7-4ed7-486e-b480-da02b0cd0d5f}">
          <p14:sldIdLst>
            <p14:sldId id="308"/>
            <p14:sldId id="324"/>
            <p14:sldId id="321"/>
            <p14:sldId id="322"/>
            <p14:sldId id="323"/>
            <p14:sldId id="327"/>
            <p14:sldId id="325"/>
            <p14:sldId id="326"/>
            <p14:sldId id="312"/>
            <p14:sldId id="319"/>
          </p14:sldIdLst>
        </p14:section>
        <p14:section name="Review" id="{05bc942e-b066-4852-8ea1-a7e16569fcb0}">
          <p14:sldIdLst>
            <p14:sldId id="665"/>
            <p14:sldId id="664"/>
          </p14:sldIdLst>
        </p14:section>
        <p14:section name="Conseq of sin" id="{242529e9-9819-48ca-9205-89f2ec614050}">
          <p14:sldIdLst>
            <p14:sldId id="309"/>
            <p14:sldId id="298"/>
            <p14:sldId id="296"/>
            <p14:sldId id="370"/>
            <p14:sldId id="371"/>
            <p14:sldId id="328"/>
            <p14:sldId id="295"/>
            <p14:sldId id="373"/>
            <p14:sldId id="372"/>
            <p14:sldId id="329"/>
            <p14:sldId id="503"/>
            <p14:sldId id="330"/>
          </p14:sldIdLst>
        </p14:section>
        <p14:section name="Remove sin" id="{994f0d1a-acca-4764-99f3-bb4ad48819cf}">
          <p14:sldIdLst>
            <p14:sldId id="310"/>
            <p14:sldId id="375"/>
            <p14:sldId id="376"/>
            <p14:sldId id="332"/>
            <p14:sldId id="414"/>
            <p14:sldId id="374"/>
            <p14:sldId id="377"/>
            <p14:sldId id="379"/>
          </p14:sldIdLst>
        </p14:section>
        <p14:section name="Believe Jesus Died" id="{2b46933d-59dc-472b-b28d-996022db798b}">
          <p14:sldIdLst>
            <p14:sldId id="381"/>
            <p14:sldId id="382"/>
            <p14:sldId id="383"/>
            <p14:sldId id="385"/>
            <p14:sldId id="384"/>
            <p14:sldId id="386"/>
            <p14:sldId id="387"/>
          </p14:sldIdLst>
        </p14:section>
        <p14:section name="Believe" id="{45a37e27-0281-449e-9aca-bdb2f3f2b461}">
          <p14:sldIdLst>
            <p14:sldId id="388"/>
            <p14:sldId id="389"/>
            <p14:sldId id="550"/>
            <p14:sldId id="549"/>
            <p14:sldId id="391"/>
            <p14:sldId id="393"/>
            <p14:sldId id="394"/>
            <p14:sldId id="395"/>
            <p14:sldId id="396"/>
            <p14:sldId id="397"/>
            <p14:sldId id="439"/>
          </p14:sldIdLst>
        </p14:section>
        <p14:section name="Repentance" id="{a4431312-a7b3-4ae8-9c32-560ddac3f4d5}">
          <p14:sldIdLst>
            <p14:sldId id="467"/>
            <p14:sldId id="485"/>
            <p14:sldId id="445"/>
            <p14:sldId id="448"/>
            <p14:sldId id="449"/>
            <p14:sldId id="450"/>
            <p14:sldId id="451"/>
            <p14:sldId id="452"/>
            <p14:sldId id="504"/>
            <p14:sldId id="668"/>
            <p14:sldId id="666"/>
          </p14:sldIdLst>
        </p14:section>
        <p14:section name="Remove Sin" id="{b9148186-e588-4c2b-8224-c5cd0cc73bb7}">
          <p14:sldIdLst>
            <p14:sldId id="458"/>
            <p14:sldId id="459"/>
            <p14:sldId id="460"/>
            <p14:sldId id="378"/>
            <p14:sldId id="669"/>
            <p14:sldId id="469"/>
            <p14:sldId id="468"/>
            <p14:sldId id="470"/>
            <p14:sldId id="454"/>
            <p14:sldId id="415"/>
            <p14:sldId id="416"/>
            <p14:sldId id="41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a6"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5A07"/>
    <a:srgbClr val="493C14"/>
    <a:srgbClr val="CD3525"/>
    <a:srgbClr val="054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ommentAuthors" Target="commentAuthors.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6" Type="http://schemas.openxmlformats.org/officeDocument/2006/relationships/font" Target="fonts/font17.fntdata"/><Relationship Id="rId115" Type="http://schemas.openxmlformats.org/officeDocument/2006/relationships/font" Target="fonts/font16.fntdata"/><Relationship Id="rId114" Type="http://schemas.openxmlformats.org/officeDocument/2006/relationships/font" Target="fonts/font15.fntdata"/><Relationship Id="rId113" Type="http://schemas.openxmlformats.org/officeDocument/2006/relationships/font" Target="fonts/font14.fntdata"/><Relationship Id="rId112" Type="http://schemas.openxmlformats.org/officeDocument/2006/relationships/font" Target="fonts/font13.fntdata"/><Relationship Id="rId111" Type="http://schemas.openxmlformats.org/officeDocument/2006/relationships/font" Target="fonts/font12.fntdata"/><Relationship Id="rId110" Type="http://schemas.openxmlformats.org/officeDocument/2006/relationships/font" Target="fonts/font11.fntdata"/><Relationship Id="rId11" Type="http://schemas.openxmlformats.org/officeDocument/2006/relationships/slide" Target="slides/slide8.xml"/><Relationship Id="rId109" Type="http://schemas.openxmlformats.org/officeDocument/2006/relationships/font" Target="fonts/font10.fntdata"/><Relationship Id="rId108" Type="http://schemas.openxmlformats.org/officeDocument/2006/relationships/font" Target="fonts/font9.fntdata"/><Relationship Id="rId107" Type="http://schemas.openxmlformats.org/officeDocument/2006/relationships/font" Target="fonts/font8.fntdata"/><Relationship Id="rId106" Type="http://schemas.openxmlformats.org/officeDocument/2006/relationships/font" Target="fonts/font7.fntdata"/><Relationship Id="rId105" Type="http://schemas.openxmlformats.org/officeDocument/2006/relationships/font" Target="fonts/font6.fntdata"/><Relationship Id="rId104" Type="http://schemas.openxmlformats.org/officeDocument/2006/relationships/font" Target="fonts/font5.fntdata"/><Relationship Id="rId103" Type="http://schemas.openxmlformats.org/officeDocument/2006/relationships/font" Target="fonts/font4.fntdata"/><Relationship Id="rId102" Type="http://schemas.openxmlformats.org/officeDocument/2006/relationships/font" Target="fonts/font3.fntdata"/><Relationship Id="rId101" Type="http://schemas.openxmlformats.org/officeDocument/2006/relationships/font" Target="fonts/font2.fntdata"/><Relationship Id="rId100" Type="http://schemas.openxmlformats.org/officeDocument/2006/relationships/font" Target="fonts/font1.fntdata"/><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27T09:58:19.003"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1"/>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we understand that all people have sin, the next qustion follows immediately: What is sin?</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a dictionary, we see that the definition of sin is any thought, word, desire, action, or omission of action (absence of action) that contradicts the law of God. This is also what the Bible teaches us about sin. Sin is any failure to meet the glorious requirements of God; anything that is out of compliance with God’s word and will.</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[+]Everyone who commits sin also breaks the law; sin is the breaking of law. (1John 3:4)</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[+]Saul answered Samuel, “I have sinned. I have transgressed the LORD’s command and your words. Because I was afraid of the people, I obeyed them. (1Sam 15:24)</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[+]All Israel has broken Your law and turned away, refusing to obey You. The promised curse written in the law of Moses, the servant of God, has been poured out on us because we have sinned against Him. (Dan 9:11)</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[+]All unrighteousness is sin, and there is sin that does not bring death. (1John 5:17)</a:t>
            </a:r>
            <a:endParaRPr lang="en-US"/>
          </a:p>
          <a:p>
            <a:pPr marL="0" lvl="0" indent="0" algn="l" rtl="0">
              <a:spcBef>
                <a:spcPts val="0"/>
              </a:spcBef>
              <a:spcAft>
                <a:spcPts val="0"/>
              </a:spcAft>
              <a:buNone/>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God is perfect and will not tolerate any sin. All sin separates us from God. It is important that we understand what sin is.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There are three categories of sins that we must discuss.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first category of sin is</a:t>
            </a:r>
            <a:r>
              <a:rPr lang="en-US" b="1"/>
              <a:t> Personal Sin</a:t>
            </a:r>
            <a:r>
              <a:rPr lang="en-US"/>
              <a:t>. These are the sinful actions that we do (or don’t do) with our heart, mind, mouth, or hands.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429635" y="685800"/>
            <a:ext cx="3047365" cy="169608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2474595"/>
            <a:ext cx="5486400" cy="64820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category of Personal Sins can be divided into two groups: 1) Sins of Commission and 2) Sins of Omission.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 sin of </a:t>
            </a:r>
            <a:r>
              <a:rPr lang="en-US" i="1"/>
              <a:t>Commission </a:t>
            </a:r>
            <a:r>
              <a:rPr lang="en-US"/>
              <a:t>is when we DO something that we must NOT DO. </a:t>
            </a:r>
            <a:endParaRPr lang="en-US"/>
          </a:p>
          <a:p>
            <a:pPr marL="0" lvl="0" indent="0" algn="l" rtl="0">
              <a:spcBef>
                <a:spcPts val="0"/>
              </a:spcBef>
              <a:spcAft>
                <a:spcPts val="0"/>
              </a:spcAft>
              <a:buNone/>
            </a:pPr>
            <a:r>
              <a:rPr lang="en-US"/>
              <a:t>A sin of </a:t>
            </a:r>
            <a:r>
              <a:rPr lang="en-US" i="1"/>
              <a:t>Omission </a:t>
            </a:r>
            <a:r>
              <a:rPr lang="en-US"/>
              <a:t>is when we DO NOT do something that we must DO.</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Here are some examples of sins of </a:t>
            </a:r>
            <a:r>
              <a:rPr lang="en-US" i="1"/>
              <a:t>commission</a:t>
            </a:r>
            <a:r>
              <a:rPr lang="en-US"/>
              <a:t>: </a:t>
            </a:r>
            <a:endParaRPr lang="en-US"/>
          </a:p>
          <a:p>
            <a:pPr marL="0" lvl="0" indent="457200" algn="l" rtl="0">
              <a:spcBef>
                <a:spcPts val="0"/>
              </a:spcBef>
              <a:spcAft>
                <a:spcPts val="0"/>
              </a:spcAft>
              <a:buNone/>
            </a:pPr>
            <a:r>
              <a:rPr lang="en-US" i="1"/>
              <a:t>Heart</a:t>
            </a:r>
            <a:r>
              <a:rPr lang="en-US"/>
              <a:t>: lusting, hatred, pride, idolatry, etc</a:t>
            </a:r>
            <a:endParaRPr lang="en-US"/>
          </a:p>
          <a:p>
            <a:pPr marL="0" lvl="0" indent="457200" algn="l" rtl="0">
              <a:spcBef>
                <a:spcPts val="0"/>
              </a:spcBef>
              <a:spcAft>
                <a:spcPts val="0"/>
              </a:spcAft>
              <a:buNone/>
            </a:pPr>
            <a:r>
              <a:rPr lang="en-US" i="1"/>
              <a:t>Mouth</a:t>
            </a:r>
            <a:r>
              <a:rPr lang="en-US"/>
              <a:t>: Cursing, lying, gossiping, etc</a:t>
            </a:r>
            <a:endParaRPr lang="en-US"/>
          </a:p>
          <a:p>
            <a:pPr marL="0" lvl="0" indent="457200" algn="l" rtl="0">
              <a:spcBef>
                <a:spcPts val="0"/>
              </a:spcBef>
              <a:spcAft>
                <a:spcPts val="0"/>
              </a:spcAft>
              <a:buNone/>
            </a:pPr>
            <a:r>
              <a:rPr lang="en-US" i="1"/>
              <a:t>Hands and Feet</a:t>
            </a:r>
            <a:r>
              <a:rPr lang="en-US"/>
              <a:t>: Stealing, murdering, etc</a:t>
            </a:r>
            <a:endParaRPr lang="en-US"/>
          </a:p>
          <a:p>
            <a:pPr marL="0" lvl="0" indent="457200" algn="l" rtl="0">
              <a:spcBef>
                <a:spcPts val="0"/>
              </a:spcBef>
              <a:spcAft>
                <a:spcPts val="0"/>
              </a:spcAft>
              <a:buNone/>
            </a:pPr>
            <a:r>
              <a:rPr lang="en-US" sz="900">
                <a:sym typeface="+mn-ea"/>
              </a:rPr>
              <a:t>Exod 20:4; Lev 19:17; Prov 16:18; Exod 20:12-17</a:t>
            </a:r>
            <a:endParaRPr lang="en-US" sz="900">
              <a:sym typeface="+mn-ea"/>
            </a:endParaRPr>
          </a:p>
          <a:p>
            <a:pPr marL="0" lvl="0" indent="457200" algn="l" rtl="0">
              <a:spcBef>
                <a:spcPts val="0"/>
              </a:spcBef>
              <a:spcAft>
                <a:spcPts val="0"/>
              </a:spcAft>
              <a:buNone/>
            </a:pPr>
            <a:r>
              <a:rPr lang="en-US" sz="900">
                <a:sym typeface="+mn-ea"/>
              </a:rPr>
              <a:t>Exod 20: 4 </a:t>
            </a:r>
            <a:r>
              <a:rPr lang="en-US" sz="900"/>
              <a:t>"You shall not make for yourself an idol, or any likeness of what is in heaven above or on the earth beneath or in the water under the earth. </a:t>
            </a:r>
            <a:endParaRPr lang="en-US" sz="900"/>
          </a:p>
          <a:p>
            <a:pPr marL="0" lvl="0" indent="457200" algn="l" rtl="0">
              <a:spcBef>
                <a:spcPts val="0"/>
              </a:spcBef>
              <a:spcAft>
                <a:spcPts val="0"/>
              </a:spcAft>
              <a:buNone/>
            </a:pPr>
            <a:r>
              <a:rPr lang="en-US" sz="900"/>
              <a:t>Lev 19:17- 'You shall not hate your fellow countryman in your heart; you may surely reprove your neighbor, but shall not incur sin because of him. </a:t>
            </a:r>
            <a:endParaRPr lang="en-US" sz="900"/>
          </a:p>
          <a:p>
            <a:pPr marL="0" lvl="0" indent="457200" algn="l" rtl="0">
              <a:spcBef>
                <a:spcPts val="0"/>
              </a:spcBef>
              <a:spcAft>
                <a:spcPts val="0"/>
              </a:spcAft>
              <a:buNone/>
            </a:pPr>
            <a:r>
              <a:rPr lang="en-US" sz="900">
                <a:sym typeface="+mn-ea"/>
              </a:rPr>
              <a:t>Prov 16:18 - Pride [goes] before destruction, And a haughty spirit before stumbling. </a:t>
            </a:r>
            <a:endParaRPr lang="en-US" sz="900">
              <a:sym typeface="+mn-ea"/>
            </a:endParaRPr>
          </a:p>
          <a:p>
            <a:pPr marL="0" lvl="0" indent="457200" algn="l" rtl="0">
              <a:spcBef>
                <a:spcPts val="0"/>
              </a:spcBef>
              <a:spcAft>
                <a:spcPts val="0"/>
              </a:spcAft>
              <a:buNone/>
            </a:pPr>
            <a:r>
              <a:rPr lang="en-US" sz="900">
                <a:sym typeface="+mn-ea"/>
              </a:rPr>
              <a:t>Exod 20:12-17 - "Honor your father and your mother, that your days may be prolonged in the land which the LORD your God gives you. "You shall not murder. "You shall not commit adultery. "You shall not steal. "You shall not bear false witness against your neighbor. "You shall not covet your neighbor's house; you shall not covet your neighbor's wife or his male servant or his female servant or his ox or his donkey or anything that belongs to your neighbor." </a:t>
            </a:r>
            <a:endParaRPr lang="en-US" sz="900">
              <a:sym typeface="+mn-ea"/>
            </a:endParaRPr>
          </a:p>
          <a:p>
            <a:pPr marL="0" lvl="0" indent="0" algn="l" rtl="0">
              <a:spcBef>
                <a:spcPts val="0"/>
              </a:spcBef>
              <a:spcAft>
                <a:spcPts val="0"/>
              </a:spcAft>
              <a:buNone/>
            </a:pPr>
            <a:endParaRPr lang="en-US"/>
          </a:p>
          <a:p>
            <a:pPr marL="0" lvl="0" indent="0" algn="l" rtl="0">
              <a:spcBef>
                <a:spcPts val="0"/>
              </a:spcBef>
              <a:spcAft>
                <a:spcPts val="0"/>
              </a:spcAft>
              <a:buNone/>
            </a:pPr>
            <a:r>
              <a:rPr lang="en-US"/>
              <a:t>Here are some examples of sins of </a:t>
            </a:r>
            <a:r>
              <a:rPr lang="en-US" i="1"/>
              <a:t>omission</a:t>
            </a:r>
            <a:r>
              <a:rPr lang="en-US"/>
              <a:t>:</a:t>
            </a:r>
            <a:endParaRPr lang="en-US"/>
          </a:p>
          <a:p>
            <a:pPr marL="0" lvl="0" indent="457200" algn="l" rtl="0">
              <a:spcBef>
                <a:spcPts val="0"/>
              </a:spcBef>
              <a:spcAft>
                <a:spcPts val="0"/>
              </a:spcAft>
              <a:buNone/>
            </a:pPr>
            <a:r>
              <a:rPr lang="en-US" i="1"/>
              <a:t>Heart</a:t>
            </a:r>
            <a:r>
              <a:rPr lang="en-US"/>
              <a:t>: Unuarded thoughts, etc</a:t>
            </a:r>
            <a:endParaRPr lang="en-US"/>
          </a:p>
          <a:p>
            <a:pPr marL="0" lvl="0" indent="457200" algn="l" rtl="0">
              <a:spcBef>
                <a:spcPts val="0"/>
              </a:spcBef>
              <a:spcAft>
                <a:spcPts val="0"/>
              </a:spcAft>
              <a:buNone/>
            </a:pPr>
            <a:r>
              <a:rPr lang="en-US" i="1"/>
              <a:t>Mouth</a:t>
            </a:r>
            <a:r>
              <a:rPr lang="en-US"/>
              <a:t>: Silence when we see evil and we should speak out, but we refuse</a:t>
            </a:r>
            <a:endParaRPr lang="en-US"/>
          </a:p>
          <a:p>
            <a:pPr marL="0" lvl="0" indent="457200" algn="l" rtl="0">
              <a:spcBef>
                <a:spcPts val="0"/>
              </a:spcBef>
              <a:spcAft>
                <a:spcPts val="0"/>
              </a:spcAft>
              <a:buNone/>
            </a:pPr>
            <a:r>
              <a:rPr lang="en-US" i="1"/>
              <a:t>Hands and Feet</a:t>
            </a:r>
            <a:r>
              <a:rPr lang="en-US"/>
              <a:t>: Disobedience </a:t>
            </a:r>
            <a:endParaRPr lang="en-US"/>
          </a:p>
          <a:p>
            <a:pPr marL="0" lvl="0" indent="457200" algn="l" rtl="0">
              <a:spcBef>
                <a:spcPts val="0"/>
              </a:spcBef>
              <a:spcAft>
                <a:spcPts val="0"/>
              </a:spcAft>
              <a:buNone/>
            </a:pPr>
            <a:r>
              <a:rPr lang="en-US"/>
              <a:t>1 Peter 1:13; Phil 4:8; Ezek 33:1-6; 1 Sam 15:23</a:t>
            </a:r>
            <a:endParaRPr lang="en-US"/>
          </a:p>
          <a:p>
            <a:pPr marL="0" lvl="0" indent="457200" algn="l" rtl="0">
              <a:spcBef>
                <a:spcPts val="0"/>
              </a:spcBef>
              <a:spcAft>
                <a:spcPts val="0"/>
              </a:spcAft>
              <a:buNone/>
            </a:pPr>
            <a:r>
              <a:rPr lang="en-US" sz="900">
                <a:sym typeface="+mn-ea"/>
              </a:rPr>
              <a:t>1 Peter 1:13</a:t>
            </a:r>
            <a:r>
              <a:rPr lang="en-US" sz="900"/>
              <a:t> - Therefore, gird your minds for action, keep sober [in spirit,] fix your hope completely on the grace to be brought to you at the revelation of Jesus Christ. </a:t>
            </a:r>
            <a:endParaRPr lang="en-US" sz="900"/>
          </a:p>
          <a:p>
            <a:pPr marL="0" lvl="0" indent="457200" algn="l" rtl="0">
              <a:spcBef>
                <a:spcPts val="0"/>
              </a:spcBef>
              <a:spcAft>
                <a:spcPts val="0"/>
              </a:spcAft>
              <a:buNone/>
            </a:pPr>
            <a:r>
              <a:rPr lang="en-US" sz="900">
                <a:sym typeface="+mn-ea"/>
              </a:rPr>
              <a:t> Phil 4:8 -Finally, brethren, whatever is true, whatever is honorable, whatever is right, whatever is pure, whatever is lovely, whatever is of good repute, if there is any excellence and if anything worthy of praise, let your mind dwell on these things. </a:t>
            </a:r>
            <a:endParaRPr lang="en-US" sz="900">
              <a:sym typeface="+mn-ea"/>
            </a:endParaRPr>
          </a:p>
          <a:p>
            <a:pPr marL="0" lvl="0" indent="457200" algn="l" rtl="0">
              <a:spcBef>
                <a:spcPts val="0"/>
              </a:spcBef>
              <a:spcAft>
                <a:spcPts val="0"/>
              </a:spcAft>
              <a:buNone/>
            </a:pPr>
            <a:r>
              <a:rPr lang="en-US" sz="900">
                <a:sym typeface="+mn-ea"/>
              </a:rPr>
              <a:t>Ezek 33:1-6 - And the word of the LORD came to me saying, "Son of man, speak to the sons of your people, and say to them, 'If I bring a sword upon a land, and the people of the land take one man from among them and make him their watchman; and he sees the sword coming upon the land, and he blows on the trumpet and warns the people, then he who hears the sound of the trumpet and does not take warning, and a sword comes and takes him away, his blood will be on his [own] head. 'He heard the sound of the trumpet, but did not take warning; his blood will be on himself. But had he taken warning, he would have delivered his life. 'But if the watchman sees the sword coming and does not blow the trumpet, and the people are not warned, and a sword comes and takes a person from them, he is taken away in his iniquity; but his blood I will require from the watchman's hand.' </a:t>
            </a:r>
            <a:endParaRPr lang="en-US" sz="900">
              <a:sym typeface="+mn-ea"/>
            </a:endParaRPr>
          </a:p>
          <a:p>
            <a:pPr marL="0" lvl="0" indent="457200" algn="l" rtl="0">
              <a:spcBef>
                <a:spcPts val="0"/>
              </a:spcBef>
              <a:spcAft>
                <a:spcPts val="0"/>
              </a:spcAft>
              <a:buNone/>
            </a:pPr>
            <a:r>
              <a:rPr lang="en-US" sz="900">
                <a:sym typeface="+mn-ea"/>
              </a:rPr>
              <a:t>1 Sam 15:23 - "For rebellion is as the sin of divination, And insubordination is as iniquity and idolatry. Because you have rejected the word of the LORD, He has also rejected you from [being] king." </a:t>
            </a:r>
            <a:endParaRPr lang="en-US">
              <a:sym typeface="+mn-ea"/>
            </a:endParaRPr>
          </a:p>
          <a:p>
            <a:pPr marL="0" lvl="0" indent="0" algn="l" rtl="0">
              <a:spcBef>
                <a:spcPts val="0"/>
              </a:spcBef>
              <a:spcAft>
                <a:spcPts val="0"/>
              </a:spcAft>
              <a:buNone/>
            </a:pPr>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114800"/>
            <a:ext cx="5486400" cy="43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easy to talk about the sins of others. But it is more important to talk about </a:t>
            </a:r>
            <a:r>
              <a:rPr lang="en-US" b="1"/>
              <a:t>your own </a:t>
            </a:r>
            <a:r>
              <a:rPr lang="en-US"/>
              <a:t>sins. Remember the verse:</a:t>
            </a:r>
            <a:br>
              <a:rPr lang="en-US"/>
            </a:br>
            <a:br>
              <a:rPr lang="en-US"/>
            </a:br>
            <a:r>
              <a:rPr lang="en-US"/>
              <a:t>[+]Why do you look at the speck in your brother’s eye but don’t notice the log in your own eye? Or how can you say to your brother, ‘Let me take the speck out of your eye,’ and look, there’s a log in your eye? Hypocrite! First take the log out of your eye, and then you will see clearly to take the speck out of your brother’s eye. (Matt 7:3-5)</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You must always ask God to help you search out your own heart to find your sins: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[+]​​​​​​​​Search me, O God, and know my heart! ​​​​​​​Try me and know my thoughts! ​​​ ​​​​​​​​And see if there be any grievous way in me, ​​​​​​​and lead me in the way everlasting! ​​​ (Ps 139:23-24)</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Do you gossip?</a:t>
            </a:r>
            <a:endParaRPr lang="en-US"/>
          </a:p>
          <a:p>
            <a:pPr marL="0" lvl="0" indent="0" algn="l" rtl="0">
              <a:spcBef>
                <a:spcPts val="0"/>
              </a:spcBef>
              <a:spcAft>
                <a:spcPts val="0"/>
              </a:spcAft>
              <a:buNone/>
            </a:pPr>
            <a:r>
              <a:rPr lang="en-US"/>
              <a:t>Do you drink in ways that dishonor God?</a:t>
            </a:r>
            <a:endParaRPr lang="en-US"/>
          </a:p>
          <a:p>
            <a:pPr marL="0" lvl="0" indent="0" algn="l" rtl="0">
              <a:spcBef>
                <a:spcPts val="0"/>
              </a:spcBef>
              <a:spcAft>
                <a:spcPts val="0"/>
              </a:spcAft>
              <a:buNone/>
            </a:pPr>
            <a:r>
              <a:rPr lang="en-US"/>
              <a:t>Are you lazy?</a:t>
            </a:r>
            <a:endParaRPr lang="en-US"/>
          </a:p>
          <a:p>
            <a:pPr marL="0" lvl="0" indent="0" algn="l" rtl="0">
              <a:spcBef>
                <a:spcPts val="0"/>
              </a:spcBef>
              <a:spcAft>
                <a:spcPts val="0"/>
              </a:spcAft>
              <a:buNone/>
            </a:pPr>
            <a:r>
              <a:rPr lang="en-US"/>
              <a:t>Do you lust after women? Do you lust after riches?</a:t>
            </a:r>
            <a:endParaRPr lang="en-US"/>
          </a:p>
          <a:p>
            <a:pPr marL="0" lvl="0" indent="0" algn="l" rtl="0">
              <a:spcBef>
                <a:spcPts val="0"/>
              </a:spcBef>
              <a:spcAft>
                <a:spcPts val="0"/>
              </a:spcAft>
              <a:buNone/>
            </a:pPr>
            <a:r>
              <a:rPr lang="en-US"/>
              <a:t>Are you disobedient?</a:t>
            </a:r>
            <a:endParaRPr lang="en-US"/>
          </a:p>
          <a:p>
            <a:pPr marL="0" lvl="0" indent="0" algn="l" rtl="0">
              <a:spcBef>
                <a:spcPts val="0"/>
              </a:spcBef>
              <a:spcAft>
                <a:spcPts val="0"/>
              </a:spcAft>
              <a:buNone/>
            </a:pPr>
            <a:r>
              <a:rPr lang="en-US"/>
              <a:t>Do you have envy for the things that belong to others?</a:t>
            </a:r>
            <a:endParaRPr lang="en-US"/>
          </a:p>
          <a:p>
            <a:pPr marL="0" lvl="0" indent="0" algn="l" rtl="0">
              <a:spcBef>
                <a:spcPts val="0"/>
              </a:spcBef>
              <a:spcAft>
                <a:spcPts val="0"/>
              </a:spcAft>
              <a:buNone/>
            </a:pPr>
            <a:r>
              <a:rPr lang="en-US"/>
              <a:t>Do you have pride? Do you look down on others?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Read Romans 1:28-32 </a:t>
            </a:r>
            <a:r>
              <a:rPr lang="en-US" sz="1000"/>
              <a:t>And just as they did not see fit to acknowledge God any longer, God gave them over to a depraved mind, to do those things which are not proper, being filled with all unrighteousness, wickedness, greed, evil; full of envy, murder, strife, deceit, malice; [they are] gossips, slanderers, haters of God, insolent, arrogant, boastful, inventors of evil, disobedient to parents, without understanding, untrustworthy, unloving, unmerciful; and, although they know the ordinance of God, that those who practice such things are worthy of death, they not only do the same, but also give hearty approval to those who practice them. </a:t>
            </a:r>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605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a:t>Here is a question for my friends:</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When you use the WC, do you refuse to flush or use the bucket afterwards?</a:t>
            </a:r>
            <a:endParaRPr lang="en-US" sz="1000"/>
          </a:p>
          <a:p>
            <a:pPr marL="0" lvl="0" indent="0" algn="l" rtl="0">
              <a:spcBef>
                <a:spcPts val="0"/>
              </a:spcBef>
              <a:spcAft>
                <a:spcPts val="0"/>
              </a:spcAft>
              <a:buNone/>
            </a:pPr>
            <a:r>
              <a:rPr lang="en-US" sz="1000"/>
              <a:t>Is this a sin to refuse to use the bucket?</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YES! It is a sin.</a:t>
            </a:r>
            <a:endParaRPr lang="en-US" sz="1000"/>
          </a:p>
          <a:p>
            <a:pPr marL="0" lvl="0" indent="0" algn="l" rtl="0">
              <a:spcBef>
                <a:spcPts val="0"/>
              </a:spcBef>
              <a:spcAft>
                <a:spcPts val="0"/>
              </a:spcAft>
              <a:buNone/>
            </a:pPr>
            <a:r>
              <a:rPr lang="en-US" sz="1000"/>
              <a:t>[+]“You shall have a place outside the camp, and you shall go out to it. And you shall have a trowel with your tools, and when you sit down outside, you shall dig a hole with it and turn back and cover up your excrement. (Deut 23:12-13)</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In the same way that the people of Israel must cover their excrement, so you too must be sure to clean the toilet after you have done your dirty work. God sees you, and He is not pleased to see you leave things dirty.</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Also, when you refuse to flush, you are disrespecting the next person who uses the WC. This next person is also made in the image of God and you should respect him by cleaning up your dirtywork.</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b="1">
                <a:solidFill>
                  <a:srgbClr val="FF0000"/>
                </a:solidFill>
                <a:highlight>
                  <a:srgbClr val="FFFF00"/>
                </a:highlight>
                <a:sym typeface="+mn-ea"/>
              </a:rPr>
              <a:t>[NEXT]</a:t>
            </a:r>
            <a:r>
              <a:rPr lang="en-US" sz="1000" b="1">
                <a:sym typeface="+mn-ea"/>
              </a:rPr>
              <a:t> </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Do you beat your wives? This ought not to be done. </a:t>
            </a:r>
            <a:endParaRPr lang="en-US" sz="1000"/>
          </a:p>
          <a:p>
            <a:pPr marL="0" lvl="0" indent="0" algn="l" rtl="0">
              <a:spcBef>
                <a:spcPts val="0"/>
              </a:spcBef>
              <a:spcAft>
                <a:spcPts val="0"/>
              </a:spcAft>
              <a:buNone/>
            </a:pPr>
            <a:r>
              <a:rPr lang="en-US" sz="1000"/>
              <a:t>[+]Now the works of the flesh are evident: sexual immorality, impurity, sensuality, idolatry, sorcery, enmity, strife, jealousy, fits of anger, rivalries, dissensions, divisions, envy, drunkenness, orgies, and things like these. I warn you, as I warned you before, that those who do such things will not inherit the kingdom of God. (Gal 5:19-21)</a:t>
            </a:r>
            <a:endParaRPr lang="en-US" sz="1000"/>
          </a:p>
          <a:p>
            <a:pPr marL="0" lvl="0" indent="0" algn="l" rtl="0">
              <a:spcBef>
                <a:spcPts val="0"/>
              </a:spcBef>
              <a:spcAft>
                <a:spcPts val="0"/>
              </a:spcAft>
              <a:buNone/>
            </a:pPr>
            <a:endParaRPr lang="en-US" sz="1000"/>
          </a:p>
          <a:p>
            <a:pPr marL="0" lvl="0" indent="0" algn="l" rtl="0">
              <a:spcBef>
                <a:spcPts val="0"/>
              </a:spcBef>
              <a:spcAft>
                <a:spcPts val="0"/>
              </a:spcAft>
              <a:buNone/>
            </a:pPr>
            <a:r>
              <a:rPr lang="en-US" sz="1000"/>
              <a:t>When we love our wives as Christ loved the church, we will treat our wives as we treat our own selves.</a:t>
            </a:r>
            <a:endParaRPr lang="en-US" sz="1000"/>
          </a:p>
          <a:p>
            <a:pPr marL="0" lvl="0" indent="0" algn="l" rtl="0">
              <a:spcBef>
                <a:spcPts val="0"/>
              </a:spcBef>
              <a:spcAft>
                <a:spcPts val="0"/>
              </a:spcAft>
              <a:buNone/>
            </a:pPr>
            <a:r>
              <a:rPr lang="en-US" sz="1000"/>
              <a:t>[+]In the same way husbands should love their wives as their own bodies. He who loves his wife loves himself. (Eph 5:28)</a:t>
            </a:r>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6494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second category of sin is called “</a:t>
            </a:r>
            <a:r>
              <a:rPr lang="en-US" b="1"/>
              <a:t>Original Sin</a:t>
            </a:r>
            <a:r>
              <a:rPr lang="en-US"/>
              <a:t>”. It is not an action that we do; it is a condition of our fallen humanity. We receive this from Adam’s sin.</a:t>
            </a:r>
            <a:r>
              <a:rPr lang="en-US">
                <a:sym typeface="+mn-ea"/>
              </a:rPr>
              <a:t> This condition begins before we are born.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Because Adam sinned in the Garden of Eden, all his sons and daughters are born with a sin nature. This means that we have the ability - and often the desire - to sin.  It also means that we are born fallen in this condition of sin because we are Adam’s children.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[+]Indeed, I was guilty when I was born; I was sinful when my mother conceived me. (Ps 51:5)</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[+]You have never heard; you have never known; For a long time your ears have not been open. For I knew that you were very treacherous, and were known as a rebel from birth. (Isa 48:8)</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[+]Therefore, just as sin entered the world through one man, and death through sin, in this way death spread to all men, because all sinned. (Rom 5:12)</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too all previously lived among them in our fleshly desires, carrying out the inclinations of our flesh and thoughts, and we were </a:t>
            </a:r>
            <a:r>
              <a:rPr lang="en-US" b="1" u="sng"/>
              <a:t>by nature children under wrath </a:t>
            </a:r>
            <a:r>
              <a:rPr lang="en-US"/>
              <a:t>as the others were also. (Eph 2:3)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Because we are children of Adam, </a:t>
            </a:r>
            <a:r>
              <a:rPr lang="en-US" u="sng"/>
              <a:t>it is our nature to be sinners</a:t>
            </a:r>
            <a:r>
              <a:rPr lang="en-US"/>
              <a:t>. This is known as “Original Sin”</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third category of sin is called “Imputed Sin”. This describes the guilt that we have before God, because we are born under Adam’s sin. The guilt of Adam is spread to all his children. This condition begins before we are born.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Imputed Sin is somewhat different from Original Sin. </a:t>
            </a:r>
            <a:endParaRPr lang="en-US"/>
          </a:p>
          <a:p>
            <a:pPr marL="171450" lvl="0" indent="-171450" algn="l" rtl="0">
              <a:spcBef>
                <a:spcPts val="0"/>
              </a:spcBef>
              <a:spcAft>
                <a:spcPts val="0"/>
              </a:spcAft>
            </a:pPr>
            <a:r>
              <a:rPr lang="en-US"/>
              <a:t>Original Sin is about the sin nature we inherit due to Adam’s fall. It is about the condition of our heart, mind, and soul.</a:t>
            </a:r>
            <a:endParaRPr lang="en-US"/>
          </a:p>
          <a:p>
            <a:pPr marL="171450" lvl="0" indent="-171450" algn="l" rtl="0">
              <a:spcBef>
                <a:spcPts val="0"/>
              </a:spcBef>
              <a:spcAft>
                <a:spcPts val="0"/>
              </a:spcAft>
            </a:pPr>
            <a:r>
              <a:rPr lang="en-US"/>
              <a:t>Imputed Sin is about the guilt that we have because of Adam’s fall. It is about our standing of guilt before a Holy God.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sym typeface="+mn-ea"/>
              </a:rPr>
              <a:t>[+]Therefore, just as sin entered the world through one man, and death through sin, in this way death spread to all men, because all sinned. (Rom 5:12)</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sym typeface="+mn-ea"/>
              </a:rPr>
              <a:t>[+]So then, as through one trespass there is condemnation for everyone, so also through one righteous act there is life-giving justification for everyone. For just as through one man’s disobedience the many were made sinners, so also through the one man’s obedience the many will be made righteous. (Rom 5:18-19)</a:t>
            </a:r>
            <a:endParaRPr lang="en-US"/>
          </a:p>
          <a:p>
            <a:pPr marL="0" lvl="0" indent="0" algn="l" rtl="0">
              <a:spcBef>
                <a:spcPts val="0"/>
              </a:spcBef>
              <a:spcAft>
                <a:spcPts val="0"/>
              </a:spcAft>
              <a:buNone/>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let us review the three different kinds of sin that affect us all:</a:t>
            </a:r>
            <a:endParaRPr lang="en-US"/>
          </a:p>
          <a:p>
            <a:pPr marL="0" lvl="0" indent="0" algn="l" rtl="0">
              <a:spcBef>
                <a:spcPts val="0"/>
              </a:spcBef>
              <a:spcAft>
                <a:spcPts val="0"/>
              </a:spcAft>
              <a:buNone/>
            </a:pPr>
            <a:r>
              <a:rPr lang="en-US" b="1"/>
              <a:t>Personal Sins </a:t>
            </a:r>
            <a:r>
              <a:rPr lang="en-US"/>
              <a:t>- the sins that we do (comission &amp; omission)</a:t>
            </a:r>
            <a:endParaRPr lang="en-US"/>
          </a:p>
          <a:p>
            <a:pPr marL="0" lvl="0" indent="0" algn="l" rtl="0">
              <a:spcBef>
                <a:spcPts val="0"/>
              </a:spcBef>
              <a:spcAft>
                <a:spcPts val="0"/>
              </a:spcAft>
              <a:buNone/>
            </a:pPr>
            <a:r>
              <a:rPr lang="en-US" b="1"/>
              <a:t>Original Sin </a:t>
            </a:r>
            <a:r>
              <a:rPr lang="en-US"/>
              <a:t>- The fallen nature we receive from Adam</a:t>
            </a:r>
            <a:endParaRPr lang="en-US"/>
          </a:p>
          <a:p>
            <a:pPr marL="0" lvl="0" indent="0" algn="l" rtl="0">
              <a:spcBef>
                <a:spcPts val="0"/>
              </a:spcBef>
              <a:spcAft>
                <a:spcPts val="0"/>
              </a:spcAft>
              <a:buNone/>
            </a:pPr>
            <a:r>
              <a:rPr lang="en-US" b="1"/>
              <a:t>Imputed Sin </a:t>
            </a:r>
            <a:r>
              <a:rPr lang="en-US"/>
              <a:t>- The guilt we have before God because of Adam’s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i="1" u="sng"/>
              <a:t>Additional note:</a:t>
            </a:r>
            <a:endParaRPr lang="en-US"/>
          </a:p>
          <a:p>
            <a:pPr marL="0" lvl="0" indent="0" algn="l" rtl="0">
              <a:spcBef>
                <a:spcPts val="0"/>
              </a:spcBef>
              <a:spcAft>
                <a:spcPts val="0"/>
              </a:spcAft>
              <a:buNone/>
            </a:pPr>
            <a:r>
              <a:rPr lang="en-US"/>
              <a:t>It is important to understand that Jesus was born of a virgin and did not have a human father. Therefore, He was not born from a man. He was born from a woman (Mary).  He does not carry the stain of Adam’s sin. He does not have Original Sin or Imputed Sin. Also, we know that He did no sins, so He has no Personal Sins. Jesus truly is without sin. We will talk more about this later.</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does the Bible have to say about who has sin?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 name="Shape 83"/>
        <p:cNvGrpSpPr/>
        <p:nvPr/>
      </p:nvGrpSpPr>
      <p:grpSpPr>
        <a:xfrm>
          <a:off x="0" y="0"/>
          <a:ext cx="0" cy="0"/>
          <a:chOff x="0" y="0"/>
          <a:chExt cx="0" cy="0"/>
        </a:xfrm>
      </p:grpSpPr>
      <p:sp>
        <p:nvSpPr>
          <p:cNvPr id="84" name="Google Shape;84;g35f391192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presentation serves as an introduction to </a:t>
            </a:r>
            <a:r>
              <a:rPr lang="en-US" i="1"/>
              <a:t>soteriology</a:t>
            </a:r>
            <a:r>
              <a:rPr lang="en-US"/>
              <a:t>, the doctrione of salvation.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It was developed for audiences in east Africa, many of whom have a low education and speak a mixture of English, French and Swahili.</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In this study, we will ask ten questions about the Gospel.</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 even one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 even one.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have sinned. ALL fall short of God’s glorious holy standard..</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..death spreas to ALL, because ALL sinned</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Who among us wants to live without truth?</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a:t>[+]</a:t>
            </a:r>
            <a:r>
              <a:rPr lang="en-US" sz="1000"/>
              <a:t> </a:t>
            </a:r>
            <a:r>
              <a:rPr sz="1000"/>
              <a:t>If you, O Lord, kept a record of sins, O Lord, who could stand? (Ps 130:3)</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[+]If a wise man goes to court with a fool, there will be ranting and raving but no resolution. (Prov 29:9)</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[+]All of us have become like one who is unclean, and all our righteous acts are like filthy rags; we all shrivel up like a leaf, and like the wind our sins sweep us away. (Isa 64:6)</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[+]The fool says in his heart, “God does not exist.” They are corrupt, and they do vile deeds. There is no one who does good. God looks down from heaven on the human race to see if there is one who is wise, one who seeks God. All have turned away; all alike have become corrupt. There is no one who does good, not even one. (Ps 53:1-3)</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[+]Do not bring Your servant into judgment, for no one alive is righteous in Your sight. (Ps 143:2)</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[+]We all went astray like sheep; we all have turned to our own way; and the LORD has punished Him for the iniquity of us all. (Isa 53:6)</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[+]When a man dies, will he come back to life? If so, I would wait all the days of my struggle until my relief comes. You would call, and I would answer You. You would long for the work of Your hands. (Job 14:14-15)</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[+]“Why do you call Me good? ” Jesus asked him. “No one is good but One — God. (Mark 10:18)</a:t>
            </a:r>
            <a:endParaRPr sz="1000"/>
          </a:p>
          <a:p>
            <a:pPr marL="0" lvl="0" indent="0" algn="l" rtl="0">
              <a:spcBef>
                <a:spcPts val="0"/>
              </a:spcBef>
              <a:spcAft>
                <a:spcPts val="0"/>
              </a:spcAft>
              <a:buNone/>
            </a:pPr>
            <a:endParaRPr sz="1000"/>
          </a:p>
          <a:p>
            <a:pPr marL="0" lvl="0" indent="0" algn="l" rtl="0">
              <a:spcBef>
                <a:spcPts val="0"/>
              </a:spcBef>
              <a:spcAft>
                <a:spcPts val="0"/>
              </a:spcAft>
              <a:buNone/>
            </a:pPr>
            <a:r>
              <a:rPr sz="1000"/>
              <a:t>[+]We too all previously lived among them in our fleshly desires, carrying out the inclinations of our flesh and thoughts, and we were by nature children under wrath as the others were also. (Eph 2:3)</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conclusion from Scripture is clear: Because Adam sinned, and because we are all sons and daughters of Adam, we carry Adam’s sin and guilt. We are sinners. And thereofre, because we are sinners, we do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[+]as it is written: There is no one righteous, not even one. There is no one who understands; there is no one who seeks God. All have turned away; all alike have become useless. There is no one who does what is good, not even one. (Rom 3:10-12)</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none righteous, NO NOT ONE!</a:t>
            </a:r>
            <a:br>
              <a:rPr lang="en-US"/>
            </a:br>
            <a:endParaRPr lang="en-US"/>
          </a:p>
          <a:p>
            <a:pPr marL="0" lvl="0" indent="0" algn="l" rtl="0">
              <a:spcBef>
                <a:spcPts val="0"/>
              </a:spcBef>
              <a:spcAft>
                <a:spcPts val="0"/>
              </a:spcAft>
              <a:buNone/>
            </a:pPr>
            <a:r>
              <a:rPr lang="en-US" b="1">
                <a:solidFill>
                  <a:srgbClr val="FF0000"/>
                </a:solidFill>
                <a:highlight>
                  <a:srgbClr val="FFFF00"/>
                </a:highlight>
              </a:rPr>
              <a:t>[NEXT]</a:t>
            </a:r>
            <a:r>
              <a:rPr lang="en-US" b="1"/>
              <a:t> </a:t>
            </a:r>
            <a:endParaRPr lang="en-US"/>
          </a:p>
          <a:p>
            <a:pPr marL="0" lvl="0" indent="0" algn="l" rtl="0">
              <a:spcBef>
                <a:spcPts val="0"/>
              </a:spcBef>
              <a:spcAft>
                <a:spcPts val="0"/>
              </a:spcAft>
              <a:buNone/>
            </a:pPr>
            <a:r>
              <a:rPr lang="en-US"/>
              <a:t>Ask:Who has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Donald Trump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Vladimir Putin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the Pope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Bishop Oyedepo (Nigerian prosperity gospel preacher)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Tim Foster, missionary to deaf Africans,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a little child have sin?</a:t>
            </a: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Does a little baby have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Bible is clear: Whether its through Imputed Sin, Original Sin, or Personal Sin (comission &amp; omission), ALL have sin.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ALL have sin.</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REVIEW</a:t>
            </a:r>
            <a:endParaRPr lang="en-US" b="1"/>
          </a:p>
          <a:p>
            <a:pPr marL="0" lvl="0" indent="0" algn="l" rtl="0">
              <a:spcBef>
                <a:spcPts val="0"/>
              </a:spcBef>
              <a:spcAft>
                <a:spcPts val="0"/>
              </a:spcAft>
              <a:buNone/>
            </a:pPr>
            <a:endParaRPr lang="en-US"/>
          </a:p>
          <a:p>
            <a:pPr marL="0" lvl="0" indent="0" algn="l" rtl="0">
              <a:spcBef>
                <a:spcPts val="0"/>
              </a:spcBef>
              <a:spcAft>
                <a:spcPts val="0"/>
              </a:spcAft>
              <a:buNone/>
            </a:pPr>
            <a:r>
              <a:rPr lang="en-US"/>
              <a:t>The conclusion from Scripture is clear: Because Adam sinned, and because we are all sons and daughters of Adam, we carry Adam’s sin and guilt. We are sinners. And thereofre, because we are sinners, we do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[+]as it is written: There is no one righteous, not even one. There is no one who understands; there is no one who seeks God. All have turned away; all alike have become useless. There is no one who does what is good, not even one. (Rom 3:10-12)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word “gospel” simply means “good news”. This will be the topic of study. We want to study several points:</a:t>
            </a:r>
            <a:endParaRPr lang="en-US"/>
          </a:p>
          <a:p>
            <a:pPr marL="228600" lvl="0" indent="-228600" algn="l" rtl="0">
              <a:spcBef>
                <a:spcPts val="0"/>
              </a:spcBef>
              <a:spcAft>
                <a:spcPts val="0"/>
              </a:spcAft>
              <a:buAutoNum type="arabicPeriod"/>
            </a:pPr>
            <a:r>
              <a:rPr lang="en-US"/>
              <a:t>What does “Gospel” mean?</a:t>
            </a:r>
            <a:endParaRPr lang="en-US"/>
          </a:p>
          <a:p>
            <a:pPr marL="228600" lvl="0" indent="-228600" algn="l" rtl="0">
              <a:spcBef>
                <a:spcPts val="0"/>
              </a:spcBef>
              <a:spcAft>
                <a:spcPts val="0"/>
              </a:spcAft>
              <a:buAutoNum type="arabicPeriod"/>
            </a:pPr>
            <a:r>
              <a:rPr lang="en-US"/>
              <a:t>Why is it called “good news”?</a:t>
            </a:r>
            <a:endParaRPr lang="en-US"/>
          </a:p>
          <a:p>
            <a:pPr marL="685800" lvl="1" indent="-228600" algn="l" rtl="0">
              <a:spcBef>
                <a:spcPts val="0"/>
              </a:spcBef>
              <a:spcAft>
                <a:spcPts val="0"/>
              </a:spcAft>
            </a:pPr>
            <a:r>
              <a:rPr lang="en-US"/>
              <a:t>What is the bad news?</a:t>
            </a:r>
            <a:endParaRPr lang="en-US"/>
          </a:p>
          <a:p>
            <a:pPr marL="228600" lvl="0" indent="-228600" algn="l" rtl="0">
              <a:spcBef>
                <a:spcPts val="0"/>
              </a:spcBef>
              <a:spcAft>
                <a:spcPts val="0"/>
              </a:spcAft>
              <a:buAutoNum type="arabicPeriod"/>
            </a:pPr>
            <a:r>
              <a:rPr lang="en-US"/>
              <a:t>What is sin?</a:t>
            </a:r>
            <a:br>
              <a:rPr lang="en-US"/>
            </a:br>
            <a:r>
              <a:rPr lang="en-US"/>
              <a:t>Three kinds of sin: </a:t>
            </a:r>
            <a:endParaRPr lang="en-US"/>
          </a:p>
          <a:p>
            <a:pPr marL="685800" lvl="1" indent="-228600" algn="l" rtl="0">
              <a:spcBef>
                <a:spcPts val="0"/>
              </a:spcBef>
              <a:spcAft>
                <a:spcPts val="0"/>
              </a:spcAft>
            </a:pPr>
            <a:r>
              <a:rPr lang="en-US"/>
              <a:t>Personal Sins (sins of comission and sins of omission)</a:t>
            </a:r>
            <a:endParaRPr lang="en-US"/>
          </a:p>
          <a:p>
            <a:pPr marL="685800" lvl="1" indent="-228600" algn="l" rtl="0">
              <a:spcBef>
                <a:spcPts val="0"/>
              </a:spcBef>
              <a:spcAft>
                <a:spcPts val="0"/>
              </a:spcAft>
            </a:pPr>
            <a:r>
              <a:rPr lang="en-US"/>
              <a:t>Original Sin</a:t>
            </a:r>
            <a:endParaRPr lang="en-US"/>
          </a:p>
          <a:p>
            <a:pPr marL="685800" lvl="1" indent="-228600" algn="l" rtl="0">
              <a:spcBef>
                <a:spcPts val="0"/>
              </a:spcBef>
              <a:spcAft>
                <a:spcPts val="0"/>
              </a:spcAft>
            </a:pPr>
            <a:r>
              <a:rPr lang="en-US"/>
              <a:t>Imputed Sin</a:t>
            </a:r>
            <a:endParaRPr lang="en-US"/>
          </a:p>
          <a:p>
            <a:pPr marL="228600" lvl="0" indent="-228600" algn="l" rtl="0">
              <a:spcBef>
                <a:spcPts val="0"/>
              </a:spcBef>
              <a:spcAft>
                <a:spcPts val="0"/>
              </a:spcAft>
              <a:buAutoNum type="arabicPeriod"/>
            </a:pPr>
            <a:r>
              <a:rPr lang="en-US">
                <a:sym typeface="+mn-ea"/>
              </a:rPr>
              <a:t>Who has sin?</a:t>
            </a:r>
            <a:endParaRPr lang="en-US"/>
          </a:p>
          <a:p>
            <a:pPr marL="228600" lvl="0" indent="-228600" algn="l" rtl="0">
              <a:spcBef>
                <a:spcPts val="0"/>
              </a:spcBef>
              <a:spcAft>
                <a:spcPts val="0"/>
              </a:spcAft>
              <a:buAutoNum type="arabicPeriod"/>
            </a:pPr>
            <a:r>
              <a:rPr lang="en-US"/>
              <a:t>What is the consequence of sin?</a:t>
            </a:r>
            <a:endParaRPr lang="en-US"/>
          </a:p>
          <a:p>
            <a:pPr marL="685800" lvl="1" indent="-228600" algn="l" rtl="0">
              <a:spcBef>
                <a:spcPts val="0"/>
              </a:spcBef>
              <a:spcAft>
                <a:spcPts val="0"/>
              </a:spcAft>
            </a:pPr>
            <a:r>
              <a:rPr lang="en-US"/>
              <a:t>Wrong ideas about sin and judgment</a:t>
            </a:r>
            <a:endParaRPr lang="en-US"/>
          </a:p>
          <a:p>
            <a:pPr marL="685800" lvl="1" indent="-228600" algn="l" rtl="0">
              <a:spcBef>
                <a:spcPts val="0"/>
              </a:spcBef>
              <a:spcAft>
                <a:spcPts val="0"/>
              </a:spcAft>
            </a:pPr>
            <a:r>
              <a:rPr lang="en-US"/>
              <a:t>Right ideas about sin and judgment</a:t>
            </a:r>
            <a:endParaRPr lang="en-US"/>
          </a:p>
          <a:p>
            <a:pPr marL="685800" lvl="1" indent="-228600" algn="l" rtl="0">
              <a:spcBef>
                <a:spcPts val="0"/>
              </a:spcBef>
              <a:spcAft>
                <a:spcPts val="0"/>
              </a:spcAft>
            </a:pPr>
            <a:r>
              <a:rPr lang="en-US"/>
              <a:t>Spiritual death</a:t>
            </a:r>
            <a:endParaRPr lang="en-US"/>
          </a:p>
          <a:p>
            <a:pPr marL="228600" lvl="0" indent="-228600" algn="l" rtl="0">
              <a:spcBef>
                <a:spcPts val="0"/>
              </a:spcBef>
              <a:spcAft>
                <a:spcPts val="0"/>
              </a:spcAft>
              <a:buAutoNum type="arabicPeriod"/>
            </a:pPr>
            <a:r>
              <a:rPr lang="en-US"/>
              <a:t>How do I remove my sin?</a:t>
            </a:r>
            <a:endParaRPr lang="en-US"/>
          </a:p>
          <a:p>
            <a:pPr marL="228600" lvl="0" indent="-228600" algn="l" rtl="0">
              <a:spcBef>
                <a:spcPts val="0"/>
              </a:spcBef>
              <a:spcAft>
                <a:spcPts val="0"/>
              </a:spcAft>
              <a:buAutoNum type="arabicPeriod"/>
            </a:pPr>
            <a:r>
              <a:rPr lang="en-US"/>
              <a:t>Why must I believe in the death and resurrection of Jesus?</a:t>
            </a:r>
            <a:endParaRPr lang="en-US"/>
          </a:p>
          <a:p>
            <a:pPr marL="685800" lvl="1" indent="-228600" algn="l" rtl="0">
              <a:spcBef>
                <a:spcPts val="0"/>
              </a:spcBef>
              <a:spcAft>
                <a:spcPts val="0"/>
              </a:spcAft>
            </a:pPr>
            <a:r>
              <a:rPr lang="en-US"/>
              <a:t>How Jesus forgives our sins</a:t>
            </a:r>
            <a:endParaRPr lang="en-US"/>
          </a:p>
          <a:p>
            <a:pPr marL="228600" lvl="0" indent="-228600" algn="l" rtl="0">
              <a:spcBef>
                <a:spcPts val="0"/>
              </a:spcBef>
              <a:spcAft>
                <a:spcPts val="0"/>
              </a:spcAft>
              <a:buAutoNum type="arabicPeriod"/>
            </a:pPr>
            <a:r>
              <a:rPr lang="en-US"/>
              <a:t>What does it mean to believe?</a:t>
            </a:r>
            <a:endParaRPr lang="en-US"/>
          </a:p>
          <a:p>
            <a:pPr marL="685800" lvl="1" indent="-228600" algn="l" rtl="0">
              <a:spcBef>
                <a:spcPts val="0"/>
              </a:spcBef>
              <a:spcAft>
                <a:spcPts val="0"/>
              </a:spcAft>
            </a:pPr>
            <a:r>
              <a:rPr lang="en-US"/>
              <a:t>What is “Saving Faith”?</a:t>
            </a:r>
            <a:endParaRPr lang="en-US"/>
          </a:p>
          <a:p>
            <a:pPr marL="685800" lvl="1" indent="-228600" algn="l" rtl="0">
              <a:spcBef>
                <a:spcPts val="0"/>
              </a:spcBef>
              <a:spcAft>
                <a:spcPts val="0"/>
              </a:spcAft>
            </a:pPr>
            <a:r>
              <a:rPr lang="en-US"/>
              <a:t>Essential parts of saving faith: notitia, assensus, and fiducia</a:t>
            </a:r>
            <a:endParaRPr lang="en-US"/>
          </a:p>
          <a:p>
            <a:pPr marL="685800" lvl="1" indent="-228600" algn="l" rtl="0">
              <a:spcBef>
                <a:spcPts val="0"/>
              </a:spcBef>
              <a:spcAft>
                <a:spcPts val="0"/>
              </a:spcAft>
            </a:pPr>
            <a:r>
              <a:rPr lang="en-US"/>
              <a:t>True faith and true repentance</a:t>
            </a:r>
            <a:endParaRPr lang="en-US"/>
          </a:p>
          <a:p>
            <a:pPr marL="228600" lvl="0" indent="-228600" algn="l" rtl="0">
              <a:spcBef>
                <a:spcPts val="0"/>
              </a:spcBef>
              <a:spcAft>
                <a:spcPts val="0"/>
              </a:spcAft>
              <a:buAutoNum type="arabicPeriod"/>
            </a:pPr>
            <a:r>
              <a:rPr lang="en-US"/>
              <a:t>What is “True Repentance”?</a:t>
            </a:r>
            <a:endParaRPr lang="en-US"/>
          </a:p>
          <a:p>
            <a:pPr marL="228600" lvl="0" indent="-228600" algn="l" rtl="0">
              <a:spcBef>
                <a:spcPts val="0"/>
              </a:spcBef>
              <a:spcAft>
                <a:spcPts val="0"/>
              </a:spcAft>
              <a:buAutoNum type="arabicPeriod"/>
            </a:pPr>
            <a:r>
              <a:rPr lang="en-US"/>
              <a:t>How does Jesus remove my sin?</a:t>
            </a:r>
            <a:endParaRPr lang="en-US"/>
          </a:p>
          <a:p>
            <a:pPr marL="685800" lvl="1" indent="-228600" algn="l" rtl="0">
              <a:spcBef>
                <a:spcPts val="0"/>
              </a:spcBef>
              <a:spcAft>
                <a:spcPts val="0"/>
              </a:spcAft>
            </a:pPr>
            <a:r>
              <a:rPr lang="en-US"/>
              <a:t>Substitutionary atonement</a:t>
            </a:r>
            <a:endParaRPr lang="en-US"/>
          </a:p>
          <a:p>
            <a:pPr marL="0" lvl="0" indent="0" algn="l" rtl="0">
              <a:spcBef>
                <a:spcPts val="0"/>
              </a:spcBef>
              <a:spcAft>
                <a:spcPts val="0"/>
              </a:spcAft>
              <a:buNone/>
            </a:pPr>
            <a:r>
              <a:rPr lang="en-US"/>
              <a:t>And finally, Do YOU believe in the Gospel of Jesus Christ?</a:t>
            </a:r>
            <a:endParaRPr lang="en-US"/>
          </a:p>
          <a:p>
            <a:pPr marL="228600" lvl="0" indent="-228600" algn="l" rtl="0">
              <a:spcBef>
                <a:spcPts val="0"/>
              </a:spcBef>
              <a:spcAft>
                <a:spcPts val="0"/>
              </a:spcAft>
              <a:buAutoNum type="arabicPeriod"/>
            </a:pPr>
            <a:endParaRPr lang="en-US"/>
          </a:p>
          <a:p>
            <a:pPr marL="228600" lvl="0" indent="-228600" algn="l" rtl="0">
              <a:spcBef>
                <a:spcPts val="0"/>
              </a:spcBef>
              <a:spcAft>
                <a:spcPts val="0"/>
              </a:spcAft>
              <a:buAutoNum type="arabicPeriod"/>
            </a:pPr>
            <a:endParaRPr lang="en-US"/>
          </a:p>
          <a:p>
            <a:pPr marL="228600" lvl="0" indent="-228600" algn="l" rtl="0">
              <a:spcBef>
                <a:spcPts val="0"/>
              </a:spcBef>
              <a:spcAft>
                <a:spcPts val="0"/>
              </a:spcAft>
              <a:buAutoNum type="arabicPeriod"/>
            </a:pPr>
            <a:endParaRPr lang="en-US"/>
          </a:p>
          <a:p>
            <a:pPr marL="0" lvl="0" indent="0" algn="l" rtl="0">
              <a:spcBef>
                <a:spcPts val="0"/>
              </a:spcBef>
              <a:spcAft>
                <a:spcPts val="0"/>
              </a:spcAft>
              <a:buNone/>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REVIEW:</a:t>
            </a:r>
            <a:br>
              <a:rPr lang="en-US" b="1"/>
            </a:br>
            <a:endParaRPr lang="en-US"/>
          </a:p>
          <a:p>
            <a:pPr marL="0" lvl="0" indent="0" algn="l" rtl="0">
              <a:spcBef>
                <a:spcPts val="0"/>
              </a:spcBef>
              <a:spcAft>
                <a:spcPts val="0"/>
              </a:spcAft>
              <a:buNone/>
            </a:pPr>
            <a:r>
              <a:rPr lang="en-US"/>
              <a:t>So let us review the three different kinds of sin that affect us all:</a:t>
            </a:r>
            <a:endParaRPr lang="en-US"/>
          </a:p>
          <a:p>
            <a:pPr marL="0" lvl="0" indent="0" algn="l" rtl="0">
              <a:spcBef>
                <a:spcPts val="0"/>
              </a:spcBef>
              <a:spcAft>
                <a:spcPts val="0"/>
              </a:spcAft>
              <a:buNone/>
            </a:pPr>
            <a:r>
              <a:rPr lang="en-US" b="1"/>
              <a:t>Personal Sins </a:t>
            </a:r>
            <a:r>
              <a:rPr lang="en-US"/>
              <a:t>- the sins that we do (comission &amp; omission)</a:t>
            </a:r>
            <a:endParaRPr lang="en-US"/>
          </a:p>
          <a:p>
            <a:pPr marL="0" lvl="0" indent="0" algn="l" rtl="0">
              <a:spcBef>
                <a:spcPts val="0"/>
              </a:spcBef>
              <a:spcAft>
                <a:spcPts val="0"/>
              </a:spcAft>
              <a:buNone/>
            </a:pPr>
            <a:r>
              <a:rPr lang="en-US" b="1"/>
              <a:t>Original Sin </a:t>
            </a:r>
            <a:r>
              <a:rPr lang="en-US"/>
              <a:t>- The fallen nature we receive from Adam</a:t>
            </a:r>
            <a:endParaRPr lang="en-US"/>
          </a:p>
          <a:p>
            <a:pPr marL="0" lvl="0" indent="0" algn="l" rtl="0">
              <a:spcBef>
                <a:spcPts val="0"/>
              </a:spcBef>
              <a:spcAft>
                <a:spcPts val="0"/>
              </a:spcAft>
              <a:buNone/>
            </a:pPr>
            <a:r>
              <a:rPr lang="en-US" b="1"/>
              <a:t>Imputed Sin </a:t>
            </a:r>
            <a:r>
              <a:rPr lang="en-US"/>
              <a:t>- The guilt we have before God because of Adam’s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It is important to note that Jesus was not born from a man. He was born from a woman (Mary). Therefore, He does not carry the stain of Adam’s sin. He does not have Original Sin or Imputed Sin. Also, we know that He did no sins, so He has no Personal Sins. Jesus truly is without sin. We will talk more about this later.</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Since we now know that we all have sin, what is the consequence of sin?</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First, let us look at a very popular WRONG idea of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endParaRPr lang="en-US" b="1">
              <a:solidFill>
                <a:srgbClr val="FF0000"/>
              </a:solidFill>
              <a:highlight>
                <a:srgbClr val="FFFF00"/>
              </a:highlight>
              <a:sym typeface="+mn-ea"/>
            </a:endParaRPr>
          </a:p>
          <a:p>
            <a:pPr marL="0" lvl="0" indent="0" algn="l" rtl="0">
              <a:spcBef>
                <a:spcPts val="0"/>
              </a:spcBef>
              <a:spcAft>
                <a:spcPts val="0"/>
              </a:spcAft>
              <a:buNone/>
            </a:pPr>
            <a:r>
              <a:rPr lang="en-US"/>
              <a:t>Some people say that God will weigh your good deeds against your bad deeds.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 If your good deeds are more than your bad deeds, then you will go to heaven.</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But this idea is FALSE! This false idea is “salvation by works”. The Bible rejects this idea. </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 is the right explanation of how God judges our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Adam and Eve were created “very good” (Genesis 1). Their hearts were clean.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But when they were tempted, </a:t>
            </a:r>
            <a:endParaRPr lang="en-US"/>
          </a:p>
          <a:p>
            <a:pPr marL="0" lvl="0" indent="0" algn="l" rtl="0">
              <a:spcBef>
                <a:spcPts val="0"/>
              </a:spcBef>
              <a:spcAft>
                <a:spcPts val="0"/>
              </a:spcAft>
              <a:buNone/>
            </a:pPr>
            <a:endParaRPr lang="en-US" b="1">
              <a:solidFill>
                <a:srgbClr val="FF0000"/>
              </a:solidFill>
              <a:highlight>
                <a:srgbClr val="FFFF00"/>
              </a:highlight>
              <a:sym typeface="+mn-ea"/>
            </a:endParaRPr>
          </a:p>
          <a:p>
            <a:pPr marL="0" lvl="0" indent="0" algn="l" rtl="0">
              <a:spcBef>
                <a:spcPts val="0"/>
              </a:spcBef>
              <a:spcAft>
                <a:spcPts val="0"/>
              </a:spcAft>
              <a:buNone/>
            </a:pPr>
            <a:r>
              <a:rPr lang="en-US" b="1">
                <a:solidFill>
                  <a:srgbClr val="FF0000"/>
                </a:solidFill>
                <a:highlight>
                  <a:srgbClr val="FFFF00"/>
                </a:highlight>
                <a:sym typeface="+mn-ea"/>
              </a:rPr>
              <a:t>[NEXT] </a:t>
            </a:r>
            <a:r>
              <a:rPr lang="en-US"/>
              <a:t> ...</a:t>
            </a:r>
            <a:r>
              <a:rPr lang="en-US">
                <a:sym typeface="+mn-ea"/>
              </a:rPr>
              <a:t>Adam and Eve rejected God’s word </a:t>
            </a:r>
            <a:r>
              <a:rPr lang="en-US"/>
              <a:t>and moved towards the forbidden fruit.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 ...and ate the fruit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Thus, they were stained with sin. Their hearts became evil. They were still in the image of God, but that image was broken.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They died spiritually that day and were now slaves of sin.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[+]For when you were slaves of sin, you were free in regard to righteousness. But what fruit were you getting at that time from the things of which you are now ashamed? For the end of those things is death. But now that you have been set free from sin and have become slaves of God, the fruit you get leads to sanctification and its end, eternal life. For the wages of sin is death, but the free gift of God is eternal life in Christ Jesus our Lord. (Rom 6:20-23)</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Adam’s offspring have Original Sin, inherited from Adam. We were born in iniquity:</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a:t>
            </a:r>
            <a:r>
              <a:rPr lang="en-US">
                <a:sym typeface="+mn-ea"/>
              </a:rPr>
              <a:t>And all generations of their offspring were born spiritually dead; we were all born slaves of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 Indeed, I was guilty when I was born; I was sinful when my mother conceived me. (Psalms 51:5)</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If you are a son or daughter of Adam, then you are born with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 We too all previously lived among them in our fleshly desires, carrying out the inclinations of our flesh and thoughts, and we were by nature children under wrath as the others were also. (Ephesians 2:3)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(NOTE: Jesus was not born of a man, so He did not have Personal Sin, Original Sin or Imputed Sin)</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day that Adam and Eve ate of the fruit, they</a:t>
            </a:r>
            <a:br>
              <a:rPr lang="en-US"/>
            </a:br>
            <a:r>
              <a:rPr lang="en-US"/>
              <a:t>1) died spiritually. They became separated from God</a:t>
            </a:r>
            <a:endParaRPr lang="en-US"/>
          </a:p>
          <a:p>
            <a:pPr marL="0" lvl="0" indent="0" algn="l" rtl="0">
              <a:spcBef>
                <a:spcPts val="0"/>
              </a:spcBef>
              <a:spcAft>
                <a:spcPts val="0"/>
              </a:spcAft>
              <a:buNone/>
            </a:pPr>
            <a:r>
              <a:rPr lang="en-US"/>
              <a:t>2) they became slaves to sin</a:t>
            </a:r>
            <a:br>
              <a:rPr lang="en-US"/>
            </a:br>
            <a:r>
              <a:rPr lang="en-US"/>
              <a:t>3) they began to die physically</a:t>
            </a:r>
            <a:endParaRPr lang="en-US"/>
          </a:p>
          <a:p>
            <a:pPr marL="0" lvl="0" indent="0" algn="l" rtl="0">
              <a:spcBef>
                <a:spcPts val="0"/>
              </a:spcBef>
              <a:spcAft>
                <a:spcPts val="0"/>
              </a:spcAft>
              <a:buNone/>
            </a:pPr>
            <a:r>
              <a:rPr lang="en-US"/>
              <a:t>4) they began their slow march towards hell</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They needed a Messiah to save them.</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Death and sin spread from Adam to ALL men (except Jesus).</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Many of us think that we have no sin or maybe just a little sin. But what does Scripture tell us? Our hearts deceive us! We cannot understand it.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(It is for t his reason that David asks God to search his heart. He knows that he cannot trust himself to honestly search his heart.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[+]Search me, God, and know my heart; test me and know my concerns. See if there is any offensive way in me; lead me in the everlasting way. (Ps 139:23-24) )</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And because we have sin in our heart/mind/soul, God promises us this one thing: we must be punished with death!</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this is not the end of the story. God has a special gift for us through Jesus Christ. It is the gift of eternal life. We will learn more of this later.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3606f1c2d_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Bible, the word gospel refrs to everything that God says. God always speaks truth (John 14:6; Heb 6:18), so everything He says is True, Good, and Beautiful.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rPr>
              <a:t>[NEXT]</a:t>
            </a:r>
            <a:r>
              <a:rPr lang="en-US" b="1">
                <a:solidFill>
                  <a:srgbClr val="FF0000"/>
                </a:solidFill>
              </a:rPr>
              <a:t> </a:t>
            </a:r>
            <a:r>
              <a:rPr lang="en-US"/>
              <a:t> Specifically, in the Bible, the word gospel refers to the salvation that Jesus Christ offers to us.</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 us ask an important question: Why did God punish them with death for one small fruit? </a:t>
            </a:r>
            <a:r>
              <a:rPr lang="en-US">
                <a:sym typeface="+mn-ea"/>
              </a:rPr>
              <a:t>How can we understand the fact that a “small” sin, such as eating forbidden fruit, would deserve death and </a:t>
            </a:r>
            <a:r>
              <a:rPr lang="en-US" b="1">
                <a:sym typeface="+mn-ea"/>
              </a:rPr>
              <a:t>eternal hell</a:t>
            </a:r>
            <a:r>
              <a:rPr lang="en-US">
                <a:sym typeface="+mn-ea"/>
              </a:rPr>
              <a:t>? Why did God give such a big punishment for such a small sin??</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rPr>
              <a:t>[NEXT]</a:t>
            </a:r>
            <a:r>
              <a:rPr lang="en-US"/>
              <a:t>  It is because God is holy!</a:t>
            </a:r>
            <a:endParaRPr lang="en-US"/>
          </a:p>
          <a:p>
            <a:pPr marL="0" lvl="0" indent="0" algn="l" rtl="0">
              <a:spcBef>
                <a:spcPts val="0"/>
              </a:spcBef>
              <a:spcAft>
                <a:spcPts val="0"/>
              </a:spcAft>
              <a:buNone/>
            </a:pPr>
            <a:r>
              <a:rPr lang="en-US"/>
              <a:t>Why is God’s holiness important for understanding the punishment?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Imagine this:</a:t>
            </a:r>
            <a:endParaRPr lang="en-US"/>
          </a:p>
          <a:p>
            <a:pPr marL="0" lvl="0" indent="0" algn="l" rtl="0">
              <a:spcBef>
                <a:spcPts val="0"/>
              </a:spcBef>
              <a:spcAft>
                <a:spcPts val="0"/>
              </a:spcAft>
              <a:buNone/>
            </a:pPr>
            <a:r>
              <a:rPr lang="en-US" b="1">
                <a:solidFill>
                  <a:srgbClr val="FF0000"/>
                </a:solidFill>
                <a:highlight>
                  <a:srgbClr val="FFFF00"/>
                </a:highlight>
                <a:sym typeface="+mn-ea"/>
              </a:rPr>
              <a:t>[NEXT]</a:t>
            </a:r>
            <a:r>
              <a:rPr lang="en-US" b="1">
                <a:sym typeface="+mn-ea"/>
              </a:rPr>
              <a:t>  </a:t>
            </a:r>
            <a:r>
              <a:rPr lang="en-US"/>
              <a:t>- If a child slapped another child, we would punish him with a light spanking. </a:t>
            </a:r>
            <a:endParaRPr lang="en-US"/>
          </a:p>
          <a:p>
            <a:pPr marL="0" lvl="0" indent="0" algn="l" rtl="0">
              <a:spcBef>
                <a:spcPts val="0"/>
              </a:spcBef>
              <a:spcAft>
                <a:spcPts val="0"/>
              </a:spcAft>
              <a:buNone/>
            </a:pPr>
            <a:r>
              <a:rPr lang="en-US" b="1">
                <a:solidFill>
                  <a:srgbClr val="FF0000"/>
                </a:solidFill>
                <a:highlight>
                  <a:srgbClr val="FFFF00"/>
                </a:highlight>
                <a:sym typeface="+mn-ea"/>
              </a:rPr>
              <a:t>[NEXT]</a:t>
            </a:r>
            <a:r>
              <a:rPr lang="en-US" b="1">
                <a:sym typeface="+mn-ea"/>
              </a:rPr>
              <a:t>  </a:t>
            </a:r>
            <a:r>
              <a:rPr lang="en-US"/>
              <a:t>- If a child slapped his father, we would punish him with a large spanking.</a:t>
            </a:r>
            <a:endParaRPr lang="en-US"/>
          </a:p>
          <a:p>
            <a:pPr marL="0" lvl="0" indent="0" algn="l" rtl="0">
              <a:spcBef>
                <a:spcPts val="0"/>
              </a:spcBef>
              <a:spcAft>
                <a:spcPts val="0"/>
              </a:spcAft>
              <a:buNone/>
            </a:pPr>
            <a:r>
              <a:rPr lang="en-US" b="1">
                <a:solidFill>
                  <a:srgbClr val="FF0000"/>
                </a:solidFill>
                <a:highlight>
                  <a:srgbClr val="FFFF00"/>
                </a:highlight>
                <a:sym typeface="+mn-ea"/>
              </a:rPr>
              <a:t>[NEXT]</a:t>
            </a:r>
            <a:r>
              <a:rPr lang="en-US" b="1">
                <a:sym typeface="+mn-ea"/>
              </a:rPr>
              <a:t>  </a:t>
            </a:r>
            <a:r>
              <a:rPr lang="en-US"/>
              <a:t>- If a child slapped the president of the country, we would give him a great spanking.</a:t>
            </a:r>
            <a:endParaRPr lang="en-US"/>
          </a:p>
          <a:p>
            <a:pPr marL="0" lvl="0" indent="0" algn="l" rtl="0">
              <a:spcBef>
                <a:spcPts val="0"/>
              </a:spcBef>
              <a:spcAft>
                <a:spcPts val="0"/>
              </a:spcAft>
              <a:buNone/>
            </a:pPr>
            <a:r>
              <a:rPr lang="en-US" b="1">
                <a:solidFill>
                  <a:srgbClr val="FF0000"/>
                </a:solidFill>
                <a:highlight>
                  <a:srgbClr val="FFFF00"/>
                </a:highlight>
                <a:sym typeface="+mn-ea"/>
              </a:rPr>
              <a:t>[NEXT]</a:t>
            </a:r>
            <a:r>
              <a:rPr lang="en-US" b="1">
                <a:sym typeface="+mn-ea"/>
              </a:rPr>
              <a:t>  </a:t>
            </a:r>
            <a:r>
              <a:rPr lang="en-US"/>
              <a:t>- Imagine, then, what we would do if the child slapped the </a:t>
            </a:r>
            <a:r>
              <a:rPr lang="en-US" b="1" u="sng"/>
              <a:t>eternal holy God</a:t>
            </a:r>
            <a:r>
              <a:rPr lang="en-US"/>
              <a:t>? He would surely receive the most harsh punishment!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Why the difference? The amount of punishment changes depending on who is offended. When a small child is offended, the punishment is small. But when a great person is offended, the punishment the punishment is great. And so it is with God.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a:t>
            </a:r>
            <a:r>
              <a:rPr lang="en-US" b="1">
                <a:sym typeface="+mn-ea"/>
              </a:rPr>
              <a:t>  </a:t>
            </a:r>
            <a:r>
              <a:rPr lang="en-US" b="1"/>
              <a:t>Sins against a small person requires small punishment. But sins against an infinite person require infinite punishment!</a:t>
            </a:r>
            <a:endParaRPr lang="en-US"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Oftentimes, we think that sinful desires come from satan. They do not. Those sinful desires come from our own heart. And satan uses them to try to tempt us to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fall to the temptation and sinful desires, we continue further down the path of Adam, on our way to death.</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Jesus taught us that these sinful desires come from our own heart. </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comes an important question: How do I remove my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Can I bathe 7 times?</a:t>
            </a:r>
            <a:endParaRPr lang="en-US"/>
          </a:p>
          <a:p>
            <a:pPr marL="0" lvl="0" indent="0" algn="l" rtl="0">
              <a:spcBef>
                <a:spcPts val="0"/>
              </a:spcBef>
              <a:spcAft>
                <a:spcPts val="0"/>
              </a:spcAft>
              <a:buNone/>
            </a:pPr>
            <a:r>
              <a:rPr lang="en-US"/>
              <a:t>Can I pray to the pope and say “hail Mary” and make confessions?</a:t>
            </a:r>
            <a:endParaRPr lang="en-US"/>
          </a:p>
          <a:p>
            <a:pPr marL="0" lvl="0" indent="0" algn="l" rtl="0">
              <a:spcBef>
                <a:spcPts val="0"/>
              </a:spcBef>
              <a:spcAft>
                <a:spcPts val="0"/>
              </a:spcAft>
              <a:buNone/>
            </a:pPr>
            <a:r>
              <a:rPr lang="en-US"/>
              <a:t>Can I travel to Jerusalem and pray at the temple?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What will wash away my sins?</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John the Baptist knew this important truth: Only Jesus can take away our sins.</a:t>
            </a:r>
            <a:endParaRPr lang="en-US"/>
          </a:p>
          <a:p>
            <a:pPr marL="0" lvl="0" indent="0" algn="l" rtl="0">
              <a:spcBef>
                <a:spcPts val="0"/>
              </a:spcBef>
              <a:spcAft>
                <a:spcPts val="0"/>
              </a:spcAft>
              <a:buNone/>
            </a:pPr>
            <a:r>
              <a:rPr lang="en-US"/>
              <a:t>He came as the Lamb of God. Why is this “lamb” important for taking away sins??</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removal of sin is called ‘forgiveness’. This can only happen when there is death (shedding of blood). </a:t>
            </a:r>
            <a:endParaRPr lang="en-US"/>
          </a:p>
          <a:p>
            <a:pPr marL="0" lvl="0" indent="0" algn="l" rtl="0">
              <a:spcBef>
                <a:spcPts val="0"/>
              </a:spcBef>
              <a:spcAft>
                <a:spcPts val="0"/>
              </a:spcAft>
              <a:buNone/>
            </a:pPr>
            <a:r>
              <a:rPr lang="en-US"/>
              <a:t>If we die for our own sins, it is not enough. Our blood cannot save us for eternity. We will go to hell. </a:t>
            </a:r>
            <a:endParaRPr lang="en-US"/>
          </a:p>
          <a:p>
            <a:pPr marL="0" lvl="0" indent="0" algn="l" rtl="0">
              <a:spcBef>
                <a:spcPts val="0"/>
              </a:spcBef>
              <a:spcAft>
                <a:spcPts val="0"/>
              </a:spcAft>
              <a:buNone/>
            </a:pPr>
            <a:r>
              <a:rPr lang="en-US"/>
              <a:t>What we need is a holy substitute to die for our sins. We need Jesus’ blood. He is eternal. He has no earthly father to connect Him to Adam’s sin. Therefore, He is without sin, and His blood will save us eternally.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infinite sin against a holy God requires the infinite punishment of His infinte Son.</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 important verse to memorize)</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Whose name is the Name by which we must be saved??</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truth of confession to God and forgiveness by God is not only in the New Testament. It is also in the Old Testament.</a:t>
            </a:r>
            <a:endParaRPr lang="en-US"/>
          </a:p>
          <a:p>
            <a:pPr marL="0" lvl="0" indent="0" algn="l" rtl="0">
              <a:spcBef>
                <a:spcPts val="0"/>
              </a:spcBef>
              <a:spcAft>
                <a:spcPts val="0"/>
              </a:spcAft>
              <a:buNone/>
            </a:pPr>
            <a:r>
              <a:rPr lang="en-US"/>
              <a:t>[+]The one who conceals his sins will not prosper, but whoever confesses and renounces them will find mercy. (Prov 28:13)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All of Psalms 51 is David’s confession after his sin with Bathsheeba. He confesses and is forgiven by God. (We should read Ps 51)</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Believing in Jesus is the only way to escape hell forever. If we do not believe that Jesus is the Messiah to take away our sins, we will keep our sins and die in our sins and go to hell. </a:t>
            </a:r>
            <a:br>
              <a:rPr lang="en-US"/>
            </a:br>
            <a:br>
              <a:rPr lang="en-US"/>
            </a:br>
            <a:r>
              <a:rPr lang="en-US"/>
              <a:t>This is true for all people everywhere, regardless of their religion.</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3606f1c2d_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word “Gospel” appears many times in the Bible. In the English Bible, it is there at 90 times or more. In the French Bible, it is there 70 times. And in the Swahili Bible, it is there 90 times. So we can see that it is very important.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what is this word? What does it mean?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If we study the history of the word itself, this is what we learn: it comes from the Greek word ‘uaggelion”, which is also where we get the word “evangelist”. The original word refers to a good news that a person declares to other people.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in the Bible, the word ‘gospel’ has special meaning.</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“Call on the Name of the Lord” means to Understand His salvation, Believe in His salvation, Repent of our sins that offended His holy glory, and Call on Him to save us.</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Jesus did many things when He was here on the earth. He was born of a virgin, He healed many people. He fed many people. He taught many people. etc, etc, etc. And He died before Pilate and the Jews. And He rose again.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why is it important that we must believe in His death and resurrection? Why is His death and resurrection important for our forgiveness of sins??</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Before we answer this important question from the previous slide, let us remember that death was the punishment for eating from the Tree of the Knowledge of Good and Evil. That punishment began the *day* Adam and Eve ate. They died spiritually that day, and they began their physical death that day.</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must also understand that all lives belong to God! God’s rules for His world is this: each soul that has sin WILL die! Because He owns every soul (person), He has the right to execute judgment on every person.</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Jesus is the Messiah. It was the plan of God from before the foundation of the earth (1 Peter 1:18-21) for Jesus to take our sins on His back, to be punished by God for our sins, and to die for our sins. But He did not stay dead! Death did not have full victory over Him. He claimed full victory over sin and death by rising from the dead! (AMEN!)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Through His righteous victory over sin and death, He has now shown us all that He is indeed the true Lord! And He gives to us - His believers - life and victory over sin and eternal death.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In this way, we are “healed” by His wounds on the cross.</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Amen!</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same way that Adam’s sin brought </a:t>
            </a:r>
            <a:r>
              <a:rPr lang="en-US" b="1"/>
              <a:t>sin </a:t>
            </a:r>
            <a:r>
              <a:rPr lang="en-US"/>
              <a:t>and </a:t>
            </a:r>
            <a:r>
              <a:rPr lang="en-US" b="1"/>
              <a:t>death </a:t>
            </a:r>
            <a:r>
              <a:rPr lang="en-US"/>
              <a:t>to all humans, Christ’s victory over sin brings </a:t>
            </a:r>
            <a:r>
              <a:rPr lang="en-US" b="1"/>
              <a:t>resurrection </a:t>
            </a:r>
            <a:r>
              <a:rPr lang="en-US"/>
              <a:t>and </a:t>
            </a:r>
            <a:r>
              <a:rPr lang="en-US" b="1"/>
              <a:t>eternal life</a:t>
            </a:r>
            <a:r>
              <a:rPr lang="en-US"/>
              <a:t> to all who believe.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Jesus was the first to rise eternally from the dead; then all who believe will also rise eternally one day. When He calls our name, we will follow our Lord and Master up from the grave and into heaven!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Jesus called Lazarus’s name, he came out of the tomb. He lived 5, 10, perhaps 20 years, and then he died again. He had a small resurrection.</a:t>
            </a:r>
            <a:endParaRPr lang="en-US"/>
          </a:p>
          <a:p>
            <a:pPr marL="0" lvl="0" indent="0" algn="l" rtl="0">
              <a:spcBef>
                <a:spcPts val="0"/>
              </a:spcBef>
              <a:spcAft>
                <a:spcPts val="0"/>
              </a:spcAft>
              <a:buNone/>
            </a:pPr>
            <a:r>
              <a:rPr lang="en-US"/>
              <a:t>But when Jesus comes for us and calls our name, indeed, we will truly rise. Not for 5, 10 or 20 years, but forever! (Amen!)</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(amen!!)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All of these precious spiritual gifts are for us who TRULY believe.</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now explore the meaning of “believe”.</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 us consider the full paragraph.</a:t>
            </a:r>
            <a:endParaRPr lang="en-US"/>
          </a:p>
          <a:p>
            <a:pPr marL="0" lvl="0" indent="0" algn="l" rtl="0">
              <a:spcBef>
                <a:spcPts val="0"/>
              </a:spcBef>
              <a:spcAft>
                <a:spcPts val="0"/>
              </a:spcAft>
              <a:buNone/>
            </a:pPr>
            <a:r>
              <a:rPr lang="en-US"/>
              <a:t>[+]“Not everyone who says to Me, ‘Lord, Lord! ’ will enter the kingdom of heaven, but only the one who does the will of My Father in heaven. On that day many will say to Me, ‘Lord, Lord, didn’t we prophesy in Your name, drive out demons in Your name, and do many miracles in Your name? ’ Then I will announce to them, ‘I never knew you! Depart from Me, you lawbreakers!’ (Matt 7:21-23)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These people believe several things rightly. </a:t>
            </a:r>
            <a:endParaRPr lang="en-US"/>
          </a:p>
          <a:p>
            <a:pPr marL="171450" lvl="0" indent="-171450" algn="l" rtl="0">
              <a:spcBef>
                <a:spcPts val="0"/>
              </a:spcBef>
              <a:spcAft>
                <a:spcPts val="0"/>
              </a:spcAft>
            </a:pPr>
            <a:r>
              <a:rPr lang="en-US"/>
              <a:t>They believe that Jesus is Lord. </a:t>
            </a:r>
            <a:endParaRPr lang="en-US"/>
          </a:p>
          <a:p>
            <a:pPr marL="171450" lvl="0" indent="-171450" algn="l" rtl="0">
              <a:spcBef>
                <a:spcPts val="0"/>
              </a:spcBef>
              <a:spcAft>
                <a:spcPts val="0"/>
              </a:spcAft>
            </a:pPr>
            <a:r>
              <a:rPr lang="en-US"/>
              <a:t>They call Him Lord</a:t>
            </a:r>
            <a:endParaRPr lang="en-US"/>
          </a:p>
          <a:p>
            <a:pPr marL="171450" lvl="0" indent="-171450" algn="l" rtl="0">
              <a:spcBef>
                <a:spcPts val="0"/>
              </a:spcBef>
              <a:spcAft>
                <a:spcPts val="0"/>
              </a:spcAft>
            </a:pPr>
            <a:r>
              <a:rPr lang="en-US"/>
              <a:t>They prophesy in His name</a:t>
            </a:r>
            <a:endParaRPr lang="en-US"/>
          </a:p>
          <a:p>
            <a:pPr marL="171450" lvl="0" indent="-171450" algn="l" rtl="0">
              <a:spcBef>
                <a:spcPts val="0"/>
              </a:spcBef>
              <a:spcAft>
                <a:spcPts val="0"/>
              </a:spcAft>
            </a:pPr>
            <a:r>
              <a:rPr lang="en-US"/>
              <a:t>They drive out demons in His name</a:t>
            </a:r>
            <a:endParaRPr lang="en-US"/>
          </a:p>
          <a:p>
            <a:pPr marL="171450" lvl="0" indent="-171450" algn="l" rtl="0">
              <a:spcBef>
                <a:spcPts val="0"/>
              </a:spcBef>
              <a:spcAft>
                <a:spcPts val="0"/>
              </a:spcAft>
            </a:pPr>
            <a:r>
              <a:rPr lang="en-US"/>
              <a:t>They do many miracles in His name</a:t>
            </a:r>
            <a:endParaRPr lang="en-US"/>
          </a:p>
          <a:p>
            <a:pPr marL="171450" lvl="0" indent="-171450" algn="l" rtl="0">
              <a:spcBef>
                <a:spcPts val="0"/>
              </a:spcBef>
              <a:spcAft>
                <a:spcPts val="0"/>
              </a:spcAft>
            </a:pPr>
            <a:r>
              <a:rPr lang="en-US">
                <a:sym typeface="+mn-ea"/>
              </a:rPr>
              <a:t>They come to Him on Judgment Day</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look at what Jesus says to them:</a:t>
            </a:r>
            <a:endParaRPr lang="en-US"/>
          </a:p>
          <a:p>
            <a:pPr marL="0" lvl="0" indent="0" algn="l" rtl="0">
              <a:spcBef>
                <a:spcPts val="0"/>
              </a:spcBef>
              <a:spcAft>
                <a:spcPts val="0"/>
              </a:spcAft>
              <a:buNone/>
            </a:pPr>
            <a:r>
              <a:rPr lang="en-US"/>
              <a:t>1) Depart from Me (Go to hell)</a:t>
            </a:r>
            <a:endParaRPr lang="en-US"/>
          </a:p>
          <a:p>
            <a:pPr marL="0" lvl="0" indent="0" algn="l" rtl="0">
              <a:spcBef>
                <a:spcPts val="0"/>
              </a:spcBef>
              <a:spcAft>
                <a:spcPts val="0"/>
              </a:spcAft>
              <a:buNone/>
            </a:pPr>
            <a:r>
              <a:rPr lang="en-US"/>
              <a:t>2) I never knew you (He does not say “I used to know you, but now you went away”)</a:t>
            </a:r>
            <a:endParaRPr lang="en-US"/>
          </a:p>
          <a:p>
            <a:pPr marL="0" lvl="0" indent="0" algn="l" rtl="0">
              <a:spcBef>
                <a:spcPts val="0"/>
              </a:spcBef>
              <a:spcAft>
                <a:spcPts val="0"/>
              </a:spcAft>
              <a:buNone/>
            </a:pPr>
            <a:r>
              <a:rPr lang="en-US"/>
              <a:t>3) Everything they did was lawlessness (He does not say “you did some good and some bad”. All of it was bad)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Despite the many things they believed and did, they did not have true belief.</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sym typeface="+mn-ea"/>
              </a:rPr>
              <a:t>They believed wrongly.</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important that we understand why the message of Jesus Christ is indeed Good News.</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religious people of Jesus’ day studied the Scriptures throughly and knew it well. But they did not believe the Scriptures properly, otherwise they would have recognized Jesus when He came before them, and they would have quickly been His followers.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They believed wrongly.</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the demons believe and are in fear of God, why are they not saved? Remember the things they said to Jesus and how they were afraid of Him?</a:t>
            </a:r>
            <a:endParaRPr lang="en-US"/>
          </a:p>
          <a:p>
            <a:pPr marL="0" lvl="0" indent="0" algn="l" rtl="0">
              <a:spcBef>
                <a:spcPts val="0"/>
              </a:spcBef>
              <a:spcAft>
                <a:spcPts val="0"/>
              </a:spcAft>
              <a:buNone/>
            </a:pPr>
            <a:r>
              <a:rPr lang="en-US"/>
              <a:t>[+]Suddenly they shouted, “What do You have to do with us, Son of God? Have You come here to torment us before the time? ” (Matt 8:29)</a:t>
            </a:r>
            <a:endParaRPr lang="en-US"/>
          </a:p>
          <a:p>
            <a:pPr marL="0" lvl="0" indent="0" algn="l" rtl="0">
              <a:spcBef>
                <a:spcPts val="0"/>
              </a:spcBef>
              <a:spcAft>
                <a:spcPts val="0"/>
              </a:spcAft>
              <a:buNone/>
            </a:pPr>
            <a:r>
              <a:rPr lang="en-US"/>
              <a:t>[+]Just then a man with an unclean spirit was in their synagogue. He cried out, “What do You have to do with us, Jesus — Nazarene? Have You come to destroy us? I know who You are — the Holy One of God! ” (Mark 1:23-24)</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demons believe that Jesus is Lord. They believe Jesus is one with God. They know that they will be tormented and destroyed by Jesus one day, and they fear accordingly. They have great belief - yet they are not saved.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Can it be true that some people believe God is true, and fear Him, but like the demons, they will not see eternal life? Can this be?</a:t>
            </a:r>
            <a:br>
              <a:rPr lang="en-US"/>
            </a:br>
            <a:br>
              <a:rPr lang="en-US"/>
            </a:br>
            <a:r>
              <a:rPr lang="en-US"/>
              <a:t>Yes! It is possible for a person to believe the right things, but believe it in a wrong way. This is the problem of demons: they believe the truth about God, but their belief does not save them.</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Let us study right belief and wrong belief.</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faith that saves us has 3 important parts. Let us examine these three part.</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first part of saving faith is called “</a:t>
            </a:r>
            <a:r>
              <a:rPr lang="en-US" i="1"/>
              <a:t>notitia</a:t>
            </a:r>
            <a:r>
              <a:rPr lang="en-US"/>
              <a:t>”. This is a latin word that means “knowledge”. It is the idea of collecting a list of things known about a person or thing. For saving faith, </a:t>
            </a:r>
            <a:r>
              <a:rPr lang="en-US" i="1"/>
              <a:t>notitia </a:t>
            </a:r>
            <a:r>
              <a:rPr lang="en-US"/>
              <a:t>is the list of facts that we know are true about how God saves us. It includes facts like...</a:t>
            </a:r>
            <a:endParaRPr lang="en-US"/>
          </a:p>
          <a:p>
            <a:pPr marL="0" lvl="0" indent="0" algn="l" rtl="0">
              <a:spcBef>
                <a:spcPts val="0"/>
              </a:spcBef>
              <a:spcAft>
                <a:spcPts val="0"/>
              </a:spcAft>
              <a:buNone/>
            </a:pPr>
            <a:r>
              <a:rPr lang="en-US"/>
              <a:t>- God is One</a:t>
            </a:r>
            <a:endParaRPr lang="en-US"/>
          </a:p>
          <a:p>
            <a:pPr marL="0" lvl="0" indent="0" algn="l" rtl="0">
              <a:spcBef>
                <a:spcPts val="0"/>
              </a:spcBef>
              <a:spcAft>
                <a:spcPts val="0"/>
              </a:spcAft>
              <a:buNone/>
            </a:pPr>
            <a:r>
              <a:rPr lang="en-US"/>
              <a:t>- Jesus is the eternal Son of God</a:t>
            </a:r>
            <a:endParaRPr lang="en-US"/>
          </a:p>
          <a:p>
            <a:pPr marL="0" lvl="0" indent="0" algn="l" rtl="0">
              <a:spcBef>
                <a:spcPts val="0"/>
              </a:spcBef>
              <a:spcAft>
                <a:spcPts val="0"/>
              </a:spcAft>
              <a:buNone/>
            </a:pPr>
            <a:r>
              <a:rPr lang="en-US"/>
              <a:t>- Jesus is God</a:t>
            </a:r>
            <a:endParaRPr lang="en-US"/>
          </a:p>
          <a:p>
            <a:pPr marL="0" lvl="0" indent="0" algn="l" rtl="0">
              <a:spcBef>
                <a:spcPts val="0"/>
              </a:spcBef>
              <a:spcAft>
                <a:spcPts val="0"/>
              </a:spcAft>
              <a:buNone/>
            </a:pPr>
            <a:r>
              <a:rPr lang="en-US"/>
              <a:t>- Jesus was born of a virgin</a:t>
            </a:r>
            <a:endParaRPr lang="en-US"/>
          </a:p>
          <a:p>
            <a:pPr marL="0" lvl="0" indent="0" algn="l" rtl="0">
              <a:spcBef>
                <a:spcPts val="0"/>
              </a:spcBef>
              <a:spcAft>
                <a:spcPts val="0"/>
              </a:spcAft>
              <a:buNone/>
            </a:pPr>
            <a:r>
              <a:rPr lang="en-US"/>
              <a:t>- Jesus died for sins</a:t>
            </a:r>
            <a:endParaRPr lang="en-US"/>
          </a:p>
          <a:p>
            <a:pPr marL="0" lvl="0" indent="0" algn="l" rtl="0">
              <a:spcBef>
                <a:spcPts val="0"/>
              </a:spcBef>
              <a:spcAft>
                <a:spcPts val="0"/>
              </a:spcAft>
              <a:buNone/>
            </a:pPr>
            <a:r>
              <a:rPr lang="en-US"/>
              <a:t>- Jesus is the only way to the Father</a:t>
            </a:r>
            <a:endParaRPr lang="en-US"/>
          </a:p>
          <a:p>
            <a:pPr marL="0" lvl="0" indent="0" algn="l" rtl="0">
              <a:spcBef>
                <a:spcPts val="0"/>
              </a:spcBef>
              <a:spcAft>
                <a:spcPts val="0"/>
              </a:spcAft>
              <a:buNone/>
            </a:pPr>
            <a:r>
              <a:rPr lang="en-US"/>
              <a:t>- etc</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Christians must have </a:t>
            </a:r>
            <a:r>
              <a:rPr lang="en-US" i="1"/>
              <a:t>notitia </a:t>
            </a:r>
            <a:r>
              <a:rPr lang="en-US"/>
              <a:t>about the truths of God.</a:t>
            </a:r>
            <a:endParaRPr lang="en-US"/>
          </a:p>
          <a:p>
            <a:pPr marL="0" lvl="0" indent="0" algn="l" rtl="0">
              <a:spcBef>
                <a:spcPts val="0"/>
              </a:spcBef>
              <a:spcAft>
                <a:spcPts val="0"/>
              </a:spcAft>
              <a:buNone/>
            </a:pPr>
            <a:r>
              <a:rPr lang="en-US"/>
              <a:t>- -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Demons also have </a:t>
            </a:r>
            <a:r>
              <a:rPr lang="en-US" i="1"/>
              <a:t>notitia</a:t>
            </a:r>
            <a:r>
              <a:rPr lang="en-US"/>
              <a:t> about the Christian faith. They know that these facts are what God requires all people to believe, and they believe these facts are true. But that belief does not save them.</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second essential component of saving faith is called “</a:t>
            </a:r>
            <a:r>
              <a:rPr lang="en-US" i="1"/>
              <a:t>assensus</a:t>
            </a:r>
            <a:r>
              <a:rPr lang="en-US"/>
              <a:t>”. This is also a Latin word. It is the conviction that the content of our faith (the notitia) is true. It is the belief in our mind and heart that the facts of our faith are true.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So we can say that </a:t>
            </a:r>
            <a:r>
              <a:rPr lang="en-US" i="1"/>
              <a:t>notitia </a:t>
            </a:r>
            <a:r>
              <a:rPr lang="en-US"/>
              <a:t>is the list of things that Christians believe, and </a:t>
            </a:r>
            <a:r>
              <a:rPr lang="en-US" i="1"/>
              <a:t>assensus </a:t>
            </a:r>
            <a:r>
              <a:rPr lang="en-US"/>
              <a:t>is our personal conviction that this list is true. Not only do we know that Christians believe those things, but we agree that those things are true.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Christians must have </a:t>
            </a:r>
            <a:r>
              <a:rPr lang="en-US" i="1"/>
              <a:t>assensus</a:t>
            </a:r>
            <a:r>
              <a:rPr lang="en-US"/>
              <a:t> about the list of facts for the Christian faith.</a:t>
            </a:r>
            <a:endParaRPr lang="en-US"/>
          </a:p>
          <a:p>
            <a:pPr marL="0" lvl="0" indent="0" algn="l" rtl="0">
              <a:spcBef>
                <a:spcPts val="0"/>
              </a:spcBef>
              <a:spcAft>
                <a:spcPts val="0"/>
              </a:spcAft>
              <a:buNone/>
            </a:pPr>
            <a:r>
              <a:rPr lang="en-US"/>
              <a:t>- -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Demons also have </a:t>
            </a:r>
            <a:r>
              <a:rPr lang="en-US" i="1"/>
              <a:t>assensus </a:t>
            </a:r>
            <a:r>
              <a:rPr lang="en-US"/>
              <a:t>about these things. Demons know that God’s people believe these things, and demons also believe that these things are true (they shudder at the thought of Jesus coming to torment them). </a:t>
            </a:r>
            <a:endParaRPr lang="en-US"/>
          </a:p>
          <a:p>
            <a:pPr marL="0" lvl="0" indent="0" algn="l" rtl="0">
              <a:spcBef>
                <a:spcPts val="0"/>
              </a:spcBef>
              <a:spcAft>
                <a:spcPts val="0"/>
              </a:spcAft>
              <a:buNone/>
            </a:pPr>
            <a:r>
              <a:rPr lang="en-US"/>
              <a:t>But that knowledge and belief does not save them.</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third essential component of saving faith is the Latin word </a:t>
            </a:r>
            <a:r>
              <a:rPr lang="en-US" i="1"/>
              <a:t>fiducia</a:t>
            </a:r>
            <a:r>
              <a:rPr lang="en-US"/>
              <a:t>. It is where we get the English word for ‘finances’ and ‘purchase’. It refers to our joyful personal trust and reliance on what God says about Himself and our salvation.  Demons do not have </a:t>
            </a:r>
            <a:r>
              <a:rPr lang="en-US" i="1"/>
              <a:t>fiducia</a:t>
            </a:r>
            <a:r>
              <a:rPr lang="en-US"/>
              <a:t> trust in God.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use all three forms of faith when we buy something at a marketplace. Consider this example.</a:t>
            </a:r>
            <a:endParaRPr lang="en-US"/>
          </a:p>
          <a:p>
            <a:pPr marL="171450" lvl="0" indent="-171450" algn="l" rtl="0">
              <a:spcBef>
                <a:spcPts val="0"/>
              </a:spcBef>
              <a:spcAft>
                <a:spcPts val="0"/>
              </a:spcAft>
            </a:pPr>
            <a:r>
              <a:rPr lang="en-US" b="1"/>
              <a:t>Notitia</a:t>
            </a:r>
            <a:r>
              <a:rPr lang="en-US"/>
              <a:t>: “I saw a smartphone at the market. The seller says it takes beautiful photos, has a strong battery that lasts 2 days, the glass is not easily broken, it has 128GB of RAM, it is better than an iPhone.”</a:t>
            </a:r>
            <a:endParaRPr lang="en-US"/>
          </a:p>
          <a:p>
            <a:pPr marL="171450" lvl="0" indent="-171450" algn="l" rtl="0">
              <a:spcBef>
                <a:spcPts val="0"/>
              </a:spcBef>
              <a:spcAft>
                <a:spcPts val="0"/>
              </a:spcAft>
            </a:pPr>
            <a:r>
              <a:rPr lang="en-US" b="1"/>
              <a:t>Assensus</a:t>
            </a:r>
            <a:r>
              <a:rPr lang="en-US"/>
              <a:t>: “I have examined the smartphone, and I truly belive the seller is speaking the truth about the abilities and features of the phone.”</a:t>
            </a:r>
            <a:endParaRPr lang="en-US"/>
          </a:p>
          <a:p>
            <a:pPr marL="171450" lvl="0" indent="-171450" algn="l" rtl="0">
              <a:spcBef>
                <a:spcPts val="0"/>
              </a:spcBef>
              <a:spcAft>
                <a:spcPts val="0"/>
              </a:spcAft>
            </a:pPr>
            <a:r>
              <a:rPr lang="en-US" b="1"/>
              <a:t>Fiducia:</a:t>
            </a:r>
            <a:r>
              <a:rPr lang="en-US"/>
              <a:t> “I bought the smartphone, and now I enjoy a fast smartphone with beautiful photos and video, a strong battery, and strong glass. I am a happy man! I will go and show my friends so they can also get a wonderful smartphone!”</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rPr>
              <a:t>NOTE: You cannot buy God with money. We use the word ‘buy’ here to explain the idea of personal acceptance and commitment to God.</a:t>
            </a:r>
            <a:endParaRPr lang="en-US"/>
          </a:p>
          <a:p>
            <a:pPr marL="0" lvl="0" indent="0" algn="l" rtl="0">
              <a:spcBef>
                <a:spcPts val="0"/>
              </a:spcBef>
              <a:spcAft>
                <a:spcPts val="0"/>
              </a:spcAft>
              <a:buNone/>
            </a:pPr>
            <a:r>
              <a:rPr lang="en-US"/>
              <a:t> </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ym typeface="+mn-ea"/>
              </a:rPr>
              <a:t>Demons know and believe that God is true. But they don’t “buy” God in their hearts. They reject and hate Him.</a:t>
            </a:r>
            <a:endParaRPr lang="en-US"/>
          </a:p>
          <a:p>
            <a:pPr marL="0" lvl="0" indent="0" algn="l" rtl="0">
              <a:spcBef>
                <a:spcPts val="0"/>
              </a:spcBef>
              <a:spcAft>
                <a:spcPts val="0"/>
              </a:spcAft>
              <a:buNone/>
            </a:pPr>
            <a:r>
              <a:rPr lang="en-US">
                <a:sym typeface="+mn-ea"/>
              </a:rPr>
              <a:t>So it is with many people: they know and believe God is true. But they don’t “buy” God in their hearts. They do not commit their lives to Him and they do not personally trust Him to save them. We must not be like this. We must have notitia (know what the Bible teaches), assensus (believe that God and the Bible are true), and fiducia (personally trust in Him; ‘buy’ Him with our hearts).</a:t>
            </a:r>
            <a:endParaRPr lang="en-US">
              <a:sym typeface="+mn-ea"/>
            </a:endParaRPr>
          </a:p>
          <a:p>
            <a:pPr marL="0" lvl="0" indent="0" algn="l" rtl="0">
              <a:spcBef>
                <a:spcPts val="0"/>
              </a:spcBef>
              <a:spcAft>
                <a:spcPts val="0"/>
              </a:spcAft>
              <a:buNone/>
            </a:pPr>
            <a:endParaRPr lang="en-US">
              <a:sym typeface="+mn-ea"/>
            </a:endParaRPr>
          </a:p>
          <a:p>
            <a:pPr marL="0" lvl="0" indent="0" algn="l" rtl="0">
              <a:spcBef>
                <a:spcPts val="0"/>
              </a:spcBef>
              <a:spcAft>
                <a:spcPts val="0"/>
              </a:spcAft>
              <a:buNone/>
            </a:pPr>
            <a:r>
              <a:rPr lang="en-US">
                <a:sym typeface="+mn-ea"/>
              </a:rPr>
              <a:t>This third step is what the demons and false believers do not have.</a:t>
            </a:r>
            <a:endParaRPr lang="en-US"/>
          </a:p>
          <a:p>
            <a:pPr marL="0" lvl="0" indent="0" algn="l" rtl="0">
              <a:spcBef>
                <a:spcPts val="0"/>
              </a:spcBef>
              <a:spcAft>
                <a:spcPts val="0"/>
              </a:spcAft>
              <a:buNone/>
            </a:pPr>
            <a:endParaRPr lang="en-US"/>
          </a:p>
          <a:p>
            <a:pPr marL="0" lvl="0" indent="0" algn="l" rtl="0">
              <a:spcBef>
                <a:spcPts val="0"/>
              </a:spcBef>
              <a:spcAft>
                <a:spcPts val="0"/>
              </a:spcAft>
              <a:buNone/>
            </a:p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 understand true belief, we must understand True Works!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Faith without works is </a:t>
            </a:r>
            <a:r>
              <a:rPr lang="en-US" u="sng"/>
              <a:t>______??_____</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True believers were created for good works in Christ. Our works do not save us; but they are the product of saving faith.</a:t>
            </a:r>
            <a:r>
              <a:rPr lang="en-US" b="1"/>
              <a:t> If we ware truly saved, we will truly work for His kingdom. </a:t>
            </a:r>
            <a:r>
              <a:rPr lang="en-US"/>
              <a:t>If we see a man who does not work for the kingdom of God, we must ask him: Are you a child of God? Why are you slow and lazy about working for His kingdom?</a:t>
            </a:r>
            <a:endParaRPr lang="en-US" b="1"/>
          </a:p>
          <a:p>
            <a:pPr marL="0" lvl="0" indent="0" algn="l" rtl="0">
              <a:spcBef>
                <a:spcPts val="0"/>
              </a:spcBef>
              <a:spcAft>
                <a:spcPts val="0"/>
              </a:spcAft>
              <a:buNone/>
            </a:pPr>
            <a:endParaRPr lang="en-US"/>
          </a:p>
          <a:p>
            <a:pPr marL="0" lvl="0" indent="0" algn="l" rtl="0">
              <a:spcBef>
                <a:spcPts val="0"/>
              </a:spcBef>
              <a:spcAft>
                <a:spcPts val="0"/>
              </a:spcAft>
              <a:buNone/>
            </a:pPr>
            <a:r>
              <a:rPr lang="en-US"/>
              <a:t>[+] </a:t>
            </a:r>
            <a:r>
              <a:t>For you are saved by grace through faith, and this is not from yourselves; it is God’s gift — not from works, so that no one can boast. For we are His creation, created in Christ Jesus for good works, which God prepared ahead of time so that we should walk in them. </a:t>
            </a:r>
            <a:r>
              <a:rPr lang="en-US"/>
              <a:t> (Eph 2:8-10)</a:t>
            </a: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True believers also pursue true repentance.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Every day, we must humble ourselves and search our hearts to find sin in our lives. If we find sin, we confess it before God and man, we repent, and we continue in our growth. </a:t>
            </a:r>
            <a:endParaRPr lang="en-US"/>
          </a:p>
          <a:p>
            <a:pPr marL="0" lvl="0" indent="0" algn="l" rtl="0">
              <a:spcBef>
                <a:spcPts val="0"/>
              </a:spcBef>
              <a:spcAft>
                <a:spcPts val="0"/>
              </a:spcAft>
              <a:buNone/>
            </a:pPr>
            <a:endParaRPr lang="en-US"/>
          </a:p>
          <a:p>
            <a:pPr marL="0" lvl="0" indent="0" algn="l" rtl="0">
              <a:spcBef>
                <a:spcPts val="0"/>
              </a:spcBef>
              <a:spcAft>
                <a:spcPts val="0"/>
              </a:spcAft>
              <a:buNone/>
            </a:pPr>
            <a:r>
              <a:t>[+]</a:t>
            </a:r>
            <a:r>
              <a:rPr lang="en-US"/>
              <a:t> </a:t>
            </a:r>
            <a:r>
              <a:t>If we say, “We have no sin,” we are deceiving ourselves, and the truth is not in us. If we confess our sins, He is faithful and righteous to forgive us our sins and to cleanse us from all unrighteousness. If we say, “We don’t have any sin,” we make Him a liar, and His word is not in us. (1John 1:8-10)</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now explore the meaning of “Repentance”.</a:t>
            </a:r>
            <a:endParaRPr lang="en-US"/>
          </a:p>
          <a:p>
            <a:pPr marL="0" lvl="0" indent="0" algn="l" rtl="0">
              <a:spcBef>
                <a:spcPts val="0"/>
              </a:spcBef>
              <a:spcAft>
                <a:spcPts val="0"/>
              </a:spcAft>
              <a:buNone/>
            </a:pPr>
            <a:r>
              <a:rPr lang="en-US"/>
              <a:t>What is True Repentance?</a:t>
            </a:r>
            <a:br>
              <a:rPr lang="en-US"/>
            </a:br>
            <a:r>
              <a:rPr lang="en-US"/>
              <a:t>What is false repentance?</a:t>
            </a:r>
            <a:endParaRPr lang="en-US"/>
          </a:p>
          <a:p>
            <a:pPr marL="0" lvl="0" indent="0" algn="l" rtl="0">
              <a:spcBef>
                <a:spcPts val="0"/>
              </a:spcBef>
              <a:spcAft>
                <a:spcPts val="0"/>
              </a:spcAft>
              <a:buNone/>
            </a:pPr>
            <a:r>
              <a:rPr lang="en-US"/>
              <a:t>How can we know the difference?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3606f1c2d_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this good news of salvation that Jesus Christ offers to us? </a:t>
            </a:r>
            <a:endParaRPr lang="en-US"/>
          </a:p>
          <a:p>
            <a:pPr marL="0" lvl="0" indent="0" algn="l" rtl="0">
              <a:spcBef>
                <a:spcPts val="0"/>
              </a:spcBef>
              <a:spcAft>
                <a:spcPts val="0"/>
              </a:spcAft>
              <a:buNone/>
            </a:pPr>
            <a:r>
              <a:rPr lang="en-US"/>
              <a:t>It is the death, burial, resurrection, and return of Jesus Christ.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can read more of this in 1 Corinthians 15. The first part of the chapter (v3-9) tells us that the Gospel is about how Jesus died for our sins according to Scripture, how He was raised on the 3rd day according to Scriptures, and how He appeared to many disciples before ascending to heaven.</a:t>
            </a:r>
            <a:endParaRPr lang="en-US"/>
          </a:p>
          <a:p>
            <a:pPr marL="0" lvl="0" indent="0" algn="l" rtl="0">
              <a:spcBef>
                <a:spcPts val="0"/>
              </a:spcBef>
              <a:spcAft>
                <a:spcPts val="0"/>
              </a:spcAft>
              <a:buNone/>
            </a:pPr>
            <a:br>
              <a:rPr lang="en-US"/>
            </a:br>
            <a:r>
              <a:rPr lang="en-US"/>
              <a:t>Then the last part of the chapter (v50-58) tells us about how Jesus will return again, raise us from the dead, and will destroy sin and death. His victory will be given to us, and we will share in His resurrection and victory over sin and death.</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Indeed, this is good news!</a:t>
            </a:r>
            <a:br>
              <a:rPr lang="en-US"/>
            </a:br>
            <a:endParaRPr lang="en-US"/>
          </a:p>
          <a:p>
            <a:pPr marL="0" lvl="0" indent="0" algn="l" rtl="0">
              <a:spcBef>
                <a:spcPts val="0"/>
              </a:spcBef>
              <a:spcAft>
                <a:spcPts val="0"/>
              </a:spcAft>
              <a:buNone/>
            </a:pPr>
            <a:r>
              <a:rPr lang="en-US"/>
              <a:t>But we’ll need to ask: does this good news apply to everyone automatically?</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 us look at some people who had false repentance.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Some of them had remorse (Cain, Gen 4:13-14)</a:t>
            </a:r>
            <a:endParaRPr lang="en-US"/>
          </a:p>
          <a:p>
            <a:pPr marL="0" lvl="0" indent="0" algn="l" rtl="0">
              <a:spcBef>
                <a:spcPts val="0"/>
              </a:spcBef>
              <a:spcAft>
                <a:spcPts val="0"/>
              </a:spcAft>
              <a:buNone/>
            </a:pPr>
            <a:r>
              <a:rPr lang="en-US"/>
              <a:t>Some of them had tears (Esau wept).</a:t>
            </a:r>
            <a:endParaRPr lang="en-US"/>
          </a:p>
          <a:p>
            <a:pPr marL="0" lvl="0" indent="0" algn="l" rtl="0">
              <a:spcBef>
                <a:spcPts val="0"/>
              </a:spcBef>
              <a:spcAft>
                <a:spcPts val="0"/>
              </a:spcAft>
              <a:buNone/>
            </a:pPr>
            <a:r>
              <a:rPr lang="en-US"/>
              <a:t>Some of them made corrections (Judas returned the money).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Did their ‘repentance’ benefit them?</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t>They had the </a:t>
            </a:r>
            <a:r>
              <a:rPr lang="en-US" b="1" i="1"/>
              <a:t>posture</a:t>
            </a:r>
            <a:r>
              <a:rPr lang="en-US" b="1"/>
              <a:t> of repentance and the </a:t>
            </a:r>
            <a:r>
              <a:rPr lang="en-US" b="1" i="1"/>
              <a:t>words </a:t>
            </a:r>
            <a:r>
              <a:rPr lang="en-US" b="1"/>
              <a:t>of repentance, but not the </a:t>
            </a:r>
            <a:r>
              <a:rPr lang="en-US" b="1" i="1"/>
              <a:t>heart</a:t>
            </a:r>
            <a:r>
              <a:rPr lang="en-US" b="1"/>
              <a:t> of repentance.</a:t>
            </a:r>
            <a:endParaRPr lang="en-US" b="1"/>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429000" y="685800"/>
            <a:ext cx="3048000" cy="17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2400935"/>
            <a:ext cx="5486400" cy="60572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what does True Repentance look like? It begins with the </a:t>
            </a:r>
            <a:r>
              <a:rPr lang="en-US" b="1"/>
              <a:t>Sight of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first step of true repentance begins with us seeing the sin and recognizing it as sin. If we cannot see the sin, how can we know what to confess? How can we know what to change? We must begin by understanding God’s word and what He says about our actions, words, and thoughts.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For example, if a man is married, but he spends many hours talking with another woman on WhatsApp, is this a sin? Some will say “no, because he has not touched her and he is not lusting after her”.</a:t>
            </a:r>
            <a:endParaRPr lang="en-US"/>
          </a:p>
          <a:p>
            <a:pPr marL="0" lvl="0" indent="0" algn="l" rtl="0">
              <a:spcBef>
                <a:spcPts val="0"/>
              </a:spcBef>
              <a:spcAft>
                <a:spcPts val="0"/>
              </a:spcAft>
              <a:buNone/>
            </a:pPr>
            <a:r>
              <a:rPr lang="en-US"/>
              <a:t>But remember that sins are not only what we do with our hands. It is also what we do with our mouth and with our minds. Jesus said “what God has joined together, let no man put apart”. When a man texts with another woman all day, he is not divorcing himself from his wife with his hands, but he is truly separating himself from his wife with his mind and with his heart. When a married man invests too much time, effort, and energy to emotionally build up a woman, he is emotionally separating himself from his wife. This is against the law of God. And we are not able to repent until we realize that the action is sin.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cannot continue to rely on our understanding. We must lean on God and His word and trust what He says about sin. </a:t>
            </a:r>
            <a:endParaRPr lang="en-US"/>
          </a:p>
          <a:p>
            <a:pPr marL="0" lvl="0" indent="0" algn="l" rtl="0">
              <a:spcBef>
                <a:spcPts val="0"/>
              </a:spcBef>
              <a:spcAft>
                <a:spcPts val="0"/>
              </a:spcAft>
              <a:buNone/>
            </a:pPr>
            <a:r>
              <a:rPr lang="en-US"/>
              <a:t>If He says that adultery is a sin, we must believe it.</a:t>
            </a:r>
            <a:endParaRPr lang="en-US"/>
          </a:p>
          <a:p>
            <a:pPr marL="0" lvl="0" indent="0" algn="l" rtl="0">
              <a:spcBef>
                <a:spcPts val="0"/>
              </a:spcBef>
              <a:spcAft>
                <a:spcPts val="0"/>
              </a:spcAft>
              <a:buNone/>
            </a:pPr>
            <a:r>
              <a:rPr lang="en-US"/>
              <a:t>If He says that lusting is a sin, we must believe it.</a:t>
            </a:r>
            <a:endParaRPr lang="en-US"/>
          </a:p>
          <a:p>
            <a:pPr marL="0" lvl="0" indent="0" algn="l" rtl="0">
              <a:spcBef>
                <a:spcPts val="0"/>
              </a:spcBef>
              <a:spcAft>
                <a:spcPts val="0"/>
              </a:spcAft>
              <a:buNone/>
            </a:pPr>
            <a:r>
              <a:rPr lang="en-US"/>
              <a:t>If He says that pornography is a sin, we must believe it.</a:t>
            </a:r>
            <a:endParaRPr lang="en-US"/>
          </a:p>
          <a:p>
            <a:pPr marL="0" lvl="0" indent="0" algn="l" rtl="0">
              <a:spcBef>
                <a:spcPts val="0"/>
              </a:spcBef>
              <a:spcAft>
                <a:spcPts val="0"/>
              </a:spcAft>
              <a:buNone/>
            </a:pPr>
            <a:r>
              <a:rPr lang="en-US"/>
              <a:t>If He says that disobedience to our husband is a sin, we must believe it.</a:t>
            </a:r>
            <a:endParaRPr lang="en-US"/>
          </a:p>
          <a:p>
            <a:pPr marL="0" lvl="0" indent="0" algn="l" rtl="0">
              <a:spcBef>
                <a:spcPts val="0"/>
              </a:spcBef>
              <a:spcAft>
                <a:spcPts val="0"/>
              </a:spcAft>
              <a:buNone/>
            </a:pPr>
            <a:r>
              <a:rPr lang="en-US"/>
              <a:t>If He says that woman must not preach or have authority over men, we must believe it.</a:t>
            </a:r>
            <a:endParaRPr lang="en-US"/>
          </a:p>
          <a:p>
            <a:pPr marL="0" lvl="0" indent="0" algn="l" rtl="0">
              <a:spcBef>
                <a:spcPts val="0"/>
              </a:spcBef>
              <a:spcAft>
                <a:spcPts val="0"/>
              </a:spcAft>
              <a:buNone/>
            </a:pPr>
            <a:r>
              <a:rPr lang="en-US"/>
              <a:t>If He says that children must obey their parents, we must believe it.</a:t>
            </a:r>
            <a:endParaRPr lang="en-US"/>
          </a:p>
          <a:p>
            <a:pPr marL="0" lvl="0" indent="0" algn="l" rtl="0">
              <a:spcBef>
                <a:spcPts val="0"/>
              </a:spcBef>
              <a:spcAft>
                <a:spcPts val="0"/>
              </a:spcAft>
              <a:buNone/>
            </a:pPr>
            <a:r>
              <a:rPr lang="en-US"/>
              <a:t>Etc.</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[+]Because if anyone is a hearer of the word and not a doer, he is like a man looking at his own face in a mirror. For he looks at himself, goes away, and immediately forgets what kind of man he was. But the one who looks intently into the perfect law of freedom and perseveres in it, and is not a forgetful hearer but one who does good works — this person will be blessed in what he does. (Jas 1:23-25)</a:t>
            </a: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second step for True Repentance is </a:t>
            </a:r>
            <a:r>
              <a:rPr lang="en-US" b="1"/>
              <a:t>Sorrow for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must understand that all sin - even small sins - are an offense against our Holy Father and grieve the Holy Spirit. Therefore, we must respond with sorrow for our sin.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 Now I rejoice, not because you were grieved, but because your grief led to repentance. For you were grieved as God willed, so that you didn’t experience any loss from us. For godly grief produces a repentance not to be regretted and leading to salvation, but worldly grief produces death. (2Cor 7:9-10)</a:t>
            </a: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third step for True Repentance is the </a:t>
            </a:r>
            <a:r>
              <a:rPr lang="en-US" b="1"/>
              <a:t>Confession of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confess our sin, we are bringing it out in the open so that we can be corrected. If we do not confess our sin, how can God improve our heart and mind?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Consider these verses:</a:t>
            </a:r>
            <a:endParaRPr lang="en-US"/>
          </a:p>
          <a:p>
            <a:pPr marL="0" lvl="0" indent="0" algn="l" rtl="0">
              <a:spcBef>
                <a:spcPts val="0"/>
              </a:spcBef>
              <a:spcAft>
                <a:spcPts val="0"/>
              </a:spcAft>
              <a:buNone/>
            </a:pPr>
            <a:r>
              <a:rPr lang="en-US"/>
              <a:t>[+]“Do not judge, so that you won’t be judged. For with the judgment you use, you will be judged, and with the measure you use, it will be measured to you. Why do you look at the speck in your brother’s eye but don’t notice the log in your own eye? Or how can you say to your brother, ‘Let me take the speck out of your eye,’ and look, there’s a log in your eye? Hypocrite! </a:t>
            </a:r>
            <a:r>
              <a:rPr lang="en-US" b="1"/>
              <a:t>First </a:t>
            </a:r>
            <a:r>
              <a:rPr lang="en-US"/>
              <a:t>take the log out of your eye, and </a:t>
            </a:r>
            <a:r>
              <a:rPr lang="en-US" b="1"/>
              <a:t>then </a:t>
            </a:r>
            <a:r>
              <a:rPr lang="en-US"/>
              <a:t>you will see clearly to take the speck out of your brother’s eye. Don’t give what is holy to dogs or toss your pearls before pigs, or they will trample them with their feet, turn, and tear you to pieces. (Matt 7:1-6)</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FIRST take the beam from our own eye, we are sharing with trusted and mature Brothers (or Sisters) our need for their spiritual wisdom to help improve our situation. If they are mature Brothers (or Sisters), they will understand that we all help each other to improve our sanctification. Then together, we can all share to help each other with our beams and specs.</a:t>
            </a:r>
            <a:endParaRPr lang="en-US"/>
          </a:p>
          <a:p>
            <a:pPr marL="0" lvl="0" indent="0" algn="l" rtl="0">
              <a:spcBef>
                <a:spcPts val="0"/>
              </a:spcBef>
              <a:spcAft>
                <a:spcPts val="0"/>
              </a:spcAft>
              <a:buNone/>
            </a:pPr>
            <a:r>
              <a:rPr lang="en-US"/>
              <a:t>But if someone does not wish to be part of the group and does not wish to confess sins, then we know that he is not deserfing of God’s holy word. Do not continue to give God’s holy word to dogs and pigs. They will abuse His gifts and will turn and attack you.</a:t>
            </a:r>
            <a:endParaRPr lang="en-US"/>
          </a:p>
          <a:p>
            <a:pPr marL="0" lvl="0" indent="0" algn="l" rtl="0">
              <a:spcBef>
                <a:spcPts val="0"/>
              </a:spcBef>
              <a:spcAft>
                <a:spcPts val="0"/>
              </a:spcAft>
              <a:buNone/>
            </a:pPr>
            <a:r>
              <a:rPr lang="en-US" b="1"/>
              <a:t>Confession must be made to the right people: the people we offend, and spiritual helpers. Confession must not be made to everyone everywhere, for they cannot help the situation.</a:t>
            </a:r>
            <a:endParaRPr lang="en-US" b="1"/>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fourth part of True Repentance is </a:t>
            </a:r>
            <a:r>
              <a:rPr lang="en-US" b="1"/>
              <a:t>Shame for our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understand the offense that our sin is to a holy God, if we love the Lord our God, then we will have shame for our sin. Adam and Eve understood this shame. But they used the shame wrongfully. They should have used their shame to run to God and ask forgiveness. Instead, the shame made them hide from God and try to cover themselves..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How can a person sin and boast and continue with pride? This is not of God. God gives us shame with our sin so that we know something is wrong in our hearts. We must use this shame to motivate us to pursue forgiveness from those we have offended - both God and man. And after the time of our confession and repentance, then we can rejoice in the forgiveness that God gives us.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Read Ps 51, all verses.</a:t>
            </a: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fifth step of True Repentance is the </a:t>
            </a:r>
            <a:r>
              <a:rPr lang="en-US" b="1"/>
              <a:t>Hatred for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see the true damage that our sin does to our fellow man; when we see the damage that our sin does to our relationship with God, we must learn to have God’s attitude for sin, and like Him, we must hate sin. Like shame, this hatred for sin must motivate us to quickly seek repentance and confession. We must hate the sin in ourselves, and when we see the sin in other people, we must hate that sin in them for their sakes too.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If we neglect sin in ourselves and do not hate it, truly, we are hating ourselves! If we love ourselves properly, we will love pure fellowship with God and His people. In this way, we will see that sin harms our relationship with God and with His people, and therefore, we must hate sin.</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sixth step of True Repentance is to </a:t>
            </a:r>
            <a:r>
              <a:rPr lang="en-US" b="1"/>
              <a:t>Turn Away from Sin</a:t>
            </a:r>
            <a:r>
              <a:rPr lang="en-US"/>
              <a: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When we properly hate sin and the effect sin has on us, by the grace of God and the power of the Holy Spirit, we will turn away from sin and put it behind us! Then we can sing to Him from a pure heart of the forgiveness He has given us.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There is no sin that His blood cannot remove from our hearts. There is no blackness in our lives that He cannot clean. All sins are able for Him to remove!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[+]Don’t you know that the unrighteous will not inherit God’s kingdom? Do not be deceived: No sexually immoral people, idolaters, adulterers, or anyone practicing homosexuality, no thieves, greedy people, drunkards, verbally abusive people, or swindlers will inherit God’s kingdom. </a:t>
            </a:r>
            <a:r>
              <a:rPr lang="en-US" b="1"/>
              <a:t>And some of you used to be like this. </a:t>
            </a:r>
            <a:r>
              <a:rPr lang="en-US"/>
              <a:t>But you were washed, you were sanctified, you were justified in the name of the Lord Jesus Christ and by the Spirit of our God. (1Cor 6:9-11)</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Amen! Praise God that He can turn us away from our sin!</a:t>
            </a:r>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 have studied some aspects of true belief and true repentance, let us look at two examples of sin against Jesus and how the persons responded to their sin.</a:t>
            </a:r>
            <a:endParaRPr lang="en-US"/>
          </a:p>
          <a:p>
            <a:pPr marL="0" lvl="0" indent="0" algn="l" rtl="0">
              <a:spcBef>
                <a:spcPts val="0"/>
              </a:spcBef>
              <a:spcAft>
                <a:spcPts val="0"/>
              </a:spcAft>
              <a:buNone/>
            </a:pPr>
            <a:r>
              <a:rPr lang="en-US" b="1"/>
              <a:t>Judas vs Peter</a:t>
            </a:r>
            <a:endParaRPr lang="en-US" b="1"/>
          </a:p>
          <a:p>
            <a:pPr marL="0" lvl="0" indent="0" algn="l" rtl="0">
              <a:spcBef>
                <a:spcPts val="0"/>
              </a:spcBef>
              <a:spcAft>
                <a:spcPts val="0"/>
              </a:spcAft>
              <a:buNone/>
            </a:pPr>
            <a:endParaRPr lang="en-US" b="1"/>
          </a:p>
          <a:p>
            <a:pPr marL="0" lvl="0" indent="0" algn="l" rtl="0">
              <a:spcBef>
                <a:spcPts val="0"/>
              </a:spcBef>
              <a:spcAft>
                <a:spcPts val="0"/>
              </a:spcAft>
              <a:buNone/>
            </a:pPr>
            <a:r>
              <a:rPr lang="en-US"/>
              <a:t>Both were disciples of Jesus</a:t>
            </a:r>
            <a:endParaRPr lang="en-US"/>
          </a:p>
          <a:p>
            <a:pPr marL="0" lvl="0" indent="0" algn="l" rtl="0">
              <a:spcBef>
                <a:spcPts val="0"/>
              </a:spcBef>
              <a:spcAft>
                <a:spcPts val="0"/>
              </a:spcAft>
              <a:buNone/>
            </a:pPr>
            <a:r>
              <a:rPr lang="en-US"/>
              <a:t>Both were warned by Jesus</a:t>
            </a:r>
            <a:endParaRPr lang="en-US"/>
          </a:p>
          <a:p>
            <a:pPr marL="0" lvl="0" indent="0" algn="l" rtl="0">
              <a:spcBef>
                <a:spcPts val="0"/>
              </a:spcBef>
              <a:spcAft>
                <a:spcPts val="0"/>
              </a:spcAft>
              <a:buNone/>
            </a:pPr>
            <a:r>
              <a:rPr lang="en-US"/>
              <a:t>Both turned their backs on Jesus</a:t>
            </a:r>
            <a:endParaRPr lang="en-US"/>
          </a:p>
          <a:p>
            <a:pPr marL="0" lvl="0" indent="0" algn="l" rtl="0">
              <a:spcBef>
                <a:spcPts val="0"/>
              </a:spcBef>
              <a:spcAft>
                <a:spcPts val="0"/>
              </a:spcAft>
              <a:buNone/>
            </a:pPr>
            <a:r>
              <a:rPr lang="en-US"/>
              <a:t>Both wept</a:t>
            </a:r>
            <a:endParaRPr lang="en-US"/>
          </a:p>
          <a:p>
            <a:pPr marL="0" lvl="0" indent="0" algn="l" rtl="0">
              <a:spcBef>
                <a:spcPts val="0"/>
              </a:spcBef>
              <a:spcAft>
                <a:spcPts val="0"/>
              </a:spcAft>
              <a:buNone/>
            </a:pPr>
            <a:r>
              <a:rPr lang="en-US"/>
              <a:t>Both ran away</a:t>
            </a:r>
            <a:endParaRPr lang="en-US"/>
          </a:p>
          <a:p>
            <a:pPr marL="0" lvl="0" indent="0" algn="l" rtl="0">
              <a:spcBef>
                <a:spcPts val="0"/>
              </a:spcBef>
              <a:spcAft>
                <a:spcPts val="0"/>
              </a:spcAft>
              <a:buNone/>
            </a:pPr>
            <a:r>
              <a:rPr lang="en-US"/>
              <a:t>Judas even returned the silver in his ‘repentance’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But look at the difference: one man refused to return to Jesus. The other, after Jesus’ resurrection, returned to Jesus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One man went and killed himself; the other man continued living</a:t>
            </a:r>
            <a:endParaRPr lang="en-US"/>
          </a:p>
          <a:p>
            <a:pPr marL="0" lvl="0" indent="0" algn="l" rtl="0">
              <a:spcBef>
                <a:spcPts val="0"/>
              </a:spcBef>
              <a:spcAft>
                <a:spcPts val="0"/>
              </a:spcAft>
              <a:buNone/>
            </a:pPr>
            <a:r>
              <a:rPr lang="en-US"/>
              <a:t>One man went to hell (Matt 26:24), the other man went to heaven.</a:t>
            </a:r>
            <a:endParaRPr lang="en-US"/>
          </a:p>
          <a:p>
            <a:pPr marL="0" lvl="0" indent="0" algn="l" rtl="0">
              <a:spcBef>
                <a:spcPts val="0"/>
              </a:spcBef>
              <a:spcAft>
                <a:spcPts val="0"/>
              </a:spcAft>
              <a:buNone/>
            </a:pP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 have studied some aspects of true belief and true repentance, let us look at two examples of sin against Jesus and how the persons responded to their sin.</a:t>
            </a:r>
            <a:endParaRPr lang="en-US"/>
          </a:p>
          <a:p>
            <a:pPr marL="0" lvl="0" indent="0" algn="l" rtl="0">
              <a:spcBef>
                <a:spcPts val="0"/>
              </a:spcBef>
              <a:spcAft>
                <a:spcPts val="0"/>
              </a:spcAft>
              <a:buNone/>
            </a:pPr>
            <a:r>
              <a:rPr lang="en-US" b="1"/>
              <a:t>Judas vs Peter</a:t>
            </a:r>
            <a:endParaRPr lang="en-US"/>
          </a:p>
          <a:p>
            <a:pPr marL="0" lvl="0" indent="0" algn="l" rtl="0">
              <a:spcBef>
                <a:spcPts val="0"/>
              </a:spcBef>
              <a:spcAft>
                <a:spcPts val="0"/>
              </a:spcAft>
              <a:buNone/>
            </a:pP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4" name="Shape 1094"/>
        <p:cNvGrpSpPr/>
        <p:nvPr/>
      </p:nvGrpSpPr>
      <p:grpSpPr>
        <a:xfrm>
          <a:off x="0" y="0"/>
          <a:ext cx="0" cy="0"/>
          <a:chOff x="0" y="0"/>
          <a:chExt cx="0" cy="0"/>
        </a:xfrm>
      </p:grpSpPr>
      <p:sp>
        <p:nvSpPr>
          <p:cNvPr id="1095" name="Google Shape;1095;g41a98d525d_0_3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41a98d525d_0_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Now that we have studied some aspects of true belief and true repentance, let us look at two examples of sin against Jesus and how the persons responded to their sin.</a:t>
            </a:r>
            <a:endParaRPr lang="en-US"/>
          </a:p>
          <a:p>
            <a:pPr marL="0" lvl="0" indent="0" algn="l" rtl="0">
              <a:spcBef>
                <a:spcPts val="0"/>
              </a:spcBef>
              <a:spcAft>
                <a:spcPts val="0"/>
              </a:spcAft>
              <a:buNone/>
            </a:pPr>
            <a:r>
              <a:rPr lang="en-US" b="1"/>
              <a:t>Judas vs Peter</a:t>
            </a:r>
            <a:endParaRPr lang="en-US"/>
          </a:p>
          <a:p>
            <a:pPr marL="0" lvl="0" indent="0" algn="l" rtl="0">
              <a:spcBef>
                <a:spcPts val="0"/>
              </a:spcBef>
              <a:spcAft>
                <a:spcPts val="0"/>
              </a:spcAft>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3606f1c2d_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understand why it is called “Good news”, we must first understand what the ‘bad news’ is. The Bible has much to say about the ‘bad news’, so we must learn it.</a:t>
            </a: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Does God have a big eraser to simply remove our sins?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 truth in the Bible is more detailed than this. Let us study it now.</a:t>
            </a: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2107565" y="685800"/>
            <a:ext cx="4369435" cy="167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2362200"/>
            <a:ext cx="5486400" cy="60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method in which Jesus takes away our sin is called “Substitutionary Atonement”.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t>SUBSTITUTION</a:t>
            </a:r>
            <a:r>
              <a:rPr lang="en-US"/>
              <a:t>: The act of putting one person or thing in the place of another to supply its place. </a:t>
            </a:r>
            <a:r>
              <a:rPr lang="en-US" i="1"/>
              <a:t>Le fait de mettre une personne ou une chose à la place d'une autre pour lui fournir sa place</a:t>
            </a:r>
            <a:endParaRPr lang="en-US" i="1"/>
          </a:p>
          <a:p>
            <a:pPr marL="0" lvl="0" indent="0" algn="l" rtl="0">
              <a:spcBef>
                <a:spcPts val="0"/>
              </a:spcBef>
              <a:spcAft>
                <a:spcPts val="0"/>
              </a:spcAft>
              <a:buNone/>
            </a:pPr>
            <a:endParaRPr lang="en-US"/>
          </a:p>
          <a:p>
            <a:pPr marL="0" lvl="0" indent="0" algn="l" rtl="0">
              <a:spcBef>
                <a:spcPts val="0"/>
              </a:spcBef>
              <a:spcAft>
                <a:spcPts val="0"/>
              </a:spcAft>
              <a:buNone/>
            </a:pPr>
            <a:r>
              <a:rPr lang="en-US" b="1"/>
              <a:t>ATONEMENT</a:t>
            </a:r>
            <a:r>
              <a:rPr lang="en-US"/>
              <a:t>: When a person takes action to correct previous wrongdoing on their part.  </a:t>
            </a:r>
            <a:r>
              <a:rPr lang="en-US" i="1"/>
              <a:t>Lorsqu'une personne prend des mesures pour corriger une faute antérieure de sa part.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Because Adam and Eve rejected God’s word and ate the fruit, they were stained with sin. They were full of shame and their hearts became evil. </a:t>
            </a:r>
            <a:r>
              <a:rPr lang="en-US">
                <a:sym typeface="+mn-ea"/>
              </a:rPr>
              <a:t> They died spiritually that day. And all their offspring, even you and me, were born spiritually dead, as slaves to sin. </a:t>
            </a:r>
            <a:r>
              <a:rPr lang="en-US"/>
              <a:t>We are still in the image of God, but that image was broken when Adam and Eve fell.</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rPr>
              <a:t>[NEXT] </a:t>
            </a:r>
            <a:r>
              <a:rPr lang="en-US"/>
              <a:t>Our state of sin is offensive to an infinitely holy God and we are deserving of infinite punishment in hell. This punishment comes from God. We can not clean our hearts, nor can we raise ourselves up from our spiritual death. We need Someone else to come and to remove our shame, remove our sin, and clean us so we can stand in peace before God.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 God’s solution for man’s problem is to send His only Son, Jesus, in the form of a man to take away our sins.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t> How does Jesus take away our sin? He lived a perfect life without sin, and God’s plan is for Him to go to the cross to do the work to pay for our sins.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a:t>
            </a:r>
            <a:r>
              <a:rPr lang="en-US"/>
              <a:t>Jesus’ will was to follow the plan of God and suffer and die for our sins.</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a:t>
            </a:r>
            <a:r>
              <a:rPr lang="en-US"/>
              <a:t>God put our sins on Jesus and punished Jesus for our sins. This cross was the wrath of God, and it is how God punishes Jesus for our sins.</a:t>
            </a:r>
            <a:endParaRPr lang="en-US"/>
          </a:p>
          <a:p>
            <a:pPr marL="0" lvl="0" indent="0" algn="l" rtl="0">
              <a:spcBef>
                <a:spcPts val="0"/>
              </a:spcBef>
              <a:spcAft>
                <a:spcPts val="0"/>
              </a:spcAft>
              <a:buNone/>
            </a:pP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a person comes to Jesus in repentance and faith, God puts that person’s sin on Jesus,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a:t>
            </a:r>
            <a:r>
              <a:rPr lang="en-US"/>
              <a:t>and puts Jesus’ righteousness on that person.</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Now, when God looks at that person, God does not see his sin and shame. Instead, God sees Jesus’ righteousness on that person! </a:t>
            </a:r>
            <a:endParaRPr lang="en-US">
              <a:sym typeface="+mn-ea"/>
            </a:endParaRPr>
          </a:p>
          <a:p>
            <a:pPr marL="0" lvl="0" indent="0" algn="l" rtl="0">
              <a:spcBef>
                <a:spcPts val="0"/>
              </a:spcBef>
              <a:spcAft>
                <a:spcPts val="0"/>
              </a:spcAft>
              <a:buNone/>
            </a:pPr>
            <a:endParaRPr lang="en-US">
              <a:sym typeface="+mn-ea"/>
            </a:endParaRPr>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The person passes from death to life! He is now a new creature, born again by the Holy Spirit, and has eternal life. </a:t>
            </a:r>
            <a:endParaRPr lang="en-US">
              <a:sym typeface="+mn-ea"/>
            </a:endParaRPr>
          </a:p>
          <a:p>
            <a:pPr marL="0" lvl="0" indent="0" algn="l" rtl="0">
              <a:spcBef>
                <a:spcPts val="0"/>
              </a:spcBef>
              <a:spcAft>
                <a:spcPts val="0"/>
              </a:spcAft>
              <a:buNone/>
            </a:pPr>
            <a:endParaRPr lang="en-US"/>
          </a:p>
          <a:p>
            <a:pPr marL="0" lvl="0" indent="0" algn="l" rtl="0">
              <a:spcBef>
                <a:spcPts val="0"/>
              </a:spcBef>
              <a:spcAft>
                <a:spcPts val="0"/>
              </a:spcAft>
              <a:buNone/>
            </a:pPr>
            <a:r>
              <a:rPr lang="en-US" b="1">
                <a:solidFill>
                  <a:srgbClr val="FF0000"/>
                </a:solidFill>
                <a:highlight>
                  <a:srgbClr val="FFFF00"/>
                </a:highlight>
                <a:sym typeface="+mn-ea"/>
              </a:rPr>
              <a:t>[NEXT] </a:t>
            </a:r>
            <a:r>
              <a:rPr lang="en-US">
                <a:sym typeface="+mn-ea"/>
              </a:rPr>
              <a:t> The person is able to stand in righteousness before the Holy God. He is not righteous because of his works or his will - He is righteous because Jesus’ righteousness is now on him. </a:t>
            </a:r>
            <a:endParaRPr lang="en-US">
              <a:sym typeface="+mn-ea"/>
            </a:endParaRPr>
          </a:p>
          <a:p>
            <a:pPr marL="0" lvl="0" indent="0" algn="l" rtl="0">
              <a:spcBef>
                <a:spcPts val="0"/>
              </a:spcBef>
              <a:spcAft>
                <a:spcPts val="0"/>
              </a:spcAft>
              <a:buNone/>
            </a:pPr>
            <a:endParaRPr lang="en-US">
              <a:sym typeface="+mn-ea"/>
            </a:endParaRPr>
          </a:p>
          <a:p>
            <a:pPr marL="0" lvl="0" indent="0" algn="l" rtl="0">
              <a:spcBef>
                <a:spcPts val="0"/>
              </a:spcBef>
              <a:spcAft>
                <a:spcPts val="0"/>
              </a:spcAft>
              <a:buNone/>
            </a:pPr>
            <a:r>
              <a:rPr lang="en-US">
                <a:sym typeface="+mn-ea"/>
              </a:rPr>
              <a:t>Amen! Thanks be to God because of His incredible gift!</a:t>
            </a:r>
            <a:endParaRPr lang="en-US">
              <a:sym typeface="+mn-ea"/>
            </a:endParaRPr>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ym typeface="+mn-ea"/>
              </a:rPr>
              <a:t>Here is a good exercise to understand the work of God in saving us through the person of Jesus Christ.</a:t>
            </a:r>
            <a:endParaRPr lang="en-US"/>
          </a:p>
          <a:p>
            <a:pPr marL="0" lvl="0" indent="0" algn="l" rtl="0">
              <a:spcBef>
                <a:spcPts val="0"/>
              </a:spcBef>
              <a:spcAft>
                <a:spcPts val="0"/>
              </a:spcAft>
              <a:buNone/>
            </a:pPr>
            <a:r>
              <a:rPr lang="en-US">
                <a:sym typeface="+mn-ea"/>
              </a:rPr>
              <a:t>Read Isaiah 53. Then read it again, but substitute all the personal pronouns (“He”, “Him”, “our”, etc) with the words “Father”, “Son”, “belivers”, etc.</a:t>
            </a:r>
            <a:endParaRPr lang="en-US"/>
          </a:p>
          <a:p>
            <a:pPr marL="0" lvl="0" indent="0" algn="l" rtl="0">
              <a:spcBef>
                <a:spcPts val="0"/>
              </a:spcBef>
              <a:spcAft>
                <a:spcPts val="0"/>
              </a:spcAft>
              <a:buNone/>
            </a:p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ym typeface="+mn-ea"/>
              </a:rPr>
              <a:t>Here is a good exercise to understand the work of God in saving us through the person of Jesus Christ.</a:t>
            </a:r>
            <a:endParaRPr lang="en-US"/>
          </a:p>
          <a:p>
            <a:pPr marL="0" lvl="0" indent="0" algn="l" rtl="0">
              <a:spcBef>
                <a:spcPts val="0"/>
              </a:spcBef>
              <a:spcAft>
                <a:spcPts val="0"/>
              </a:spcAft>
              <a:buNone/>
            </a:pPr>
            <a:r>
              <a:rPr lang="en-US">
                <a:sym typeface="+mn-ea"/>
              </a:rPr>
              <a:t>Read Isaiah 53. Then read it again, but substitute all the personal pronouns (“He”, “Him”, “our”, etc) with the words “Father”, “Son”, “belivers”, etc.</a:t>
            </a:r>
            <a:endParaRPr lang="en-US">
              <a:sym typeface="+mn-ea"/>
            </a:endParaRPr>
          </a:p>
          <a:p>
            <a:pPr marL="0" lvl="0" indent="0" algn="l" rtl="0">
              <a:spcBef>
                <a:spcPts val="0"/>
              </a:spcBef>
              <a:spcAft>
                <a:spcPts val="0"/>
              </a:spcAft>
              <a:buNone/>
            </a:pPr>
            <a:endParaRPr lang="en-US">
              <a:sym typeface="+mn-ea"/>
            </a:endParaRPr>
          </a:p>
          <a:p>
            <a:pPr marL="0" lvl="0" indent="0" algn="l" rtl="0">
              <a:spcBef>
                <a:spcPts val="0"/>
              </a:spcBef>
              <a:spcAft>
                <a:spcPts val="0"/>
              </a:spcAft>
              <a:buNone/>
            </a:pPr>
            <a:r>
              <a:rPr lang="en-US">
                <a:sym typeface="+mn-ea"/>
              </a:rPr>
              <a:t>It is important to understand that our sins were put on the Son, the Father punished the Son because of our sins, and then the Son’s righteousness was put on us who believe.</a:t>
            </a:r>
            <a:endParaRPr lang="en-US"/>
          </a:p>
          <a:p>
            <a:pPr marL="0" lvl="0" indent="0" algn="l" rtl="0">
              <a:spcBef>
                <a:spcPts val="0"/>
              </a:spcBef>
              <a:spcAft>
                <a:spcPts val="0"/>
              </a:spcAft>
              <a:buNone/>
            </a:pPr>
            <a:endParaRPr lang="en-US"/>
          </a:p>
          <a:p>
            <a:pPr marL="0" lvl="0" indent="0" algn="l" rtl="0">
              <a:spcBef>
                <a:spcPts val="0"/>
              </a:spcBef>
              <a:spcAft>
                <a:spcPts val="0"/>
              </a:spcAft>
              <a:buNone/>
            </a:p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important to understand that this plan of Substitutionary Atonement was the will of God. It pleased Him to bring about our salvation in this way.</a:t>
            </a:r>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 us go and preach the Good News to everyone!</a:t>
            </a: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35ed75ccf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“bad news” starts with this truth: </a:t>
            </a:r>
            <a:r>
              <a:rPr lang="en-US" b="1"/>
              <a:t>All people have sinned.</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[+]What is man, that he should be pure, or one born of woman, that he should be righteous? (Job 15:14)</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[+]God looks down from heaven on the human race to see if there is one who is wise, one who seeks God. All have turned away; all alike have become corrupt. There is no one who does good, not even one. (Ps 53:2-3)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[+]as it is written: There is no one righteous, not even one. There is no one who understands; there is no one who seeks God. All have turned away; all alike have become useless. There is no one who does what is good, not even one. (Rom 3:10-12)</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[+]For all have sinned and fall short of the glory of God. (Rom 3:23)</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[+]Therefore, just as sin entered the world through one man, and death through sin, in this way death spread to all men, because all sinned. (Rom 5:12)</a:t>
            </a:r>
            <a:endParaRPr lang="en-US"/>
          </a:p>
          <a:p>
            <a:pPr marL="0" lvl="0" indent="0" algn="l" rtl="0">
              <a:spcBef>
                <a:spcPts val="0"/>
              </a:spcBef>
              <a:spcAft>
                <a:spcPts val="0"/>
              </a:spcAft>
              <a:buNone/>
            </a:pP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35ed75ccf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Do YOU belive the Good News of Jesus Christ?</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Do you understand that one day, God will judge every person for their sins? If you are not saved from your sins, God will find you guilty, and will throw you into hell. You will be burned up in the fire.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Are you saved from the wrath of God?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If you are not sure, please talk to one of our leaders immediately about your spiritual condition so we can help explain more deeply the things of God!</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Only Jesus can save you from your sins. Let us give God the glory for His wonderful plan to save us from our sins for His glory and His Name’s sake.</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Amen!</a:t>
            </a: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35ed75ccf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gradFill>
          <a:gsLst>
            <a:gs pos="0">
              <a:schemeClr val="accent2"/>
            </a:gs>
            <a:gs pos="100000">
              <a:schemeClr val="accent1"/>
            </a:gs>
          </a:gsLst>
          <a:path path="circle">
            <a:fillToRect l="100000" t="100000"/>
          </a:path>
          <a:tileRect r="-100000" b="-100000"/>
        </a:gradFill>
        <a:effectLst/>
      </p:bgPr>
    </p:bg>
    <p:spTree>
      <p:nvGrpSpPr>
        <p:cNvPr id="9"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 name="Google Shape;14;p2"/>
          <p:cNvSpPr txBox="1"/>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1_BLANK">
    <p:bg>
      <p:bgPr>
        <a:gradFill>
          <a:gsLst>
            <a:gs pos="0">
              <a:schemeClr val="accent4">
                <a:lumMod val="20000"/>
                <a:lumOff val="80000"/>
              </a:schemeClr>
            </a:gs>
            <a:gs pos="100000">
              <a:schemeClr val="accent4">
                <a:lumMod val="60000"/>
                <a:lumOff val="40000"/>
              </a:schemeClr>
            </a:gs>
          </a:gsLst>
          <a:path path="circle">
            <a:fillToRect l="100000" t="100000"/>
          </a:path>
          <a:tileRect r="-100000" b="-100000"/>
        </a:gradFill>
        <a:effectLst/>
      </p:bgPr>
    </p:bg>
    <p:spTree>
      <p:nvGrpSpPr>
        <p:cNvPr id="7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a:solidFill>
            <a:schemeClr val="accent4">
              <a:lumMod val="60000"/>
              <a:lumOff val="40000"/>
              <a:alpha val="20000"/>
            </a:schemeClr>
          </a:solidFill>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 name="Google Shape;76;p1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2"/>
            </a:gs>
            <a:gs pos="100000">
              <a:schemeClr val="accent1"/>
            </a:gs>
          </a:gsLst>
          <a:path path="circle">
            <a:fillToRect l="100000" t="100000"/>
          </a:path>
          <a:tileRect r="-100000" b="-100000"/>
        </a:gradFill>
        <a:effectLst/>
      </p:bgPr>
    </p:bg>
    <p:spTree>
      <p:nvGrpSpPr>
        <p:cNvPr id="77" name="Shape 77"/>
        <p:cNvGrpSpPr/>
        <p:nvPr/>
      </p:nvGrpSpPr>
      <p:grpSpPr>
        <a:xfrm>
          <a:off x="0" y="0"/>
          <a:ext cx="0" cy="0"/>
          <a:chOff x="0" y="0"/>
          <a:chExt cx="0" cy="0"/>
        </a:xfrm>
      </p:grpSpPr>
      <p:grpSp>
        <p:nvGrpSpPr>
          <p:cNvPr id="78" name="Google Shape;78;p11"/>
          <p:cNvGrpSpPr/>
          <p:nvPr/>
        </p:nvGrpSpPr>
        <p:grpSpPr>
          <a:xfrm>
            <a:off x="3078602" y="0"/>
            <a:ext cx="6065389" cy="5143642"/>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2" name="Google Shape;82;p11"/>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l="100000" t="100000"/>
          </a:path>
          <a:tileRect r="-100000" b="-100000"/>
        </a:gradFill>
        <a:effectLst/>
      </p:bgPr>
    </p:bg>
    <p:spTree>
      <p:nvGrpSpPr>
        <p:cNvPr id="15"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0" name="Google Shape;20;p3"/>
          <p:cNvSpPr txBox="1"/>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p:txBody>
      </p:sp>
      <p:sp>
        <p:nvSpPr>
          <p:cNvPr id="21" name="Google Shape;21;p3"/>
          <p:cNvSpPr txBox="1"/>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atin typeface="Verdana" panose="020B0604030504040204" charset="0"/>
                <a:ea typeface="Verdana" panose="020B0604030504040204" charset="0"/>
                <a:cs typeface="Verdana" panose="020B0604030504040204" charset="0"/>
                <a:sym typeface="Verdana" panose="020B0604030504040204" charset="0"/>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l="100000" t="100000"/>
          </a:path>
          <a:tileRect r="-100000" b="-100000"/>
        </a:gradFill>
        <a:effectLst/>
      </p:bgPr>
    </p:bg>
    <p:spTree>
      <p:nvGrpSpPr>
        <p:cNvPr id="22"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7" name="Google Shape;27;p4"/>
          <p:cNvSpPr txBox="1"/>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p:txBody>
      </p:sp>
      <p:sp>
        <p:nvSpPr>
          <p:cNvPr id="29" name="Google Shape;29;p4"/>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30"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5" name="Google Shape;35;p5"/>
          <p:cNvSpPr txBox="1"/>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5"/>
          <p:cNvSpPr txBox="1"/>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atin typeface="Verdana" panose="020B0604030504040204" charset="0"/>
                <a:ea typeface="Verdana" panose="020B0604030504040204" charset="0"/>
                <a:cs typeface="Verdana" panose="020B0604030504040204" charset="0"/>
                <a:sym typeface="Verdana" panose="020B0604030504040204" charset="0"/>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p:txBody>
      </p:sp>
      <p:sp>
        <p:nvSpPr>
          <p:cNvPr id="37" name="Google Shape;37;p5"/>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38" name="Shape 38"/>
        <p:cNvGrpSpPr/>
        <p:nvPr/>
      </p:nvGrpSpPr>
      <p:grpSpPr>
        <a:xfrm>
          <a:off x="0" y="0"/>
          <a:ext cx="0" cy="0"/>
          <a:chOff x="0" y="0"/>
          <a:chExt cx="0" cy="0"/>
        </a:xfrm>
      </p:grpSpPr>
      <p:grpSp>
        <p:nvGrpSpPr>
          <p:cNvPr id="39" name="Google Shape;39;p6"/>
          <p:cNvGrpSpPr/>
          <p:nvPr/>
        </p:nvGrpSpPr>
        <p:grpSpPr>
          <a:xfrm>
            <a:off x="5005048" y="0"/>
            <a:ext cx="4138960" cy="5143642"/>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3" name="Google Shape;43;p6"/>
          <p:cNvSpPr txBox="1"/>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 name="Google Shape;44;p6"/>
          <p:cNvSpPr txBox="1"/>
          <p:nvPr>
            <p:ph type="body" idx="1"/>
          </p:nvPr>
        </p:nvSpPr>
        <p:spPr>
          <a:xfrm>
            <a:off x="855300"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Verdana" panose="020B0604030504040204" charset="0"/>
                <a:ea typeface="Verdana" panose="020B0604030504040204" charset="0"/>
                <a:cs typeface="Verdana" panose="020B0604030504040204" charset="0"/>
                <a:sym typeface="Verdana" panose="020B0604030504040204" charset="0"/>
              </a:defRPr>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p:txBody>
      </p:sp>
      <p:sp>
        <p:nvSpPr>
          <p:cNvPr id="45" name="Google Shape;45;p6"/>
          <p:cNvSpPr txBox="1"/>
          <p:nvPr>
            <p:ph type="body" idx="2"/>
          </p:nvPr>
        </p:nvSpPr>
        <p:spPr>
          <a:xfrm>
            <a:off x="4815605"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Verdana" panose="020B0604030504040204" charset="0"/>
                <a:ea typeface="Verdana" panose="020B0604030504040204" charset="0"/>
                <a:cs typeface="Verdana" panose="020B0604030504040204" charset="0"/>
                <a:sym typeface="Verdana" panose="020B0604030504040204" charset="0"/>
              </a:defRPr>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p:txBody>
      </p:sp>
      <p:sp>
        <p:nvSpPr>
          <p:cNvPr id="46" name="Google Shape;46;p6"/>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47" name="Shape 47"/>
        <p:cNvGrpSpPr/>
        <p:nvPr/>
      </p:nvGrpSpPr>
      <p:grpSpPr>
        <a:xfrm>
          <a:off x="0" y="0"/>
          <a:ext cx="0" cy="0"/>
          <a:chOff x="0" y="0"/>
          <a:chExt cx="0" cy="0"/>
        </a:xfrm>
      </p:grpSpPr>
      <p:grpSp>
        <p:nvGrpSpPr>
          <p:cNvPr id="48" name="Google Shape;48;p7"/>
          <p:cNvGrpSpPr/>
          <p:nvPr/>
        </p:nvGrpSpPr>
        <p:grpSpPr>
          <a:xfrm>
            <a:off x="5005048" y="0"/>
            <a:ext cx="4138960" cy="5143642"/>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2" name="Google Shape;52;p7"/>
          <p:cNvSpPr txBox="1"/>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3" name="Google Shape;53;p7"/>
          <p:cNvSpPr txBox="1"/>
          <p:nvPr>
            <p:ph type="body" idx="1"/>
          </p:nvPr>
        </p:nvSpPr>
        <p:spPr>
          <a:xfrm>
            <a:off x="855300"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atin typeface="Verdana" panose="020B0604030504040204" charset="0"/>
                <a:ea typeface="Verdana" panose="020B0604030504040204" charset="0"/>
                <a:cs typeface="Verdana" panose="020B0604030504040204" charset="0"/>
                <a:sym typeface="Verdana" panose="020B0604030504040204" charset="0"/>
              </a:defRPr>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p:txBody>
      </p:sp>
      <p:sp>
        <p:nvSpPr>
          <p:cNvPr id="54" name="Google Shape;54;p7"/>
          <p:cNvSpPr txBox="1"/>
          <p:nvPr>
            <p:ph type="body" idx="2"/>
          </p:nvPr>
        </p:nvSpPr>
        <p:spPr>
          <a:xfrm>
            <a:off x="3414211"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atin typeface="Verdana" panose="020B0604030504040204" charset="0"/>
                <a:ea typeface="Verdana" panose="020B0604030504040204" charset="0"/>
                <a:cs typeface="Verdana" panose="020B0604030504040204" charset="0"/>
                <a:sym typeface="Verdana" panose="020B0604030504040204" charset="0"/>
              </a:defRPr>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p:txBody>
      </p:sp>
      <p:sp>
        <p:nvSpPr>
          <p:cNvPr id="55" name="Google Shape;55;p7"/>
          <p:cNvSpPr txBox="1"/>
          <p:nvPr>
            <p:ph type="body" idx="3"/>
          </p:nvPr>
        </p:nvSpPr>
        <p:spPr>
          <a:xfrm>
            <a:off x="5973122"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atin typeface="Verdana" panose="020B0604030504040204" charset="0"/>
                <a:ea typeface="Verdana" panose="020B0604030504040204" charset="0"/>
                <a:cs typeface="Verdana" panose="020B0604030504040204" charset="0"/>
                <a:sym typeface="Verdana" panose="020B0604030504040204" charset="0"/>
              </a:defRPr>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p:txBody>
      </p:sp>
      <p:sp>
        <p:nvSpPr>
          <p:cNvPr id="56" name="Google Shape;56;p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7" name="Shape 57"/>
        <p:cNvGrpSpPr/>
        <p:nvPr/>
      </p:nvGrpSpPr>
      <p:grpSpPr>
        <a:xfrm>
          <a:off x="0" y="0"/>
          <a:ext cx="0" cy="0"/>
          <a:chOff x="0" y="0"/>
          <a:chExt cx="0" cy="0"/>
        </a:xfrm>
      </p:grpSpPr>
      <p:grpSp>
        <p:nvGrpSpPr>
          <p:cNvPr id="58" name="Google Shape;58;p8"/>
          <p:cNvGrpSpPr/>
          <p:nvPr/>
        </p:nvGrpSpPr>
        <p:grpSpPr>
          <a:xfrm>
            <a:off x="5005048" y="0"/>
            <a:ext cx="4138960" cy="5143642"/>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 name="Google Shape;62;p8"/>
          <p:cNvSpPr txBox="1"/>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3" name="Google Shape;63;p8"/>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64" name="Shape 64"/>
        <p:cNvGrpSpPr/>
        <p:nvPr/>
      </p:nvGrpSpPr>
      <p:grpSpPr>
        <a:xfrm>
          <a:off x="0" y="0"/>
          <a:ext cx="0" cy="0"/>
          <a:chOff x="0" y="0"/>
          <a:chExt cx="0" cy="0"/>
        </a:xfrm>
      </p:grpSpPr>
      <p:grpSp>
        <p:nvGrpSpPr>
          <p:cNvPr id="65" name="Google Shape;65;p9"/>
          <p:cNvGrpSpPr/>
          <p:nvPr/>
        </p:nvGrpSpPr>
        <p:grpSpPr>
          <a:xfrm>
            <a:off x="5005048" y="0"/>
            <a:ext cx="4138960" cy="5143642"/>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 name="Google Shape;69;p9"/>
          <p:cNvSpPr txBox="1"/>
          <p:nvPr>
            <p:ph type="body" idx="1"/>
          </p:nvPr>
        </p:nvSpPr>
        <p:spPr>
          <a:xfrm>
            <a:off x="855300" y="4406300"/>
            <a:ext cx="7433400" cy="300000"/>
          </a:xfrm>
          <a:prstGeom prst="rect">
            <a:avLst/>
          </a:prstGeom>
        </p:spPr>
        <p:txBody>
          <a:bodyPr spcFirstLastPara="1" wrap="square" lIns="0" tIns="0" rIns="0" bIns="0" anchor="t" anchorCtr="0">
            <a:noAutofit/>
          </a:bodyPr>
          <a:lstStyle>
            <a:lvl1pPr marL="457200" lvl="0" indent="-228600" rtl="0">
              <a:spcBef>
                <a:spcPts val="0"/>
              </a:spcBef>
              <a:spcAft>
                <a:spcPts val="600"/>
              </a:spcAft>
              <a:buClr>
                <a:schemeClr val="accent2"/>
              </a:buClr>
              <a:buSzPts val="1800"/>
              <a:buNone/>
              <a:defRPr sz="1800">
                <a:solidFill>
                  <a:schemeClr val="accent2"/>
                </a:solidFill>
                <a:latin typeface="Verdana" panose="020B0604030504040204" charset="0"/>
                <a:ea typeface="Verdana" panose="020B0604030504040204" charset="0"/>
                <a:cs typeface="Verdana" panose="020B0604030504040204" charset="0"/>
                <a:sym typeface="Verdana" panose="020B0604030504040204" charset="0"/>
              </a:defRPr>
            </a:lvl1pPr>
          </a:lstStyle>
          <a:p/>
        </p:txBody>
      </p:sp>
      <p:sp>
        <p:nvSpPr>
          <p:cNvPr id="70" name="Google Shape;70;p9"/>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7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 name="Google Shape;76;p1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1pPr>
            <a:lvl2pPr lvl="1"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2pPr>
            <a:lvl3pPr lvl="2"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3pPr>
            <a:lvl4pPr lvl="3"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4pPr>
            <a:lvl5pPr lvl="4"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5pPr>
            <a:lvl6pPr lvl="5"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6pPr>
            <a:lvl7pPr lvl="6"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7pPr>
            <a:lvl8pPr lvl="7"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8pPr>
            <a:lvl9pPr lvl="8"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7" name="Google Shape;7;p1"/>
          <p:cNvSpPr txBox="1"/>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1pPr>
            <a:lvl2pPr marL="914400" lvl="1" indent="-381000" rtl="0">
              <a:spcBef>
                <a:spcPts val="600"/>
              </a:spcBef>
              <a:spcAft>
                <a:spcPts val="0"/>
              </a:spcAft>
              <a:buClr>
                <a:schemeClr val="accent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2pPr>
            <a:lvl3pPr marL="1371600" lvl="2"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3pPr>
            <a:lvl4pPr marL="1828800" lvl="3"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4pPr>
            <a:lvl5pPr marL="2286000" lvl="4"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5pPr>
            <a:lvl6pPr marL="2743200" lvl="5"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6pPr>
            <a:lvl7pPr marL="3200400" lvl="6"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7pPr>
            <a:lvl8pPr marL="3657600" lvl="7"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8pPr>
            <a:lvl9pPr marL="4114800" lvl="8" indent="-381000" rtl="0">
              <a:spcBef>
                <a:spcPts val="600"/>
              </a:spcBef>
              <a:spcAft>
                <a:spcPts val="60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9pPr>
          </a:lstStyle>
          <a:p/>
        </p:txBody>
      </p:sp>
      <p:sp>
        <p:nvSpPr>
          <p:cNvPr id="8" name="Google Shape;8;p1"/>
          <p:cNvSpPr txBox="1"/>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2pPr>
            <a:lvl3pPr lvl="2"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3pPr>
            <a:lvl4pPr lvl="3"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4pPr>
            <a:lvl5pPr lvl="4"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5pPr>
            <a:lvl6pPr lvl="5"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6pPr>
            <a:lvl7pPr lvl="6"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7pPr>
            <a:lvl8pPr lvl="7"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8pPr>
            <a:lvl9pPr lvl="8"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Tahoma" panose="020B0604030504040204" charset="0"/>
          <a:ea typeface="Tahoma" panose="020B0604030504040204" charset="0"/>
          <a:cs typeface="Tahoma" panose="020B0604030504040204" charset="0"/>
          <a:sym typeface="Tahoma" panose="020B060403050404020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3.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3.xml"/><Relationship Id="rId7" Type="http://schemas.openxmlformats.org/officeDocument/2006/relationships/tags" Target="../tags/tag7.xml"/><Relationship Id="rId6" Type="http://schemas.openxmlformats.org/officeDocument/2006/relationships/image" Target="../media/image11.svg"/><Relationship Id="rId5" Type="http://schemas.openxmlformats.org/officeDocument/2006/relationships/image" Target="../media/image10.jpeg"/><Relationship Id="rId4" Type="http://schemas.openxmlformats.org/officeDocument/2006/relationships/tags" Target="../tags/tag6.xml"/><Relationship Id="rId3" Type="http://schemas.openxmlformats.org/officeDocument/2006/relationships/image" Target="../media/image9.svg"/><Relationship Id="rId2" Type="http://schemas.openxmlformats.org/officeDocument/2006/relationships/image" Target="../media/image8.jpe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9.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0" Type="http://schemas.openxmlformats.org/officeDocument/2006/relationships/notesSlide" Target="../notesSlides/notesSlide28.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jpeg"/><Relationship Id="rId4" Type="http://schemas.openxmlformats.org/officeDocument/2006/relationships/image" Target="../media/image22.svg"/><Relationship Id="rId3" Type="http://schemas.openxmlformats.org/officeDocument/2006/relationships/image" Target="../media/image21.jpeg"/><Relationship Id="rId2" Type="http://schemas.openxmlformats.org/officeDocument/2006/relationships/image" Target="../media/image20.svg"/><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3.xml"/><Relationship Id="rId4" Type="http://schemas.openxmlformats.org/officeDocument/2006/relationships/image" Target="../media/image27.svg"/><Relationship Id="rId3" Type="http://schemas.openxmlformats.org/officeDocument/2006/relationships/image" Target="../media/image26.jpeg"/><Relationship Id="rId2" Type="http://schemas.openxmlformats.org/officeDocument/2006/relationships/image" Target="../media/image25.svg"/><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3.xml"/><Relationship Id="rId2" Type="http://schemas.openxmlformats.org/officeDocument/2006/relationships/image" Target="../media/image28.svg"/><Relationship Id="rId1" Type="http://schemas.openxmlformats.org/officeDocument/2006/relationships/image" Target="../media/image23.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3.xml"/><Relationship Id="rId3" Type="http://schemas.openxmlformats.org/officeDocument/2006/relationships/tags" Target="../tags/tag13.xml"/><Relationship Id="rId2" Type="http://schemas.openxmlformats.org/officeDocument/2006/relationships/image" Target="../media/image28.svg"/><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11.xml"/><Relationship Id="rId2" Type="http://schemas.openxmlformats.org/officeDocument/2006/relationships/image" Target="../media/image30.svg"/><Relationship Id="rId1" Type="http://schemas.openxmlformats.org/officeDocument/2006/relationships/image" Target="../media/image29.jpeg"/></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slideLayout" Target="../slideLayouts/slideLayout11.xml"/><Relationship Id="rId3" Type="http://schemas.openxmlformats.org/officeDocument/2006/relationships/tags" Target="../tags/tag16.xml"/><Relationship Id="rId2" Type="http://schemas.openxmlformats.org/officeDocument/2006/relationships/image" Target="../media/image32.svg"/><Relationship Id="rId1" Type="http://schemas.openxmlformats.org/officeDocument/2006/relationships/image" Target="../media/image31.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1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32.svg"/><Relationship Id="rId1" Type="http://schemas.openxmlformats.org/officeDocument/2006/relationships/image" Target="../media/image31.jpe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11.xml"/><Relationship Id="rId2" Type="http://schemas.openxmlformats.org/officeDocument/2006/relationships/image" Target="../media/image33.svg"/><Relationship Id="rId1" Type="http://schemas.openxmlformats.org/officeDocument/2006/relationships/image" Target="../media/image31.jpe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11.xml"/><Relationship Id="rId2" Type="http://schemas.openxmlformats.org/officeDocument/2006/relationships/image" Target="../media/image33.svg"/><Relationship Id="rId1" Type="http://schemas.openxmlformats.org/officeDocument/2006/relationships/image" Target="../media/image31.jpe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11.xml"/><Relationship Id="rId2" Type="http://schemas.openxmlformats.org/officeDocument/2006/relationships/image" Target="../media/image33.svg"/><Relationship Id="rId1" Type="http://schemas.openxmlformats.org/officeDocument/2006/relationships/image" Target="../media/image31.jpeg"/></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4.xml"/><Relationship Id="rId3" Type="http://schemas.openxmlformats.org/officeDocument/2006/relationships/slideLayout" Target="../slideLayouts/slideLayout11.xml"/><Relationship Id="rId2" Type="http://schemas.openxmlformats.org/officeDocument/2006/relationships/image" Target="../media/image33.svg"/><Relationship Id="rId1" Type="http://schemas.openxmlformats.org/officeDocument/2006/relationships/image" Target="../media/image31.jpeg"/></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75.xml"/><Relationship Id="rId3" Type="http://schemas.openxmlformats.org/officeDocument/2006/relationships/slideLayout" Target="../slideLayouts/slideLayout11.xml"/><Relationship Id="rId2" Type="http://schemas.openxmlformats.org/officeDocument/2006/relationships/image" Target="../media/image33.svg"/><Relationship Id="rId1" Type="http://schemas.openxmlformats.org/officeDocument/2006/relationships/image" Target="../media/image31.jpeg"/></Relationships>
</file>

<file path=ppt/slides/_rels/slide76.xml.rels><?xml version="1.0" encoding="UTF-8" standalone="yes"?>
<Relationships xmlns="http://schemas.openxmlformats.org/package/2006/relationships"><Relationship Id="rId4" Type="http://schemas.openxmlformats.org/officeDocument/2006/relationships/notesSlide" Target="../notesSlides/notesSlide76.xml"/><Relationship Id="rId3" Type="http://schemas.openxmlformats.org/officeDocument/2006/relationships/slideLayout" Target="../slideLayouts/slideLayout11.xml"/><Relationship Id="rId2" Type="http://schemas.openxmlformats.org/officeDocument/2006/relationships/image" Target="../media/image35.svg"/><Relationship Id="rId1" Type="http://schemas.openxmlformats.org/officeDocument/2006/relationships/image" Target="../media/image34.jpeg"/></Relationships>
</file>

<file path=ppt/slides/_rels/slide77.xml.rels><?xml version="1.0" encoding="UTF-8" standalone="yes"?>
<Relationships xmlns="http://schemas.openxmlformats.org/package/2006/relationships"><Relationship Id="rId8" Type="http://schemas.openxmlformats.org/officeDocument/2006/relationships/notesSlide" Target="../notesSlides/notesSlide77.xml"/><Relationship Id="rId7" Type="http://schemas.openxmlformats.org/officeDocument/2006/relationships/slideLayout" Target="../slideLayouts/slideLayout1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37.png"/><Relationship Id="rId3" Type="http://schemas.openxmlformats.org/officeDocument/2006/relationships/tags" Target="../tags/tag20.xml"/><Relationship Id="rId2" Type="http://schemas.openxmlformats.org/officeDocument/2006/relationships/image" Target="../media/image36.png"/><Relationship Id="rId1" Type="http://schemas.openxmlformats.org/officeDocument/2006/relationships/tags" Target="../tags/tag19.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8.xml"/><Relationship Id="rId7" Type="http://schemas.openxmlformats.org/officeDocument/2006/relationships/slideLayout" Target="../slideLayouts/slideLayout1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image" Target="../media/image37.png"/><Relationship Id="rId3" Type="http://schemas.openxmlformats.org/officeDocument/2006/relationships/tags" Target="../tags/tag24.xml"/><Relationship Id="rId2" Type="http://schemas.openxmlformats.org/officeDocument/2006/relationships/image" Target="../media/image36.png"/><Relationship Id="rId1" Type="http://schemas.openxmlformats.org/officeDocument/2006/relationships/tags" Target="../tags/tag23.xml"/></Relationships>
</file>

<file path=ppt/slides/_rels/slide79.xml.rels><?xml version="1.0" encoding="UTF-8" standalone="yes"?>
<Relationships xmlns="http://schemas.openxmlformats.org/package/2006/relationships"><Relationship Id="rId9" Type="http://schemas.openxmlformats.org/officeDocument/2006/relationships/notesSlide" Target="../notesSlides/notesSlide79.xml"/><Relationship Id="rId8" Type="http://schemas.openxmlformats.org/officeDocument/2006/relationships/slideLayout" Target="../slideLayouts/slideLayout1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image" Target="../media/image37.png"/><Relationship Id="rId3" Type="http://schemas.openxmlformats.org/officeDocument/2006/relationships/tags" Target="../tags/tag28.xml"/><Relationship Id="rId2" Type="http://schemas.openxmlformats.org/officeDocument/2006/relationships/image" Target="../media/image36.png"/><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40.svg"/><Relationship Id="rId5" Type="http://schemas.openxmlformats.org/officeDocument/2006/relationships/image" Target="../media/image39.jpeg"/><Relationship Id="rId4" Type="http://schemas.openxmlformats.org/officeDocument/2006/relationships/tags" Target="../tags/tag32.xml"/><Relationship Id="rId3" Type="http://schemas.openxmlformats.org/officeDocument/2006/relationships/image" Target="../media/image38.png"/><Relationship Id="rId2" Type="http://schemas.openxmlformats.org/officeDocument/2006/relationships/image" Target="../media/image24.svg"/><Relationship Id="rId16" Type="http://schemas.openxmlformats.org/officeDocument/2006/relationships/comments" Target="../comments/comment1.xml"/><Relationship Id="rId15" Type="http://schemas.openxmlformats.org/officeDocument/2006/relationships/notesSlide" Target="../notesSlides/notesSlide81.xml"/><Relationship Id="rId14" Type="http://schemas.openxmlformats.org/officeDocument/2006/relationships/slideLayout" Target="../slideLayouts/slideLayout3.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23.jpeg"/></Relationships>
</file>

<file path=ppt/slides/_rels/slide82.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44.svg"/><Relationship Id="rId7" Type="http://schemas.openxmlformats.org/officeDocument/2006/relationships/image" Target="../media/image43.jpeg"/><Relationship Id="rId6" Type="http://schemas.openxmlformats.org/officeDocument/2006/relationships/tags" Target="../tags/tag40.xml"/><Relationship Id="rId5" Type="http://schemas.openxmlformats.org/officeDocument/2006/relationships/image" Target="../media/image42.svg"/><Relationship Id="rId49" Type="http://schemas.openxmlformats.org/officeDocument/2006/relationships/notesSlide" Target="../notesSlides/notesSlide82.xml"/><Relationship Id="rId48" Type="http://schemas.openxmlformats.org/officeDocument/2006/relationships/slideLayout" Target="../slideLayouts/slideLayout3.xml"/><Relationship Id="rId47" Type="http://schemas.openxmlformats.org/officeDocument/2006/relationships/tags" Target="../tags/tag77.xml"/><Relationship Id="rId46" Type="http://schemas.openxmlformats.org/officeDocument/2006/relationships/image" Target="../media/image46.svg"/><Relationship Id="rId45" Type="http://schemas.openxmlformats.org/officeDocument/2006/relationships/image" Target="../media/image45.jpeg"/><Relationship Id="rId44" Type="http://schemas.openxmlformats.org/officeDocument/2006/relationships/tags" Target="../tags/tag76.xml"/><Relationship Id="rId43" Type="http://schemas.openxmlformats.org/officeDocument/2006/relationships/tags" Target="../tags/tag75.xml"/><Relationship Id="rId42" Type="http://schemas.openxmlformats.org/officeDocument/2006/relationships/tags" Target="../tags/tag74.xml"/><Relationship Id="rId41" Type="http://schemas.openxmlformats.org/officeDocument/2006/relationships/tags" Target="../tags/tag73.xml"/><Relationship Id="rId40" Type="http://schemas.openxmlformats.org/officeDocument/2006/relationships/tags" Target="../tags/tag72.xml"/><Relationship Id="rId4" Type="http://schemas.openxmlformats.org/officeDocument/2006/relationships/image" Target="../media/image41.jpeg"/><Relationship Id="rId39" Type="http://schemas.openxmlformats.org/officeDocument/2006/relationships/tags" Target="../tags/tag71.xml"/><Relationship Id="rId38" Type="http://schemas.openxmlformats.org/officeDocument/2006/relationships/tags" Target="../tags/tag70.xml"/><Relationship Id="rId37" Type="http://schemas.openxmlformats.org/officeDocument/2006/relationships/tags" Target="../tags/tag69.xml"/><Relationship Id="rId36" Type="http://schemas.openxmlformats.org/officeDocument/2006/relationships/tags" Target="../tags/tag68.xml"/><Relationship Id="rId35" Type="http://schemas.openxmlformats.org/officeDocument/2006/relationships/tags" Target="../tags/tag67.xml"/><Relationship Id="rId34" Type="http://schemas.openxmlformats.org/officeDocument/2006/relationships/tags" Target="../tags/tag66.xml"/><Relationship Id="rId33" Type="http://schemas.openxmlformats.org/officeDocument/2006/relationships/tags" Target="../tags/tag65.xml"/><Relationship Id="rId32" Type="http://schemas.openxmlformats.org/officeDocument/2006/relationships/tags" Target="../tags/tag64.xml"/><Relationship Id="rId31" Type="http://schemas.openxmlformats.org/officeDocument/2006/relationships/tags" Target="../tags/tag63.xml"/><Relationship Id="rId30" Type="http://schemas.openxmlformats.org/officeDocument/2006/relationships/tags" Target="../tags/tag62.xml"/><Relationship Id="rId3" Type="http://schemas.openxmlformats.org/officeDocument/2006/relationships/image" Target="../media/image38.png"/><Relationship Id="rId29" Type="http://schemas.openxmlformats.org/officeDocument/2006/relationships/tags" Target="../tags/tag61.xml"/><Relationship Id="rId28" Type="http://schemas.openxmlformats.org/officeDocument/2006/relationships/tags" Target="../tags/tag60.xml"/><Relationship Id="rId27" Type="http://schemas.openxmlformats.org/officeDocument/2006/relationships/tags" Target="../tags/tag59.xml"/><Relationship Id="rId26" Type="http://schemas.openxmlformats.org/officeDocument/2006/relationships/tags" Target="../tags/tag58.xml"/><Relationship Id="rId25" Type="http://schemas.openxmlformats.org/officeDocument/2006/relationships/tags" Target="../tags/tag57.xml"/><Relationship Id="rId24" Type="http://schemas.openxmlformats.org/officeDocument/2006/relationships/tags" Target="../tags/tag56.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image" Target="../media/image24.svg"/><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2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8" name="Text Box 11"/>
          <p:cNvSpPr txBox="1"/>
          <p:nvPr>
            <p:custDataLst>
              <p:tags r:id="rId1"/>
            </p:custDataLst>
          </p:nvPr>
        </p:nvSpPr>
        <p:spPr>
          <a:xfrm>
            <a:off x="527685" y="51435"/>
            <a:ext cx="7910830" cy="4906645"/>
          </a:xfrm>
          <a:prstGeom prst="rect">
            <a:avLst/>
          </a:prstGeom>
          <a:solidFill>
            <a:schemeClr val="bg1">
              <a:alpha val="47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36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Christian Mission for the Deaf</a:t>
            </a:r>
            <a:endParaRPr lang="en-US" altLang="zh-CN" sz="3600" kern="100">
              <a:solidFill>
                <a:schemeClr val="accent1">
                  <a:lumMod val="20000"/>
                  <a:lumOff val="80000"/>
                </a:schemeClr>
              </a:solidFill>
              <a:effectLst>
                <a:outerShdw blurRad="50800" dist="38100" dir="2700000" algn="tl">
                  <a:srgbClr val="000000">
                    <a:alpha val="40000"/>
                  </a:srgbClr>
                </a:outerShdw>
              </a:effectLst>
              <a:latin typeface="Palatino Linotype" panose="02040502050505030304" charset="0"/>
              <a:ea typeface="SimSun" panose="02010600030101010101" pitchFamily="2" charset="-122"/>
              <a:cs typeface="Palatino Linotype" panose="02040502050505030304" charset="0"/>
              <a:sym typeface="Times New Roman" panose="02020603050405020304"/>
            </a:endParaRPr>
          </a:p>
          <a:p>
            <a:r>
              <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endParaRPr>
          </a:p>
          <a:p>
            <a:pPr algn="ctr"/>
            <a:r>
              <a:rPr lang="en-US" altLang="zh-CN"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rPr>
              <a:t> </a:t>
            </a:r>
            <a:endParaRPr lang="en-US" altLang="zh-CN"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endParaRPr>
          </a:p>
          <a:p>
            <a:pPr algn="ctr"/>
            <a:endParaRPr lang="en-US" altLang="zh-CN"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endParaRPr>
          </a:p>
          <a:p>
            <a:pPr marL="742950" indent="-742950" algn="l">
              <a:buAutoNum type="arabicPeriod"/>
            </a:pPr>
            <a:r>
              <a:rPr lang="en-US" altLang="zh-CN" sz="2400" b="1"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rPr>
              <a:t>YOU MUST READ ALL THE NOTES PAGES OF THIS PRESENTATION BEFORE USING IT TO TEACH OTHERS. To see the Notes Pages, click on “View -&gt; Notes Page”</a:t>
            </a:r>
            <a:endParaRPr lang="en-US" altLang="zh-CN" sz="2400" b="1"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endParaRPr>
          </a:p>
          <a:p>
            <a:pPr marL="742950" indent="-742950" algn="l">
              <a:buAutoNum type="arabicPeriod"/>
            </a:pPr>
            <a:r>
              <a:rPr lang="en-US" altLang="zh-CN" sz="2400" b="1"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rPr>
              <a:t>The Notes Pages for this presentation has been written in English, for an English/French audience. It uses a lower vocabulary, and therefore less grammatical precision than what is typically found in formal English.</a:t>
            </a:r>
            <a:endParaRPr lang="en-US" altLang="zh-CN" sz="2400" b="1"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endParaRPr>
          </a:p>
          <a:p>
            <a:pPr marL="742950" indent="-742950" algn="l">
              <a:buAutoNum type="arabicPeriod"/>
            </a:pPr>
            <a:r>
              <a:rPr lang="en-US" altLang="zh-CN" sz="2400"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rPr>
              <a:t>This is an animated PowerPoint presentation. Do not view it in “Edit” mode. You must view it in “Play” mode. To start the Play mode, press F5 on your computer.</a:t>
            </a:r>
            <a:endParaRPr lang="en-US" altLang="zh-CN" sz="2400" kern="100">
              <a:solidFill>
                <a:srgbClr val="FF0000"/>
              </a:solidFill>
              <a:latin typeface="Calibri" panose="020F0502020204030204"/>
              <a:ea typeface="SimSun" panose="02010600030101010101" pitchFamily="2" charset="-122"/>
              <a:cs typeface="Times New Roman" panose="02020603050405020304"/>
              <a:sym typeface="Times New Roman" panose="02020603050405020304"/>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3</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What is sin?</a:t>
            </a:r>
            <a:br>
              <a:rPr lang="en-US" altLang="en-GB" sz="4400"/>
            </a:br>
            <a:r>
              <a:rPr lang="en-US" altLang="en-GB" sz="3200" i="1"/>
              <a:t>Qu'est-ce que le péché?</a:t>
            </a:r>
            <a:br>
              <a:rPr lang="en-US" altLang="en-GB" sz="3200" i="1"/>
            </a:br>
            <a:r>
              <a:rPr lang="en-US" altLang="en-GB" sz="3200" i="1" dirty="0" err="1" smtClean="0">
                <a:sym typeface="+mn-ea"/>
              </a:rPr>
              <a:t>Zambi</a:t>
            </a:r>
            <a:r>
              <a:rPr lang="en-US" altLang="en-GB" sz="3200" i="1" dirty="0" smtClean="0">
                <a:sym typeface="+mn-ea"/>
              </a:rPr>
              <a:t> </a:t>
            </a:r>
            <a:r>
              <a:rPr lang="en-US" altLang="en-GB" sz="3200" i="1" dirty="0" err="1" smtClean="0">
                <a:sym typeface="+mn-ea"/>
              </a:rPr>
              <a:t>ni</a:t>
            </a:r>
            <a:r>
              <a:rPr lang="en-US" altLang="en-GB" sz="3200" i="1" dirty="0" smtClean="0">
                <a:sym typeface="+mn-ea"/>
              </a:rPr>
              <a:t> </a:t>
            </a:r>
            <a:r>
              <a:rPr lang="en-US" altLang="en-GB" sz="3200" i="1" dirty="0" err="1" smtClean="0">
                <a:sym typeface="+mn-ea"/>
              </a:rPr>
              <a:t>nini</a:t>
            </a:r>
            <a:r>
              <a:rPr lang="en-US" altLang="en-GB" sz="3200" i="1" dirty="0" smtClean="0">
                <a:sym typeface="+mn-ea"/>
              </a:rPr>
              <a:t>?</a:t>
            </a:r>
            <a:br>
              <a:rPr lang="en-US" altLang="en-GB" sz="3200" i="1"/>
            </a:br>
            <a:br>
              <a:rPr lang="en-US" altLang="en-GB"/>
            </a:br>
            <a:endParaRPr lang="en-US" altLang="en-GB"/>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46304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a:t>Any thought, word, desire, action, or omission of action, contrary to the law of God is sin.</a:t>
            </a:r>
            <a:endParaRPr lang="en-US" altLang="en-GB" sz="2800" i="1"/>
          </a:p>
          <a:p>
            <a:pPr marL="0" lvl="0" indent="0" algn="l" rtl="0">
              <a:spcBef>
                <a:spcPts val="0"/>
              </a:spcBef>
              <a:spcAft>
                <a:spcPts val="600"/>
              </a:spcAft>
              <a:buNone/>
            </a:pPr>
            <a:r>
              <a:rPr lang="en-US" altLang="en-GB" sz="2400" i="1"/>
              <a:t>T</a:t>
            </a:r>
            <a:r>
              <a:rPr lang="en-US" altLang="en-GB" sz="2400" i="1"/>
              <a:t>oute pensée, parole, désir, action ou omission d’action contraire à la loi de Dieu est un péché.</a:t>
            </a:r>
            <a:endParaRPr lang="en-US" altLang="en-GB" sz="2400" i="1"/>
          </a:p>
          <a:p>
            <a:pPr marL="0" lvl="0" indent="0" algn="l" rtl="0">
              <a:spcBef>
                <a:spcPts val="0"/>
              </a:spcBef>
              <a:spcAft>
                <a:spcPts val="600"/>
              </a:spcAft>
              <a:buNone/>
            </a:pPr>
            <a:r>
              <a:rPr lang="en-US" altLang="en-GB" sz="2400" i="1"/>
              <a:t>Wazo </a:t>
            </a:r>
            <a:r>
              <a:rPr lang="en-US" altLang="en-GB" sz="2400" i="1" dirty="0" err="1">
                <a:sym typeface="+mn-ea"/>
              </a:rPr>
              <a:t>lolote</a:t>
            </a:r>
            <a:r>
              <a:rPr lang="en-US" altLang="en-GB" sz="2400" i="1" dirty="0">
                <a:sym typeface="+mn-ea"/>
              </a:rPr>
              <a:t>, </a:t>
            </a:r>
            <a:r>
              <a:rPr lang="en-US" altLang="en-GB" sz="2400" i="1" dirty="0" err="1">
                <a:sym typeface="+mn-ea"/>
              </a:rPr>
              <a:t>neno</a:t>
            </a:r>
            <a:r>
              <a:rPr lang="en-US" altLang="en-GB" sz="2400" i="1" dirty="0">
                <a:sym typeface="+mn-ea"/>
              </a:rPr>
              <a:t>, </a:t>
            </a:r>
            <a:r>
              <a:rPr lang="en-US" altLang="en-GB" sz="2400" i="1" dirty="0" err="1" smtClean="0">
                <a:sym typeface="+mn-ea"/>
              </a:rPr>
              <a:t>tamaa</a:t>
            </a:r>
            <a:r>
              <a:rPr lang="en-US" altLang="en-GB" sz="2400" i="1" dirty="0" smtClean="0">
                <a:sym typeface="+mn-ea"/>
              </a:rPr>
              <a:t>, </a:t>
            </a:r>
            <a:r>
              <a:rPr lang="en-US" altLang="en-GB" sz="2400" i="1" dirty="0" err="1" smtClean="0">
                <a:sym typeface="+mn-ea"/>
              </a:rPr>
              <a:t>kutenda</a:t>
            </a:r>
            <a:r>
              <a:rPr lang="en-US" altLang="en-GB" sz="2400" i="1" dirty="0" smtClean="0">
                <a:sym typeface="+mn-ea"/>
              </a:rPr>
              <a:t>, </a:t>
            </a:r>
            <a:r>
              <a:rPr lang="en-US" altLang="en-GB" sz="2400" i="1" dirty="0" err="1" smtClean="0">
                <a:sym typeface="+mn-ea"/>
              </a:rPr>
              <a:t>ao</a:t>
            </a:r>
            <a:r>
              <a:rPr lang="en-US" altLang="en-GB" sz="2400" i="1" dirty="0" smtClean="0">
                <a:sym typeface="+mn-ea"/>
              </a:rPr>
              <a:t> </a:t>
            </a:r>
            <a:r>
              <a:rPr lang="en-US" altLang="en-GB" sz="2400" i="1" dirty="0" err="1">
                <a:sym typeface="+mn-ea"/>
              </a:rPr>
              <a:t>kutotenda</a:t>
            </a:r>
            <a:r>
              <a:rPr lang="en-US" altLang="en-GB" sz="2400" i="1" dirty="0">
                <a:sym typeface="+mn-ea"/>
              </a:rPr>
              <a:t>, </a:t>
            </a:r>
            <a:r>
              <a:rPr lang="en-US" altLang="en-GB" sz="2400" i="1" dirty="0" err="1">
                <a:sym typeface="+mn-ea"/>
              </a:rPr>
              <a:t>kinyume</a:t>
            </a:r>
            <a:r>
              <a:rPr lang="en-US" altLang="en-GB" sz="2400" i="1" dirty="0">
                <a:sym typeface="+mn-ea"/>
              </a:rPr>
              <a:t> </a:t>
            </a:r>
            <a:r>
              <a:rPr lang="en-US" altLang="en-GB" sz="2400" i="1" dirty="0" err="1">
                <a:sym typeface="+mn-ea"/>
              </a:rPr>
              <a:t>na</a:t>
            </a:r>
            <a:r>
              <a:rPr lang="en-US" altLang="en-GB" sz="2400" i="1" dirty="0">
                <a:sym typeface="+mn-ea"/>
              </a:rPr>
              <a:t> </a:t>
            </a:r>
            <a:r>
              <a:rPr lang="en-US" altLang="en-GB" sz="2400" i="1" dirty="0" err="1">
                <a:sym typeface="+mn-ea"/>
              </a:rPr>
              <a:t>sheria</a:t>
            </a:r>
            <a:r>
              <a:rPr lang="en-US" altLang="en-GB" sz="2400" i="1" dirty="0">
                <a:sym typeface="+mn-ea"/>
              </a:rPr>
              <a:t> </a:t>
            </a:r>
            <a:r>
              <a:rPr lang="en-US" altLang="en-GB" sz="2400" i="1" dirty="0" err="1">
                <a:sym typeface="+mn-ea"/>
              </a:rPr>
              <a:t>ya</a:t>
            </a:r>
            <a:r>
              <a:rPr lang="en-US" altLang="en-GB" sz="2400" i="1" dirty="0">
                <a:sym typeface="+mn-ea"/>
              </a:rPr>
              <a:t> </a:t>
            </a:r>
            <a:r>
              <a:rPr lang="en-US" altLang="en-GB" sz="2400" i="1" dirty="0" err="1">
                <a:sym typeface="+mn-ea"/>
              </a:rPr>
              <a:t>Mungu</a:t>
            </a:r>
            <a:r>
              <a:rPr lang="en-US" altLang="en-GB" sz="2400" i="1" dirty="0">
                <a:sym typeface="+mn-ea"/>
              </a:rPr>
              <a:t> </a:t>
            </a:r>
            <a:r>
              <a:rPr lang="en-US" altLang="en-GB" sz="2400" i="1" dirty="0" err="1">
                <a:sym typeface="+mn-ea"/>
              </a:rPr>
              <a:t>ni</a:t>
            </a:r>
            <a:r>
              <a:rPr lang="en-US" altLang="en-GB" sz="2400" i="1" dirty="0">
                <a:sym typeface="+mn-ea"/>
              </a:rPr>
              <a:t> </a:t>
            </a:r>
            <a:r>
              <a:rPr lang="en-US" altLang="en-GB" sz="2400" i="1" dirty="0" err="1">
                <a:sym typeface="+mn-ea"/>
              </a:rPr>
              <a:t>z</a:t>
            </a:r>
            <a:r>
              <a:rPr lang="en-US" altLang="en-GB" sz="2400" i="1" dirty="0" err="1" smtClean="0">
                <a:sym typeface="+mn-ea"/>
              </a:rPr>
              <a:t>ambi</a:t>
            </a:r>
            <a:r>
              <a:rPr lang="en-US" altLang="en-GB" sz="2400" i="1" dirty="0">
                <a:sym typeface="+mn-ea"/>
              </a:rPr>
              <a:t>.</a:t>
            </a:r>
            <a:endParaRPr lang="en-US" altLang="en-GB" sz="2000" i="1">
              <a:solidFill>
                <a:schemeClr val="accent2">
                  <a:lumMod val="20000"/>
                  <a:lumOff val="80000"/>
                </a:schemeClr>
              </a:solidFill>
            </a:endParaRPr>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What is sin?</a:t>
            </a:r>
            <a:endParaRPr lang="en-US" altLang="en-GB">
              <a:latin typeface="Arial" panose="020B0604020202020204" pitchFamily="34" charset="0"/>
              <a:cs typeface="Arial" panose="020B0604020202020204" pitchFamily="34" charset="0"/>
            </a:endParaRPr>
          </a:p>
        </p:txBody>
      </p:sp>
      <p:sp>
        <p:nvSpPr>
          <p:cNvPr id="3" name="Verses"/>
          <p:cNvSpPr txBox="1"/>
          <p:nvPr/>
        </p:nvSpPr>
        <p:spPr>
          <a:xfrm>
            <a:off x="107315" y="4596130"/>
            <a:ext cx="8939530" cy="398780"/>
          </a:xfrm>
          <a:prstGeom prst="rect">
            <a:avLst/>
          </a:prstGeom>
          <a:noFill/>
        </p:spPr>
        <p:txBody>
          <a:bodyPr wrap="square" rtlCol="0" anchor="t">
            <a:spAutoFit/>
          </a:bodyPr>
          <a:p>
            <a:pPr marL="0" lvl="0" indent="0" algn="ctr" rtl="0">
              <a:spcBef>
                <a:spcPts val="0"/>
              </a:spcBef>
              <a:spcAft>
                <a:spcPts val="600"/>
              </a:spcAft>
              <a:buNone/>
            </a:pPr>
            <a:r>
              <a:rPr lang="en-US" altLang="en-GB" sz="2000">
                <a:solidFill>
                  <a:schemeClr val="accent2">
                    <a:lumMod val="20000"/>
                    <a:lumOff val="80000"/>
                  </a:schemeClr>
                </a:solidFill>
                <a:sym typeface="+mn-ea"/>
              </a:rPr>
              <a:t>1 John 3:4; 1 Samuel 15:24; Daniel 9:11; 1 John 5:17</a:t>
            </a:r>
            <a:endParaRPr lang="en-US" altLang="en-GB" sz="2000">
              <a:solidFill>
                <a:schemeClr val="accent2">
                  <a:lumMod val="20000"/>
                  <a:lumOff val="80000"/>
                </a:schemeClr>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46304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a:t>1. Personal Sins: comission &amp; omission</a:t>
            </a:r>
            <a:endParaRPr lang="en-US" altLang="en-GB" sz="2800"/>
          </a:p>
          <a:p>
            <a:pPr marL="0" lvl="0" indent="457200" algn="l" rtl="0">
              <a:spcBef>
                <a:spcPts val="0"/>
              </a:spcBef>
              <a:spcAft>
                <a:spcPts val="600"/>
              </a:spcAft>
              <a:buNone/>
            </a:pPr>
            <a:r>
              <a:rPr lang="en-US" altLang="en-GB" sz="2400" i="1"/>
              <a:t>Péchés personnels: commission et omission</a:t>
            </a:r>
            <a:endParaRPr lang="en-US" altLang="en-GB" sz="2400" i="1"/>
          </a:p>
          <a:p>
            <a:pPr marL="0" lvl="0" indent="457200" algn="l" rtl="0">
              <a:spcBef>
                <a:spcPts val="0"/>
              </a:spcBef>
              <a:spcAft>
                <a:spcPts val="600"/>
              </a:spcAft>
              <a:buNone/>
            </a:pPr>
            <a:r>
              <a:rPr lang="en-US" altLang="en-GB" sz="2400" i="1"/>
              <a:t>Z</a:t>
            </a:r>
            <a:r>
              <a:rPr lang="en-US" altLang="en-GB" sz="2400" i="1" dirty="0" err="1" smtClean="0">
                <a:sym typeface="+mn-ea"/>
              </a:rPr>
              <a:t>ambi</a:t>
            </a:r>
            <a:r>
              <a:rPr lang="en-US" altLang="en-GB" sz="2400" i="1" dirty="0" smtClean="0">
                <a:sym typeface="+mn-ea"/>
              </a:rPr>
              <a:t> </a:t>
            </a:r>
            <a:r>
              <a:rPr lang="en-US" altLang="en-GB" sz="2400" i="1" dirty="0" err="1">
                <a:sym typeface="+mn-ea"/>
              </a:rPr>
              <a:t>za</a:t>
            </a:r>
            <a:r>
              <a:rPr lang="en-US" altLang="en-GB" sz="2400" i="1" dirty="0">
                <a:sym typeface="+mn-ea"/>
              </a:rPr>
              <a:t> </a:t>
            </a:r>
            <a:r>
              <a:rPr lang="en-US" altLang="en-GB" sz="2400" i="1" dirty="0" err="1">
                <a:sym typeface="+mn-ea"/>
              </a:rPr>
              <a:t>Kibinafsi</a:t>
            </a:r>
            <a:r>
              <a:rPr lang="en-US" altLang="en-GB" sz="2400" i="1" dirty="0">
                <a:sym typeface="+mn-ea"/>
              </a:rPr>
              <a:t>: </a:t>
            </a:r>
            <a:r>
              <a:rPr lang="en-US" altLang="en-GB" sz="2400" i="1" dirty="0" err="1" smtClean="0">
                <a:sym typeface="+mn-ea"/>
              </a:rPr>
              <a:t>kutenda</a:t>
            </a:r>
            <a:r>
              <a:rPr lang="en-US" altLang="en-GB" sz="2400" i="1" dirty="0" smtClean="0">
                <a:sym typeface="+mn-ea"/>
              </a:rPr>
              <a:t>  </a:t>
            </a:r>
            <a:r>
              <a:rPr lang="en-US" altLang="en-GB" sz="2400" i="1" dirty="0" err="1">
                <a:sym typeface="+mn-ea"/>
              </a:rPr>
              <a:t>na</a:t>
            </a:r>
            <a:r>
              <a:rPr lang="en-US" altLang="en-GB" sz="2400" i="1" dirty="0">
                <a:sym typeface="+mn-ea"/>
              </a:rPr>
              <a:t> </a:t>
            </a:r>
            <a:r>
              <a:rPr lang="en-US" altLang="en-GB" sz="2400" i="1" dirty="0" err="1" smtClean="0">
                <a:sym typeface="+mn-ea"/>
              </a:rPr>
              <a:t>kutotenda</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
        <p:nvSpPr>
          <p:cNvPr id="4" name="Box1"/>
          <p:cNvSpPr/>
          <p:nvPr/>
        </p:nvSpPr>
        <p:spPr>
          <a:xfrm>
            <a:off x="323215" y="807085"/>
            <a:ext cx="3970020" cy="347980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400" b="1">
                <a:sym typeface="+mn-ea"/>
              </a:rPr>
              <a:t>a. Comission </a:t>
            </a:r>
            <a:endParaRPr lang="en-US" altLang="en-GB" sz="1800">
              <a:sym typeface="+mn-ea"/>
            </a:endParaRPr>
          </a:p>
          <a:p>
            <a:pPr algn="l">
              <a:lnSpc>
                <a:spcPct val="100000"/>
              </a:lnSpc>
            </a:pPr>
            <a:r>
              <a:rPr lang="en-US" sz="1800"/>
              <a:t>Lusting, Hatred, Pride, Idolatry, ...</a:t>
            </a:r>
            <a:br>
              <a:rPr lang="en-US" sz="1800"/>
            </a:br>
            <a:r>
              <a:rPr lang="en-US" sz="1800"/>
              <a:t>Cursing, Lying, ... </a:t>
            </a:r>
            <a:br>
              <a:rPr lang="en-US" sz="1800"/>
            </a:br>
            <a:r>
              <a:rPr lang="en-US" sz="1800"/>
              <a:t>Stealing, Murdering, ...</a:t>
            </a:r>
            <a:br>
              <a:rPr lang="en-US" sz="1800"/>
            </a:br>
            <a:endParaRPr lang="en-US" sz="700"/>
          </a:p>
          <a:p>
            <a:pPr algn="l">
              <a:lnSpc>
                <a:spcPct val="100000"/>
              </a:lnSpc>
            </a:pPr>
            <a:r>
              <a:rPr lang="en-US" sz="1800" i="1"/>
              <a:t>Luxure, Haine, </a:t>
            </a:r>
            <a:r>
              <a:rPr lang="en-US" sz="1800" i="1" dirty="0" smtClean="0">
                <a:sym typeface="+mn-ea"/>
              </a:rPr>
              <a:t>Arrogance</a:t>
            </a:r>
            <a:r>
              <a:rPr lang="en-US" sz="1800" i="1"/>
              <a:t>, ...</a:t>
            </a:r>
            <a:br>
              <a:rPr lang="en-US" sz="1800" i="1"/>
            </a:br>
            <a:r>
              <a:rPr lang="en-US" sz="1800" i="1"/>
              <a:t>Malédiction, </a:t>
            </a:r>
            <a:r>
              <a:rPr lang="en-US" sz="1800" i="1" dirty="0" err="1" smtClean="0">
                <a:sym typeface="+mn-ea"/>
              </a:rPr>
              <a:t>Idolatrie</a:t>
            </a:r>
            <a:r>
              <a:rPr lang="en-US" sz="1800" i="1"/>
              <a:t>, </a:t>
            </a:r>
            <a:r>
              <a:rPr lang="en-US" sz="1800" i="1" dirty="0" err="1">
                <a:sym typeface="+mn-ea"/>
              </a:rPr>
              <a:t>Mensonge</a:t>
            </a:r>
            <a:r>
              <a:rPr lang="en-US" sz="1800" i="1"/>
              <a:t>... </a:t>
            </a:r>
            <a:br>
              <a:rPr lang="en-US" sz="1800" i="1"/>
            </a:br>
            <a:r>
              <a:rPr lang="en-US" sz="1800" i="1"/>
              <a:t>Vol, Meurtre, ...</a:t>
            </a:r>
            <a:endParaRPr lang="en-US" sz="1800" i="1"/>
          </a:p>
          <a:p>
            <a:pPr algn="l">
              <a:lnSpc>
                <a:spcPct val="100000"/>
              </a:lnSpc>
            </a:pPr>
            <a:endParaRPr lang="en-US" sz="800"/>
          </a:p>
          <a:p>
            <a:pPr algn="l">
              <a:lnSpc>
                <a:spcPct val="100000"/>
              </a:lnSpc>
            </a:pPr>
            <a:r>
              <a:rPr lang="en-US" sz="1800" i="1"/>
              <a:t>Tamaa, Chuki, Kiburi, </a:t>
            </a:r>
            <a:r>
              <a:rPr lang="en-US" sz="1800" i="1" dirty="0" err="1" smtClean="0">
                <a:sym typeface="+mn-ea"/>
              </a:rPr>
              <a:t>Kuabudu</a:t>
            </a:r>
            <a:r>
              <a:rPr lang="en-US" sz="1800" i="1" dirty="0" smtClean="0">
                <a:sym typeface="+mn-ea"/>
              </a:rPr>
              <a:t> </a:t>
            </a:r>
            <a:r>
              <a:rPr lang="en-US" sz="1800" i="1"/>
              <a:t>,... </a:t>
            </a:r>
            <a:br>
              <a:rPr lang="en-US" sz="1800" i="1"/>
            </a:br>
            <a:r>
              <a:rPr lang="en-US" sz="1800" i="1"/>
              <a:t>K</a:t>
            </a:r>
            <a:r>
              <a:rPr lang="en-US" sz="1800" i="1" dirty="0" err="1" smtClean="0">
                <a:sym typeface="+mn-ea"/>
              </a:rPr>
              <a:t>ulaani</a:t>
            </a:r>
            <a:r>
              <a:rPr lang="en-US" sz="1800" i="1" dirty="0" smtClean="0">
                <a:sym typeface="+mn-ea"/>
              </a:rPr>
              <a:t>, </a:t>
            </a:r>
            <a:r>
              <a:rPr lang="en-US" sz="1800" i="1" dirty="0" err="1" smtClean="0">
                <a:sym typeface="+mn-ea"/>
              </a:rPr>
              <a:t>kusema</a:t>
            </a:r>
            <a:r>
              <a:rPr lang="en-US" sz="1800" i="1" dirty="0" smtClean="0">
                <a:sym typeface="+mn-ea"/>
              </a:rPr>
              <a:t> </a:t>
            </a:r>
            <a:r>
              <a:rPr lang="en-US" sz="1800" i="1" dirty="0" err="1" smtClean="0">
                <a:sym typeface="+mn-ea"/>
              </a:rPr>
              <a:t>uongo</a:t>
            </a:r>
            <a:r>
              <a:rPr lang="en-US" sz="1800" i="1" dirty="0" smtClean="0">
                <a:sym typeface="+mn-ea"/>
              </a:rPr>
              <a:t>, </a:t>
            </a:r>
            <a:r>
              <a:rPr lang="en-US" sz="1800" i="1" dirty="0">
                <a:sym typeface="+mn-ea"/>
              </a:rPr>
              <a:t>... </a:t>
            </a:r>
            <a:br>
              <a:rPr lang="en-US" sz="1800" i="1" dirty="0">
                <a:sym typeface="+mn-ea"/>
              </a:rPr>
            </a:br>
            <a:r>
              <a:rPr lang="en-US" sz="1800" i="1" dirty="0" err="1" smtClean="0">
                <a:sym typeface="+mn-ea"/>
              </a:rPr>
              <a:t>kuiba</a:t>
            </a:r>
            <a:r>
              <a:rPr lang="en-US" sz="1800" i="1" dirty="0" smtClean="0">
                <a:sym typeface="+mn-ea"/>
              </a:rPr>
              <a:t>, </a:t>
            </a:r>
            <a:r>
              <a:rPr lang="en-US" sz="1800" i="1" dirty="0" err="1" smtClean="0">
                <a:sym typeface="+mn-ea"/>
              </a:rPr>
              <a:t>kuuwa</a:t>
            </a:r>
            <a:r>
              <a:rPr lang="en-US" sz="1800" i="1"/>
              <a:t>, ...</a:t>
            </a:r>
            <a:endParaRPr lang="en-US" sz="1800" i="1"/>
          </a:p>
        </p:txBody>
      </p:sp>
      <p:sp>
        <p:nvSpPr>
          <p:cNvPr id="3" name="Box1"/>
          <p:cNvSpPr/>
          <p:nvPr/>
        </p:nvSpPr>
        <p:spPr>
          <a:xfrm>
            <a:off x="4860290" y="807085"/>
            <a:ext cx="3970020" cy="347980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400" b="1">
                <a:sym typeface="+mn-ea"/>
              </a:rPr>
              <a:t>b. Omission </a:t>
            </a:r>
            <a:endParaRPr lang="en-US" altLang="en-GB" sz="1800">
              <a:sym typeface="+mn-ea"/>
            </a:endParaRPr>
          </a:p>
          <a:p>
            <a:pPr algn="l">
              <a:lnSpc>
                <a:spcPct val="100000"/>
              </a:lnSpc>
            </a:pPr>
            <a:r>
              <a:rPr lang="en-US" sz="1800"/>
              <a:t>Unguarded thoughts, ...</a:t>
            </a:r>
            <a:br>
              <a:rPr lang="en-US" sz="1800"/>
            </a:br>
            <a:r>
              <a:rPr lang="en-US" sz="1800"/>
              <a:t>Silence in the face of evil, ... </a:t>
            </a:r>
            <a:br>
              <a:rPr lang="en-US" sz="1800"/>
            </a:br>
            <a:r>
              <a:rPr lang="en-US" sz="1800"/>
              <a:t>Disobedience,</a:t>
            </a:r>
            <a:r>
              <a:rPr lang="en-US" sz="1800"/>
              <a:t> ...</a:t>
            </a:r>
            <a:br>
              <a:rPr lang="en-US" sz="1800"/>
            </a:br>
            <a:endParaRPr lang="en-US" sz="700"/>
          </a:p>
          <a:p>
            <a:pPr algn="l">
              <a:lnSpc>
                <a:spcPct val="100000"/>
              </a:lnSpc>
            </a:pPr>
            <a:r>
              <a:rPr lang="en-US" sz="1800" i="1"/>
              <a:t>Pensées incontrôlées, ... </a:t>
            </a:r>
            <a:br>
              <a:rPr lang="en-US" sz="1800" i="1"/>
            </a:br>
            <a:r>
              <a:rPr lang="en-US" sz="1800" i="1"/>
              <a:t>Silence face au mal, ... </a:t>
            </a:r>
            <a:br>
              <a:rPr lang="en-US" sz="1800" i="1"/>
            </a:br>
            <a:r>
              <a:rPr lang="en-US" sz="1800" i="1"/>
              <a:t>Désobéissance, ...</a:t>
            </a:r>
            <a:endParaRPr lang="en-US" sz="1800" i="1"/>
          </a:p>
          <a:p>
            <a:pPr algn="l">
              <a:lnSpc>
                <a:spcPct val="100000"/>
              </a:lnSpc>
            </a:pPr>
            <a:endParaRPr lang="en-US" sz="800"/>
          </a:p>
          <a:p>
            <a:pPr algn="l">
              <a:lnSpc>
                <a:spcPct val="100000"/>
              </a:lnSpc>
            </a:pPr>
            <a:r>
              <a:rPr lang="en-US" sz="1800" i="1"/>
              <a:t>Mawazo </a:t>
            </a:r>
            <a:r>
              <a:rPr lang="en-US" sz="1800" i="1" dirty="0" err="1" smtClean="0">
                <a:sym typeface="+mn-ea"/>
              </a:rPr>
              <a:t>mabaya</a:t>
            </a:r>
            <a:r>
              <a:rPr lang="en-US" sz="1800" i="1"/>
              <a:t>, ... </a:t>
            </a:r>
            <a:br>
              <a:rPr lang="en-US" sz="1800" i="1"/>
            </a:br>
            <a:r>
              <a:rPr lang="en-US" sz="1800" i="1"/>
              <a:t>Kunyamaza mbele ya uovu, ... </a:t>
            </a:r>
            <a:br>
              <a:rPr lang="en-US" sz="1800" i="1"/>
            </a:br>
            <a:r>
              <a:rPr lang="en-US" sz="1800" i="1"/>
              <a:t>Kutotii, ...</a:t>
            </a:r>
            <a:endParaRPr lang="en-US" sz="1800" i="1"/>
          </a:p>
        </p:txBody>
      </p:sp>
      <p:sp>
        <p:nvSpPr>
          <p:cNvPr id="7" name="Verses"/>
          <p:cNvSpPr txBox="1"/>
          <p:nvPr/>
        </p:nvSpPr>
        <p:spPr>
          <a:xfrm>
            <a:off x="323850" y="4286250"/>
            <a:ext cx="3969385" cy="739140"/>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2">
                    <a:lumMod val="20000"/>
                    <a:lumOff val="80000"/>
                  </a:schemeClr>
                </a:solidFill>
                <a:sym typeface="+mn-ea"/>
              </a:rPr>
              <a:t>Ex 20:4; Pro 16:18; Ex 20:12-17 </a:t>
            </a:r>
            <a:endParaRPr lang="en-US" altLang="en-GB" sz="2000">
              <a:solidFill>
                <a:schemeClr val="accent2">
                  <a:lumMod val="20000"/>
                  <a:lumOff val="80000"/>
                </a:schemeClr>
              </a:solidFill>
              <a:sym typeface="+mn-ea"/>
            </a:endParaRPr>
          </a:p>
        </p:txBody>
      </p:sp>
      <p:sp>
        <p:nvSpPr>
          <p:cNvPr id="8" name="Verses"/>
          <p:cNvSpPr txBox="1"/>
          <p:nvPr/>
        </p:nvSpPr>
        <p:spPr>
          <a:xfrm>
            <a:off x="4860290" y="4294505"/>
            <a:ext cx="3970020" cy="730885"/>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2">
                    <a:lumMod val="20000"/>
                    <a:lumOff val="80000"/>
                  </a:schemeClr>
                </a:solidFill>
                <a:sym typeface="+mn-ea"/>
              </a:rPr>
              <a:t>1 Pet 1:13; Phil 4:8; </a:t>
            </a:r>
            <a:r>
              <a:rPr lang="en-US" altLang="en-GB" sz="2000">
                <a:solidFill>
                  <a:schemeClr val="accent2">
                    <a:lumMod val="20000"/>
                    <a:lumOff val="80000"/>
                  </a:schemeClr>
                </a:solidFill>
                <a:sym typeface="+mn-ea"/>
              </a:rPr>
              <a:t>Lev 19:17; </a:t>
            </a:r>
            <a:r>
              <a:rPr lang="en-US" altLang="en-GB" sz="2000">
                <a:solidFill>
                  <a:schemeClr val="accent2">
                    <a:lumMod val="20000"/>
                    <a:lumOff val="80000"/>
                  </a:schemeClr>
                </a:solidFill>
                <a:sym typeface="+mn-ea"/>
              </a:rPr>
              <a:t>Eze 33:1-6; 1 Sam 15:23</a:t>
            </a:r>
            <a:endParaRPr lang="en-US" altLang="en-GB" sz="2000">
              <a:solidFill>
                <a:schemeClr val="accent2">
                  <a:lumMod val="20000"/>
                  <a:lumOff val="80000"/>
                </a:schemeClr>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What are YOUR sins??</a:t>
            </a:r>
            <a:endParaRPr lang="en-US" altLang="en-GB">
              <a:latin typeface="Arial" panose="020B0604020202020204" pitchFamily="34" charset="0"/>
              <a:cs typeface="Arial" panose="020B0604020202020204" pitchFamily="34" charset="0"/>
            </a:endParaRPr>
          </a:p>
        </p:txBody>
      </p:sp>
      <p:sp>
        <p:nvSpPr>
          <p:cNvPr id="4" name="Box1"/>
          <p:cNvSpPr/>
          <p:nvPr/>
        </p:nvSpPr>
        <p:spPr>
          <a:xfrm>
            <a:off x="323215" y="822960"/>
            <a:ext cx="3970020" cy="365506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3000" b="1">
                <a:sym typeface="+mn-ea"/>
              </a:rPr>
              <a:t>Commérages </a:t>
            </a:r>
            <a:endParaRPr lang="en-US" altLang="en-GB" sz="3000" b="1">
              <a:sym typeface="+mn-ea"/>
            </a:endParaRPr>
          </a:p>
          <a:p>
            <a:pPr algn="ctr">
              <a:lnSpc>
                <a:spcPct val="100000"/>
              </a:lnSpc>
            </a:pPr>
            <a:r>
              <a:rPr lang="en-US" altLang="en-GB" sz="3000" b="1">
                <a:sym typeface="+mn-ea"/>
              </a:rPr>
              <a:t>Boire</a:t>
            </a:r>
            <a:endParaRPr lang="en-US" altLang="en-GB" sz="3000" b="1">
              <a:sym typeface="+mn-ea"/>
            </a:endParaRPr>
          </a:p>
          <a:p>
            <a:pPr algn="ctr">
              <a:lnSpc>
                <a:spcPct val="100000"/>
              </a:lnSpc>
            </a:pPr>
            <a:r>
              <a:rPr lang="en-US" altLang="en-GB" sz="3000" b="1">
                <a:sym typeface="+mn-ea"/>
              </a:rPr>
              <a:t>Paresse</a:t>
            </a:r>
            <a:endParaRPr lang="en-US" altLang="en-GB" sz="3000" b="1">
              <a:sym typeface="+mn-ea"/>
            </a:endParaRPr>
          </a:p>
          <a:p>
            <a:pPr algn="ctr">
              <a:lnSpc>
                <a:spcPct val="100000"/>
              </a:lnSpc>
            </a:pPr>
            <a:r>
              <a:rPr lang="en-US" altLang="en-GB" sz="3000" b="1">
                <a:sym typeface="+mn-ea"/>
              </a:rPr>
              <a:t>Luxure</a:t>
            </a:r>
            <a:endParaRPr lang="en-US" altLang="en-GB" sz="3000" b="1">
              <a:sym typeface="+mn-ea"/>
            </a:endParaRPr>
          </a:p>
          <a:p>
            <a:pPr algn="ctr">
              <a:lnSpc>
                <a:spcPct val="100000"/>
              </a:lnSpc>
            </a:pPr>
            <a:r>
              <a:rPr lang="en-US" altLang="en-GB" sz="3000" b="1">
                <a:sym typeface="+mn-ea"/>
              </a:rPr>
              <a:t>Désobéissance</a:t>
            </a:r>
            <a:endParaRPr lang="en-US" altLang="en-GB" sz="3000" b="1">
              <a:sym typeface="+mn-ea"/>
            </a:endParaRPr>
          </a:p>
          <a:p>
            <a:pPr algn="ctr">
              <a:lnSpc>
                <a:spcPct val="100000"/>
              </a:lnSpc>
            </a:pPr>
            <a:r>
              <a:rPr lang="en-US" altLang="en-GB" sz="3000" b="1">
                <a:sym typeface="+mn-ea"/>
              </a:rPr>
              <a:t>Envie</a:t>
            </a:r>
            <a:endParaRPr lang="en-US" altLang="en-GB" sz="3000" b="1">
              <a:sym typeface="+mn-ea"/>
            </a:endParaRPr>
          </a:p>
          <a:p>
            <a:pPr algn="ctr">
              <a:lnSpc>
                <a:spcPct val="100000"/>
              </a:lnSpc>
            </a:pPr>
            <a:r>
              <a:rPr lang="en-US" altLang="en-GB" sz="3000" b="1">
                <a:sym typeface="+mn-ea"/>
              </a:rPr>
              <a:t>Orgueil</a:t>
            </a:r>
            <a:endParaRPr lang="en-US" sz="3000" i="1"/>
          </a:p>
        </p:txBody>
      </p:sp>
      <p:sp>
        <p:nvSpPr>
          <p:cNvPr id="8" name="Verses"/>
          <p:cNvSpPr txBox="1"/>
          <p:nvPr/>
        </p:nvSpPr>
        <p:spPr>
          <a:xfrm>
            <a:off x="323850" y="4540885"/>
            <a:ext cx="8506460" cy="484505"/>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2">
                    <a:lumMod val="20000"/>
                    <a:lumOff val="80000"/>
                  </a:schemeClr>
                </a:solidFill>
                <a:sym typeface="+mn-ea"/>
              </a:rPr>
              <a:t>Rom 1:28-32</a:t>
            </a:r>
            <a:endParaRPr lang="en-US" altLang="en-GB" sz="2000">
              <a:solidFill>
                <a:schemeClr val="accent2">
                  <a:lumMod val="20000"/>
                  <a:lumOff val="80000"/>
                </a:schemeClr>
              </a:solidFill>
              <a:sym typeface="+mn-ea"/>
            </a:endParaRPr>
          </a:p>
        </p:txBody>
      </p:sp>
      <p:pic>
        <p:nvPicPr>
          <p:cNvPr id="3" name="Gossiping"/>
          <p:cNvPicPr>
            <a:picLocks noChangeAspect="1"/>
          </p:cNvPicPr>
          <p:nvPr/>
        </p:nvPicPr>
        <p:blipFill>
          <a:blip r:embed="rId1"/>
          <a:stretch>
            <a:fillRect/>
          </a:stretch>
        </p:blipFill>
        <p:spPr>
          <a:xfrm>
            <a:off x="5120640" y="822960"/>
            <a:ext cx="3657600" cy="3657600"/>
          </a:xfrm>
          <a:prstGeom prst="rect">
            <a:avLst/>
          </a:prstGeom>
          <a:ln w="19050">
            <a:solidFill>
              <a:schemeClr val="accent1"/>
            </a:solidFill>
          </a:ln>
        </p:spPr>
      </p:pic>
      <p:pic>
        <p:nvPicPr>
          <p:cNvPr id="2" name="Drinking"/>
          <p:cNvPicPr>
            <a:picLocks noChangeAspect="1"/>
          </p:cNvPicPr>
          <p:nvPr/>
        </p:nvPicPr>
        <p:blipFill>
          <a:blip r:embed="rId2"/>
          <a:stretch>
            <a:fillRect/>
          </a:stretch>
        </p:blipFill>
        <p:spPr>
          <a:xfrm>
            <a:off x="5120640" y="822960"/>
            <a:ext cx="3657600" cy="3657600"/>
          </a:xfrm>
          <a:prstGeom prst="rect">
            <a:avLst/>
          </a:prstGeom>
          <a:ln w="19050">
            <a:solidFill>
              <a:schemeClr val="accent1"/>
            </a:solidFill>
          </a:ln>
        </p:spPr>
      </p:pic>
      <p:pic>
        <p:nvPicPr>
          <p:cNvPr id="6" name="Laziness"/>
          <p:cNvPicPr>
            <a:picLocks noChangeAspect="1"/>
          </p:cNvPicPr>
          <p:nvPr/>
        </p:nvPicPr>
        <p:blipFill>
          <a:blip r:embed="rId3"/>
          <a:stretch>
            <a:fillRect/>
          </a:stretch>
        </p:blipFill>
        <p:spPr>
          <a:xfrm>
            <a:off x="5120640" y="822960"/>
            <a:ext cx="3657600" cy="3657600"/>
          </a:xfrm>
          <a:prstGeom prst="rect">
            <a:avLst/>
          </a:prstGeom>
          <a:ln w="19050">
            <a:solidFill>
              <a:schemeClr val="accent1"/>
            </a:solidFill>
          </a:ln>
        </p:spPr>
      </p:pic>
      <p:pic>
        <p:nvPicPr>
          <p:cNvPr id="9" name="Lust"/>
          <p:cNvPicPr>
            <a:picLocks noChangeAspect="1"/>
          </p:cNvPicPr>
          <p:nvPr/>
        </p:nvPicPr>
        <p:blipFill>
          <a:blip r:embed="rId4"/>
          <a:stretch>
            <a:fillRect/>
          </a:stretch>
        </p:blipFill>
        <p:spPr>
          <a:xfrm>
            <a:off x="5120640" y="822960"/>
            <a:ext cx="3657600" cy="3657600"/>
          </a:xfrm>
          <a:prstGeom prst="rect">
            <a:avLst/>
          </a:prstGeom>
          <a:ln w="19050">
            <a:solidFill>
              <a:schemeClr val="accent1"/>
            </a:solidFill>
          </a:ln>
        </p:spPr>
      </p:pic>
      <p:pic>
        <p:nvPicPr>
          <p:cNvPr id="10" name="Disobedience"/>
          <p:cNvPicPr>
            <a:picLocks noChangeAspect="1"/>
          </p:cNvPicPr>
          <p:nvPr/>
        </p:nvPicPr>
        <p:blipFill>
          <a:blip r:embed="rId5"/>
          <a:stretch>
            <a:fillRect/>
          </a:stretch>
        </p:blipFill>
        <p:spPr>
          <a:xfrm>
            <a:off x="5120640" y="822960"/>
            <a:ext cx="3657600" cy="3657600"/>
          </a:xfrm>
          <a:prstGeom prst="rect">
            <a:avLst/>
          </a:prstGeom>
          <a:ln w="19050">
            <a:solidFill>
              <a:schemeClr val="accent1"/>
            </a:solidFill>
          </a:ln>
        </p:spPr>
      </p:pic>
      <p:pic>
        <p:nvPicPr>
          <p:cNvPr id="11" name="Envy"/>
          <p:cNvPicPr>
            <a:picLocks noChangeAspect="1"/>
          </p:cNvPicPr>
          <p:nvPr/>
        </p:nvPicPr>
        <p:blipFill>
          <a:blip r:embed="rId6"/>
          <a:stretch>
            <a:fillRect/>
          </a:stretch>
        </p:blipFill>
        <p:spPr>
          <a:xfrm>
            <a:off x="5120640" y="822960"/>
            <a:ext cx="3657600" cy="3657600"/>
          </a:xfrm>
          <a:prstGeom prst="rect">
            <a:avLst/>
          </a:prstGeom>
          <a:ln w="19050">
            <a:solidFill>
              <a:schemeClr val="accent1"/>
            </a:solidFill>
          </a:ln>
        </p:spPr>
      </p:pic>
      <p:pic>
        <p:nvPicPr>
          <p:cNvPr id="12" name="Pride"/>
          <p:cNvPicPr>
            <a:picLocks noChangeAspect="1"/>
          </p:cNvPicPr>
          <p:nvPr/>
        </p:nvPicPr>
        <p:blipFill>
          <a:blip r:embed="rId7"/>
          <a:stretch>
            <a:fillRect/>
          </a:stretch>
        </p:blipFill>
        <p:spPr>
          <a:xfrm>
            <a:off x="5120640" y="822960"/>
            <a:ext cx="3657600" cy="3657600"/>
          </a:xfrm>
          <a:prstGeom prst="rect">
            <a:avLst/>
          </a:prstGeom>
          <a:ln w="19050">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500"/>
                                        <p:tgtEl>
                                          <p:spTgt spid="4">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Quels sont VOS péchés ?</a:t>
            </a:r>
            <a:endParaRPr lang="en-US" altLang="en-GB">
              <a:latin typeface="Arial" panose="020B0604020202020204" pitchFamily="34" charset="0"/>
              <a:cs typeface="Arial" panose="020B0604020202020204" pitchFamily="34" charset="0"/>
            </a:endParaRPr>
          </a:p>
        </p:txBody>
      </p:sp>
      <p:sp>
        <p:nvSpPr>
          <p:cNvPr id="4" name="Box1"/>
          <p:cNvSpPr/>
          <p:nvPr/>
        </p:nvSpPr>
        <p:spPr>
          <a:xfrm>
            <a:off x="344488" y="833120"/>
            <a:ext cx="3970020" cy="365506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3000" b="1">
                <a:sym typeface="+mn-ea"/>
              </a:rPr>
              <a:t>Est-ce un péché d’utiliser les toilettes et de refuser </a:t>
            </a:r>
            <a:r>
              <a:rPr lang="en-US" altLang="en-GB" sz="3000" b="1">
                <a:sym typeface="+mn-ea"/>
              </a:rPr>
              <a:t>de les nettoyer ?</a:t>
            </a:r>
            <a:endParaRPr lang="en-US" altLang="en-GB" sz="3000" b="1">
              <a:sym typeface="+mn-ea"/>
            </a:endParaRPr>
          </a:p>
        </p:txBody>
      </p:sp>
      <p:grpSp>
        <p:nvGrpSpPr>
          <p:cNvPr id="18" name="PottySign"/>
          <p:cNvGrpSpPr/>
          <p:nvPr/>
        </p:nvGrpSpPr>
        <p:grpSpPr>
          <a:xfrm>
            <a:off x="5120640" y="868045"/>
            <a:ext cx="3657600" cy="3657600"/>
            <a:chOff x="2551" y="-2887"/>
            <a:chExt cx="5760" cy="5760"/>
          </a:xfrm>
        </p:grpSpPr>
        <p:sp>
          <p:nvSpPr>
            <p:cNvPr id="17" name="PottyManBkg"/>
            <p:cNvSpPr/>
            <p:nvPr/>
          </p:nvSpPr>
          <p:spPr>
            <a:xfrm>
              <a:off x="2551" y="-2887"/>
              <a:ext cx="5760" cy="5760"/>
            </a:xfrm>
            <a:prstGeom prst="rect">
              <a:avLst/>
            </a:prstGeom>
            <a:solidFill>
              <a:schemeClr val="bg1"/>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PottyBucket"/>
            <p:cNvSpPr/>
            <p:nvPr>
              <p:custDataLst>
                <p:tags r:id="rId1"/>
              </p:custDataLst>
            </p:nvPr>
          </p:nvSpPr>
          <p:spPr>
            <a:xfrm flipV="1">
              <a:off x="6747" y="1442"/>
              <a:ext cx="943" cy="755"/>
            </a:xfrm>
            <a:prstGeom prst="trapezoid">
              <a:avLst/>
            </a:prstGeom>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15" name="NoSign"/>
          <p:cNvSpPr/>
          <p:nvPr/>
        </p:nvSpPr>
        <p:spPr>
          <a:xfrm>
            <a:off x="7543800" y="3291840"/>
            <a:ext cx="1080770" cy="975360"/>
          </a:xfrm>
          <a:prstGeom prst="noSmoking">
            <a:avLst>
              <a:gd name="adj" fmla="val 15611"/>
            </a:avLst>
          </a:prstGeom>
          <a:solidFill>
            <a:srgbClr val="FF0000">
              <a:alpha val="72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solidFill>
                <a:schemeClr val="tx1"/>
              </a:solidFill>
            </a:endParaRPr>
          </a:p>
        </p:txBody>
      </p:sp>
      <p:pic>
        <p:nvPicPr>
          <p:cNvPr id="3" name="PottyMan"/>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0425" y="1275715"/>
            <a:ext cx="1800225" cy="2859405"/>
          </a:xfrm>
          <a:prstGeom prst="rect">
            <a:avLst/>
          </a:prstGeom>
        </p:spPr>
      </p:pic>
      <p:sp>
        <p:nvSpPr>
          <p:cNvPr id="5" name="PottyVerse"/>
          <p:cNvSpPr/>
          <p:nvPr/>
        </p:nvSpPr>
        <p:spPr>
          <a:xfrm>
            <a:off x="323850" y="825500"/>
            <a:ext cx="3970020" cy="365506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t" anchorCtr="0"/>
          <a:p>
            <a:pPr algn="ctr">
              <a:lnSpc>
                <a:spcPct val="100000"/>
              </a:lnSpc>
            </a:pPr>
            <a:r>
              <a:rPr lang="en-US" altLang="en-GB" sz="2800" b="1">
                <a:sym typeface="+mn-ea"/>
              </a:rPr>
              <a:t>OUI!</a:t>
            </a:r>
            <a:endParaRPr lang="en-US" altLang="en-GB" sz="2800" b="1">
              <a:sym typeface="+mn-ea"/>
            </a:endParaRPr>
          </a:p>
          <a:p>
            <a:pPr algn="l">
              <a:lnSpc>
                <a:spcPct val="100000"/>
              </a:lnSpc>
            </a:pPr>
            <a:r>
              <a:rPr lang="en-US" sz="2000" b="1">
                <a:solidFill>
                  <a:schemeClr val="bg1"/>
                </a:solidFill>
                <a:sym typeface="+mn-ea"/>
              </a:rPr>
              <a:t>»Tu auras un endroit prévu à l’extérieur du camp et c'est là dehors que tu iras pour tes besoins.  Dans ton équipement tu auras un outil dont tu te serviras pour faire un creux et recouvrir tes excréments quand tu voudras aller dehors. </a:t>
            </a:r>
            <a:endParaRPr lang="en-US" sz="2000" b="1">
              <a:solidFill>
                <a:schemeClr val="bg1"/>
              </a:solidFill>
              <a:sym typeface="+mn-ea"/>
            </a:endParaRPr>
          </a:p>
          <a:p>
            <a:pPr algn="ctr"/>
            <a:r>
              <a:rPr lang="en-US" sz="1900" b="1">
                <a:solidFill>
                  <a:schemeClr val="bg1"/>
                </a:solidFill>
                <a:sym typeface="+mn-ea"/>
              </a:rPr>
              <a:t>Deut 23:12-13</a:t>
            </a:r>
            <a:endParaRPr lang="en-US" sz="1900" b="1">
              <a:solidFill>
                <a:schemeClr val="bg1"/>
              </a:solidFill>
            </a:endParaRPr>
          </a:p>
          <a:p>
            <a:pPr algn="ctr">
              <a:lnSpc>
                <a:spcPct val="100000"/>
              </a:lnSpc>
            </a:pPr>
            <a:endParaRPr lang="en-US" altLang="en-GB" sz="1900" b="1">
              <a:solidFill>
                <a:schemeClr val="bg1"/>
              </a:solidFill>
              <a:sym typeface="+mn-ea"/>
            </a:endParaRPr>
          </a:p>
        </p:txBody>
      </p:sp>
      <p:grpSp>
        <p:nvGrpSpPr>
          <p:cNvPr id="8" name="SpousalAbuse"/>
          <p:cNvGrpSpPr/>
          <p:nvPr/>
        </p:nvGrpSpPr>
        <p:grpSpPr>
          <a:xfrm>
            <a:off x="5120640" y="868045"/>
            <a:ext cx="3657600" cy="3657600"/>
            <a:chOff x="2288" y="1669"/>
            <a:chExt cx="5760" cy="5760"/>
          </a:xfrm>
        </p:grpSpPr>
        <p:sp>
          <p:nvSpPr>
            <p:cNvPr id="6" name="Rectangles 5"/>
            <p:cNvSpPr/>
            <p:nvPr/>
          </p:nvSpPr>
          <p:spPr>
            <a:xfrm>
              <a:off x="2288" y="1669"/>
              <a:ext cx="5760" cy="576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7" name="Picture 6"/>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2701" y="2141"/>
              <a:ext cx="4935" cy="4816"/>
            </a:xfrm>
            <a:prstGeom prst="rect">
              <a:avLst/>
            </a:prstGeom>
          </p:spPr>
        </p:pic>
      </p:grpSp>
      <p:sp>
        <p:nvSpPr>
          <p:cNvPr id="12" name="Bx2"/>
          <p:cNvSpPr txBox="1"/>
          <p:nvPr/>
        </p:nvSpPr>
        <p:spPr>
          <a:xfrm>
            <a:off x="323215" y="832485"/>
            <a:ext cx="3996055" cy="4209415"/>
          </a:xfrm>
          <a:prstGeom prst="roundRect">
            <a:avLst/>
          </a:prstGeom>
          <a:solidFill>
            <a:schemeClr val="accent1">
              <a:lumMod val="75000"/>
            </a:schemeClr>
          </a:solidFill>
        </p:spPr>
        <p:txBody>
          <a:bodyPr wrap="square" rtlCol="0" anchor="t">
            <a:noAutofit/>
          </a:bodyPr>
          <a:p>
            <a:pPr algn="ctr">
              <a:lnSpc>
                <a:spcPct val="100000"/>
              </a:lnSpc>
            </a:pPr>
            <a:r>
              <a:rPr lang="en-US" altLang="en-GB" sz="3000" b="1">
                <a:solidFill>
                  <a:schemeClr val="bg1"/>
                </a:solidFill>
                <a:sym typeface="+mn-ea"/>
              </a:rPr>
              <a:t>Est-ce un péché de battre sa femme ?</a:t>
            </a:r>
            <a:endParaRPr lang="en-US" altLang="en-GB" sz="3000" b="1">
              <a:solidFill>
                <a:schemeClr val="bg1"/>
              </a:solidFill>
              <a:sym typeface="+mn-ea"/>
            </a:endParaRPr>
          </a:p>
        </p:txBody>
      </p:sp>
      <p:sp>
        <p:nvSpPr>
          <p:cNvPr id="9" name="SpousalVerse"/>
          <p:cNvSpPr/>
          <p:nvPr>
            <p:custDataLst>
              <p:tags r:id="rId7"/>
            </p:custDataLst>
          </p:nvPr>
        </p:nvSpPr>
        <p:spPr>
          <a:xfrm>
            <a:off x="323850" y="817245"/>
            <a:ext cx="3995420" cy="427101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t" anchorCtr="0"/>
          <a:p>
            <a:pPr algn="l">
              <a:lnSpc>
                <a:spcPct val="100000"/>
              </a:lnSpc>
            </a:pPr>
            <a:r>
              <a:rPr lang="en-US" sz="1800" b="1">
                <a:solidFill>
                  <a:schemeClr val="bg1"/>
                </a:solidFill>
                <a:sym typeface="+mn-ea"/>
              </a:rPr>
              <a:t>Or, les oeuvres de la chair sont manifestes, ce sont l'impudicité, l'impureté, la dissolution, l'idolâtrie, la magie, les inimitiés, les querelles, les jalousies, les animosités, les disputes, les divisions, les sectes, l'envie, l'ivrognerie, les excès de table, et les choses semblables. Je vous dis d'avance, comme je l'ai déjà dit, que ceux qui commettent de telles choses n'hériteront point le royaume de Dieu. </a:t>
            </a:r>
            <a:endParaRPr lang="en-US" sz="1800" b="1">
              <a:solidFill>
                <a:schemeClr val="bg1"/>
              </a:solidFill>
              <a:sym typeface="+mn-ea"/>
            </a:endParaRPr>
          </a:p>
          <a:p>
            <a:pPr algn="ctr">
              <a:lnSpc>
                <a:spcPct val="100000"/>
              </a:lnSpc>
            </a:pPr>
            <a:r>
              <a:rPr lang="en-US" sz="1800" b="1">
                <a:solidFill>
                  <a:schemeClr val="bg1"/>
                </a:solidFill>
                <a:sym typeface="+mn-ea"/>
              </a:rPr>
              <a:t>Gal 5:19-21</a:t>
            </a:r>
            <a:endParaRPr lang="en-US" sz="1800" b="1">
              <a:solidFill>
                <a:schemeClr val="bg1"/>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indefinite"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5" grpId="0" animBg="1"/>
      <p:bldP spid="9" grpId="0" bldLvl="0" animBg="1"/>
      <p:bldP spid="4"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46304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a:t>2. Original sin</a:t>
            </a:r>
            <a:endParaRPr lang="en-US" altLang="en-GB" sz="2800"/>
          </a:p>
          <a:p>
            <a:pPr marL="0" lvl="0" indent="457200" algn="l" rtl="0">
              <a:spcBef>
                <a:spcPts val="0"/>
              </a:spcBef>
              <a:spcAft>
                <a:spcPts val="600"/>
              </a:spcAft>
              <a:buNone/>
            </a:pPr>
            <a:r>
              <a:rPr lang="en-US" altLang="en-GB" sz="2400" i="1"/>
              <a:t>Péché originel</a:t>
            </a:r>
            <a:endParaRPr lang="en-US" altLang="en-GB" sz="2400" i="1"/>
          </a:p>
          <a:p>
            <a:pPr marL="0" lvl="0" indent="457200" algn="l" rtl="0">
              <a:spcBef>
                <a:spcPts val="0"/>
              </a:spcBef>
              <a:spcAft>
                <a:spcPts val="600"/>
              </a:spcAft>
              <a:buNone/>
            </a:pPr>
            <a:r>
              <a:rPr lang="en-US" altLang="en-GB" sz="2400" i="1"/>
              <a:t>Z</a:t>
            </a:r>
            <a:r>
              <a:rPr lang="en-US" altLang="en-GB" sz="2400" i="1" dirty="0" err="1" smtClean="0">
                <a:sym typeface="+mn-ea"/>
              </a:rPr>
              <a:t>ambi</a:t>
            </a:r>
            <a:r>
              <a:rPr lang="en-US" altLang="en-GB" sz="2400" i="1" dirty="0" smtClean="0">
                <a:sym typeface="+mn-ea"/>
              </a:rPr>
              <a:t> </a:t>
            </a:r>
            <a:r>
              <a:rPr lang="en-US" altLang="en-GB" sz="2400" i="1" dirty="0" err="1">
                <a:sym typeface="+mn-ea"/>
              </a:rPr>
              <a:t>ya</a:t>
            </a:r>
            <a:r>
              <a:rPr lang="en-US" altLang="en-GB" sz="2400" i="1" dirty="0">
                <a:sym typeface="+mn-ea"/>
              </a:rPr>
              <a:t> </a:t>
            </a:r>
            <a:r>
              <a:rPr lang="en-US" altLang="en-GB" sz="2400" i="1" dirty="0" err="1">
                <a:sym typeface="+mn-ea"/>
              </a:rPr>
              <a:t>asili</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
        <p:nvSpPr>
          <p:cNvPr id="4" name="Box1"/>
          <p:cNvSpPr/>
          <p:nvPr/>
        </p:nvSpPr>
        <p:spPr>
          <a:xfrm>
            <a:off x="4039235" y="762000"/>
            <a:ext cx="4574540" cy="347980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400" b="1">
                <a:sym typeface="+mn-ea"/>
              </a:rPr>
              <a:t>Original Sin</a:t>
            </a:r>
            <a:br>
              <a:rPr lang="en-US" altLang="en-GB" sz="2400" b="1">
                <a:sym typeface="+mn-ea"/>
              </a:rPr>
            </a:br>
            <a:endParaRPr lang="en-US" altLang="en-GB" sz="500">
              <a:sym typeface="+mn-ea"/>
            </a:endParaRPr>
          </a:p>
          <a:p>
            <a:pPr algn="l">
              <a:lnSpc>
                <a:spcPct val="100000"/>
              </a:lnSpc>
            </a:pPr>
            <a:r>
              <a:rPr lang="en-US" sz="1800"/>
              <a:t>Because of Adam’s sin, ALL his sons and daughters are born with a sin nature. </a:t>
            </a:r>
            <a:br>
              <a:rPr lang="en-US" sz="1800"/>
            </a:br>
            <a:endParaRPr lang="en-US" sz="900"/>
          </a:p>
          <a:p>
            <a:pPr algn="l">
              <a:lnSpc>
                <a:spcPct val="100000"/>
              </a:lnSpc>
            </a:pPr>
            <a:r>
              <a:rPr lang="en-US" sz="1800" i="1"/>
              <a:t>À cause du péché d’Adam, TOUS ses fils et filles sont nés avec une nature pécheresse.</a:t>
            </a:r>
            <a:br>
              <a:rPr lang="en-US" sz="1800" i="1"/>
            </a:br>
            <a:br>
              <a:rPr lang="en-US" sz="900" i="1"/>
            </a:br>
            <a:r>
              <a:rPr lang="en-US" sz="1800" i="1"/>
              <a:t>Kwa </a:t>
            </a:r>
            <a:r>
              <a:rPr lang="en-US" sz="1800" i="1" dirty="0" err="1">
                <a:sym typeface="+mn-ea"/>
              </a:rPr>
              <a:t>sababu</a:t>
            </a:r>
            <a:r>
              <a:rPr lang="en-US" sz="1800" i="1" dirty="0">
                <a:sym typeface="+mn-ea"/>
              </a:rPr>
              <a:t> </a:t>
            </a:r>
            <a:r>
              <a:rPr lang="en-US" sz="1800" i="1" dirty="0" err="1">
                <a:sym typeface="+mn-ea"/>
              </a:rPr>
              <a:t>ya</a:t>
            </a:r>
            <a:r>
              <a:rPr lang="en-US" sz="1800" i="1" dirty="0">
                <a:sym typeface="+mn-ea"/>
              </a:rPr>
              <a:t> </a:t>
            </a:r>
            <a:r>
              <a:rPr lang="en-US" sz="1800" i="1" dirty="0" err="1">
                <a:sym typeface="+mn-ea"/>
              </a:rPr>
              <a:t>Z</a:t>
            </a:r>
            <a:r>
              <a:rPr lang="en-US" sz="1800" i="1" dirty="0" err="1" smtClean="0">
                <a:sym typeface="+mn-ea"/>
              </a:rPr>
              <a:t>ambi</a:t>
            </a:r>
            <a:r>
              <a:rPr lang="en-US" sz="1800" i="1" dirty="0" smtClean="0">
                <a:sym typeface="+mn-ea"/>
              </a:rPr>
              <a:t> </a:t>
            </a:r>
            <a:r>
              <a:rPr lang="en-US" sz="1800" i="1" dirty="0" err="1">
                <a:sym typeface="+mn-ea"/>
              </a:rPr>
              <a:t>ya</a:t>
            </a:r>
            <a:r>
              <a:rPr lang="en-US" sz="1800" i="1" dirty="0">
                <a:sym typeface="+mn-ea"/>
              </a:rPr>
              <a:t> </a:t>
            </a:r>
            <a:r>
              <a:rPr lang="en-US" sz="1800" i="1" dirty="0" err="1">
                <a:sym typeface="+mn-ea"/>
              </a:rPr>
              <a:t>Adamu</a:t>
            </a:r>
            <a:r>
              <a:rPr lang="en-US" sz="1800" i="1" dirty="0">
                <a:sym typeface="+mn-ea"/>
              </a:rPr>
              <a:t>, </a:t>
            </a:r>
            <a:r>
              <a:rPr lang="en-US" sz="1800" i="1" dirty="0" smtClean="0">
                <a:sym typeface="+mn-ea"/>
              </a:rPr>
              <a:t> </a:t>
            </a:r>
            <a:r>
              <a:rPr lang="en-US" sz="1800" i="1" dirty="0" err="1" smtClean="0">
                <a:sym typeface="+mn-ea"/>
              </a:rPr>
              <a:t>vijana</a:t>
            </a:r>
            <a:r>
              <a:rPr lang="en-US" sz="1800" i="1" dirty="0" smtClean="0">
                <a:sym typeface="+mn-ea"/>
              </a:rPr>
              <a:t> </a:t>
            </a:r>
            <a:r>
              <a:rPr lang="en-US" sz="1800" i="1" dirty="0" err="1" smtClean="0">
                <a:sym typeface="+mn-ea"/>
              </a:rPr>
              <a:t>na</a:t>
            </a:r>
            <a:r>
              <a:rPr lang="en-US" sz="1800" i="1" dirty="0" smtClean="0">
                <a:sym typeface="+mn-ea"/>
              </a:rPr>
              <a:t> </a:t>
            </a:r>
            <a:r>
              <a:rPr lang="en-US" sz="1800" i="1" dirty="0" err="1" smtClean="0">
                <a:sym typeface="+mn-ea"/>
              </a:rPr>
              <a:t>wasichana</a:t>
            </a:r>
            <a:r>
              <a:rPr lang="en-US" sz="1800" i="1" dirty="0" smtClean="0">
                <a:sym typeface="+mn-ea"/>
              </a:rPr>
              <a:t>  WOTE </a:t>
            </a:r>
            <a:r>
              <a:rPr lang="en-US" sz="1800" i="1" dirty="0" err="1" smtClean="0">
                <a:sym typeface="+mn-ea"/>
              </a:rPr>
              <a:t>wa</a:t>
            </a:r>
            <a:r>
              <a:rPr lang="en-US" sz="1800" i="1" dirty="0" smtClean="0">
                <a:sym typeface="+mn-ea"/>
              </a:rPr>
              <a:t> </a:t>
            </a:r>
            <a:r>
              <a:rPr lang="en-US" sz="1800" i="1" dirty="0" err="1" smtClean="0">
                <a:sym typeface="+mn-ea"/>
              </a:rPr>
              <a:t>Adamu</a:t>
            </a:r>
            <a:r>
              <a:rPr lang="en-US" sz="1800" i="1" dirty="0" smtClean="0">
                <a:sym typeface="+mn-ea"/>
              </a:rPr>
              <a:t> </a:t>
            </a:r>
            <a:r>
              <a:rPr lang="en-US" sz="1800" i="1" dirty="0" err="1">
                <a:sym typeface="+mn-ea"/>
              </a:rPr>
              <a:t>wamezaliwa</a:t>
            </a:r>
            <a:r>
              <a:rPr lang="en-US" sz="1800" i="1" dirty="0">
                <a:sym typeface="+mn-ea"/>
              </a:rPr>
              <a:t> </a:t>
            </a:r>
            <a:r>
              <a:rPr lang="en-US" sz="1800" i="1" dirty="0" err="1">
                <a:sym typeface="+mn-ea"/>
              </a:rPr>
              <a:t>na</a:t>
            </a:r>
            <a:r>
              <a:rPr lang="en-US" sz="1800" i="1" dirty="0">
                <a:sym typeface="+mn-ea"/>
              </a:rPr>
              <a:t> </a:t>
            </a:r>
            <a:r>
              <a:rPr lang="en-US" sz="1800" i="1" dirty="0" err="1" smtClean="0">
                <a:sym typeface="+mn-ea"/>
              </a:rPr>
              <a:t>zambi</a:t>
            </a:r>
            <a:r>
              <a:rPr lang="en-US" sz="1800" i="1" dirty="0" smtClean="0">
                <a:sym typeface="+mn-ea"/>
              </a:rPr>
              <a:t> </a:t>
            </a:r>
            <a:r>
              <a:rPr lang="en-US" sz="1800" i="1" dirty="0" err="1" smtClean="0">
                <a:sym typeface="+mn-ea"/>
              </a:rPr>
              <a:t>ya</a:t>
            </a:r>
            <a:r>
              <a:rPr lang="en-US" sz="1800" i="1" dirty="0" smtClean="0">
                <a:sym typeface="+mn-ea"/>
              </a:rPr>
              <a:t> </a:t>
            </a:r>
            <a:r>
              <a:rPr lang="en-US" sz="1800" i="1" dirty="0" err="1" smtClean="0">
                <a:sym typeface="+mn-ea"/>
              </a:rPr>
              <a:t>asili</a:t>
            </a:r>
            <a:r>
              <a:rPr lang="en-US" sz="1800" i="1" dirty="0" smtClean="0">
                <a:sym typeface="+mn-ea"/>
              </a:rPr>
              <a:t>.</a:t>
            </a:r>
            <a:endParaRPr lang="en-US" sz="1800" i="1"/>
          </a:p>
        </p:txBody>
      </p:sp>
      <p:sp>
        <p:nvSpPr>
          <p:cNvPr id="7" name="Verses"/>
          <p:cNvSpPr txBox="1"/>
          <p:nvPr/>
        </p:nvSpPr>
        <p:spPr>
          <a:xfrm>
            <a:off x="4039870" y="4241165"/>
            <a:ext cx="4573905" cy="739140"/>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2">
                    <a:lumMod val="20000"/>
                    <a:lumOff val="80000"/>
                  </a:schemeClr>
                </a:solidFill>
                <a:sym typeface="+mn-ea"/>
              </a:rPr>
              <a:t>Ps 51:5; Is 48:8; Rom 5:12; Eph 2:3</a:t>
            </a:r>
            <a:endParaRPr lang="en-US" altLang="en-GB" sz="2000">
              <a:solidFill>
                <a:schemeClr val="accent2">
                  <a:lumMod val="20000"/>
                  <a:lumOff val="80000"/>
                </a:schemeClr>
              </a:solidFill>
              <a:sym typeface="+mn-ea"/>
            </a:endParaRPr>
          </a:p>
        </p:txBody>
      </p:sp>
      <p:sp>
        <p:nvSpPr>
          <p:cNvPr id="3" name="Verses"/>
          <p:cNvSpPr txBox="1"/>
          <p:nvPr/>
        </p:nvSpPr>
        <p:spPr>
          <a:xfrm>
            <a:off x="35560" y="3220085"/>
            <a:ext cx="3875405" cy="1720850"/>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5">
                    <a:lumMod val="40000"/>
                    <a:lumOff val="60000"/>
                  </a:schemeClr>
                </a:solidFill>
                <a:sym typeface="+mn-ea"/>
              </a:rPr>
              <a:t>Eph 2:3</a:t>
            </a:r>
            <a:endParaRPr lang="en-US" altLang="en-GB" sz="2000">
              <a:solidFill>
                <a:schemeClr val="accent5">
                  <a:lumMod val="40000"/>
                  <a:lumOff val="60000"/>
                </a:schemeClr>
              </a:solidFill>
              <a:sym typeface="+mn-ea"/>
            </a:endParaRPr>
          </a:p>
          <a:p>
            <a:pPr marL="0" lvl="0" indent="0" algn="ctr" defTabSz="0" rtl="0">
              <a:spcBef>
                <a:spcPts val="0"/>
              </a:spcBef>
              <a:spcAft>
                <a:spcPts val="600"/>
              </a:spcAft>
              <a:buNone/>
              <a:tabLst>
                <a:tab pos="1828800" algn="ctr"/>
                <a:tab pos="6400800" algn="ctr"/>
              </a:tabLst>
            </a:pPr>
            <a:r>
              <a:rPr lang="en-US" altLang="en-GB" sz="2000">
                <a:solidFill>
                  <a:schemeClr val="accent5">
                    <a:lumMod val="40000"/>
                    <a:lumOff val="60000"/>
                  </a:schemeClr>
                </a:solidFill>
                <a:sym typeface="+mn-ea"/>
              </a:rPr>
              <a:t>“..by nature...” </a:t>
            </a:r>
            <a:br>
              <a:rPr lang="en-US" altLang="en-GB" sz="2000">
                <a:solidFill>
                  <a:schemeClr val="accent5">
                    <a:lumMod val="40000"/>
                    <a:lumOff val="60000"/>
                  </a:schemeClr>
                </a:solidFill>
                <a:sym typeface="+mn-ea"/>
              </a:rPr>
            </a:br>
            <a:r>
              <a:rPr lang="en-US" altLang="en-GB" sz="2000" i="1">
                <a:solidFill>
                  <a:schemeClr val="accent5">
                    <a:lumMod val="40000"/>
                    <a:lumOff val="60000"/>
                  </a:schemeClr>
                </a:solidFill>
                <a:sym typeface="+mn-ea"/>
              </a:rPr>
              <a:t>"...par notre condition même..."</a:t>
            </a:r>
            <a:endParaRPr lang="en-US" altLang="en-GB" sz="2000" i="1">
              <a:solidFill>
                <a:schemeClr val="accent5">
                  <a:lumMod val="40000"/>
                  <a:lumOff val="60000"/>
                </a:schemeClr>
              </a:solidFill>
              <a:sym typeface="+mn-ea"/>
            </a:endParaRPr>
          </a:p>
          <a:p>
            <a:pPr marL="0" lvl="0" indent="0" algn="ctr" defTabSz="0" rtl="0">
              <a:spcBef>
                <a:spcPts val="0"/>
              </a:spcBef>
              <a:spcAft>
                <a:spcPts val="600"/>
              </a:spcAft>
              <a:buNone/>
              <a:tabLst>
                <a:tab pos="1828800" algn="ctr"/>
                <a:tab pos="6400800" algn="ctr"/>
              </a:tabLst>
            </a:pPr>
            <a:r>
              <a:rPr lang="en-US" altLang="en-GB" sz="2000" i="1">
                <a:solidFill>
                  <a:schemeClr val="accent5">
                    <a:lumMod val="40000"/>
                    <a:lumOff val="60000"/>
                  </a:schemeClr>
                </a:solidFill>
                <a:sym typeface="+mn-ea"/>
              </a:rPr>
              <a:t>“...</a:t>
            </a:r>
            <a:r>
              <a:rPr lang="en-US" altLang="en-GB" sz="2000" i="1" dirty="0" err="1" smtClean="0">
                <a:solidFill>
                  <a:schemeClr val="accent5">
                    <a:lumMod val="40000"/>
                    <a:lumOff val="60000"/>
                  </a:schemeClr>
                </a:solidFill>
                <a:sym typeface="+mn-ea"/>
              </a:rPr>
              <a:t>Kwa</a:t>
            </a:r>
            <a:r>
              <a:rPr lang="en-US" altLang="en-GB" sz="2000" i="1" dirty="0" smtClean="0">
                <a:solidFill>
                  <a:schemeClr val="accent5">
                    <a:lumMod val="40000"/>
                    <a:lumOff val="60000"/>
                  </a:schemeClr>
                </a:solidFill>
                <a:sym typeface="+mn-ea"/>
              </a:rPr>
              <a:t> </a:t>
            </a:r>
            <a:r>
              <a:rPr lang="en-US" altLang="en-GB" sz="2000" i="1" dirty="0" err="1" smtClean="0">
                <a:solidFill>
                  <a:schemeClr val="accent5">
                    <a:lumMod val="40000"/>
                    <a:lumOff val="60000"/>
                  </a:schemeClr>
                </a:solidFill>
                <a:sym typeface="+mn-ea"/>
              </a:rPr>
              <a:t>asili</a:t>
            </a:r>
            <a:r>
              <a:rPr lang="en-US" altLang="en-GB" sz="2000" i="1" dirty="0" smtClean="0">
                <a:solidFill>
                  <a:schemeClr val="accent5">
                    <a:lumMod val="40000"/>
                    <a:lumOff val="60000"/>
                  </a:schemeClr>
                </a:solidFill>
                <a:sym typeface="+mn-ea"/>
              </a:rPr>
              <a:t> </a:t>
            </a:r>
            <a:r>
              <a:rPr lang="en-US" altLang="en-GB" sz="2000" i="1" dirty="0" err="1" smtClean="0">
                <a:solidFill>
                  <a:schemeClr val="accent5">
                    <a:lumMod val="40000"/>
                    <a:lumOff val="60000"/>
                  </a:schemeClr>
                </a:solidFill>
                <a:sym typeface="+mn-ea"/>
              </a:rPr>
              <a:t>yetu</a:t>
            </a:r>
            <a:r>
              <a:rPr lang="en-US" altLang="en-GB" sz="2000" i="1">
                <a:solidFill>
                  <a:schemeClr val="accent5">
                    <a:lumMod val="40000"/>
                    <a:lumOff val="60000"/>
                  </a:schemeClr>
                </a:solidFill>
                <a:sym typeface="+mn-ea"/>
              </a:rPr>
              <a:t>...”</a:t>
            </a:r>
            <a:endParaRPr lang="en-US" altLang="en-GB" sz="2000" i="1">
              <a:solidFill>
                <a:schemeClr val="accent5">
                  <a:lumMod val="40000"/>
                  <a:lumOff val="60000"/>
                </a:schemeClr>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7" grpId="0"/>
      <p:bldP spid="4"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46304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a:t>3. Imputed sin</a:t>
            </a:r>
            <a:endParaRPr lang="en-US" altLang="en-GB" sz="2800"/>
          </a:p>
          <a:p>
            <a:pPr marL="0" lvl="0" indent="457200" algn="l" rtl="0">
              <a:spcBef>
                <a:spcPts val="0"/>
              </a:spcBef>
              <a:spcAft>
                <a:spcPts val="600"/>
              </a:spcAft>
              <a:buNone/>
            </a:pPr>
            <a:r>
              <a:rPr lang="en-US" altLang="en-GB" sz="2400" i="1"/>
              <a:t>Péché imputé</a:t>
            </a:r>
            <a:endParaRPr lang="en-US" altLang="en-GB" sz="2400" i="1"/>
          </a:p>
          <a:p>
            <a:pPr marL="0" lvl="0" indent="457200" algn="l" rtl="0">
              <a:spcBef>
                <a:spcPts val="0"/>
              </a:spcBef>
              <a:spcAft>
                <a:spcPts val="600"/>
              </a:spcAft>
              <a:buNone/>
            </a:pPr>
            <a:r>
              <a:rPr lang="en-US" altLang="en-GB" sz="2400" i="1"/>
              <a:t>Kuhesabiwa </a:t>
            </a:r>
            <a:r>
              <a:rPr lang="en-US" altLang="en-GB" sz="2400" i="1" dirty="0" err="1">
                <a:sym typeface="+mn-ea"/>
              </a:rPr>
              <a:t>z</a:t>
            </a:r>
            <a:r>
              <a:rPr lang="en-US" altLang="en-GB" sz="2400" i="1" dirty="0" err="1" smtClean="0">
                <a:sym typeface="+mn-ea"/>
              </a:rPr>
              <a:t>ambi</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
        <p:nvSpPr>
          <p:cNvPr id="3" name="Box1"/>
          <p:cNvSpPr/>
          <p:nvPr/>
        </p:nvSpPr>
        <p:spPr>
          <a:xfrm>
            <a:off x="4039235" y="762000"/>
            <a:ext cx="4574540" cy="347980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400" b="1">
                <a:sym typeface="+mn-ea"/>
              </a:rPr>
              <a:t>Imputed Sin</a:t>
            </a:r>
            <a:br>
              <a:rPr lang="en-US" altLang="en-GB" sz="2400" b="1">
                <a:sym typeface="+mn-ea"/>
              </a:rPr>
            </a:br>
            <a:endParaRPr lang="en-US" altLang="en-GB" sz="500">
              <a:sym typeface="+mn-ea"/>
            </a:endParaRPr>
          </a:p>
          <a:p>
            <a:pPr algn="l">
              <a:lnSpc>
                <a:spcPct val="100000"/>
              </a:lnSpc>
            </a:pPr>
            <a:r>
              <a:rPr lang="en-US" sz="1800"/>
              <a:t>Because of Adam’s sin, his guilt is spread to all his sons and daughters. </a:t>
            </a:r>
            <a:br>
              <a:rPr lang="en-US" sz="1800"/>
            </a:br>
            <a:endParaRPr lang="en-US" sz="900"/>
          </a:p>
          <a:p>
            <a:pPr algn="l">
              <a:lnSpc>
                <a:spcPct val="100000"/>
              </a:lnSpc>
            </a:pPr>
            <a:r>
              <a:rPr lang="en-US" sz="1800" i="1"/>
              <a:t>À cause du péché d’Adam, sa culpabilité s’étend à tous ses fils et filles.</a:t>
            </a:r>
            <a:br>
              <a:rPr lang="en-US" sz="1800" i="1"/>
            </a:br>
            <a:br>
              <a:rPr lang="en-US" sz="900" i="1"/>
            </a:br>
            <a:r>
              <a:rPr lang="en-US" sz="1800" i="1"/>
              <a:t>Kwa </a:t>
            </a:r>
            <a:r>
              <a:rPr lang="en-US" sz="1800" i="1" dirty="0" err="1">
                <a:sym typeface="+mn-ea"/>
              </a:rPr>
              <a:t>sababu</a:t>
            </a:r>
            <a:r>
              <a:rPr lang="en-US" sz="1800" i="1" dirty="0">
                <a:sym typeface="+mn-ea"/>
              </a:rPr>
              <a:t> </a:t>
            </a:r>
            <a:r>
              <a:rPr lang="en-US" sz="1800" i="1" dirty="0" err="1">
                <a:sym typeface="+mn-ea"/>
              </a:rPr>
              <a:t>ya</a:t>
            </a:r>
            <a:r>
              <a:rPr lang="en-US" sz="1800" i="1" dirty="0">
                <a:sym typeface="+mn-ea"/>
              </a:rPr>
              <a:t> </a:t>
            </a:r>
            <a:r>
              <a:rPr lang="en-US" sz="1800" i="1" dirty="0" err="1">
                <a:sym typeface="+mn-ea"/>
              </a:rPr>
              <a:t>z</a:t>
            </a:r>
            <a:r>
              <a:rPr lang="en-US" sz="1800" i="1" dirty="0" err="1" smtClean="0">
                <a:sym typeface="+mn-ea"/>
              </a:rPr>
              <a:t>ambi</a:t>
            </a:r>
            <a:r>
              <a:rPr lang="en-US" sz="1800" i="1" dirty="0" smtClean="0">
                <a:sym typeface="+mn-ea"/>
              </a:rPr>
              <a:t> </a:t>
            </a:r>
            <a:r>
              <a:rPr lang="en-US" sz="1800" i="1" dirty="0" err="1">
                <a:sym typeface="+mn-ea"/>
              </a:rPr>
              <a:t>ya</a:t>
            </a:r>
            <a:r>
              <a:rPr lang="en-US" sz="1800" i="1" dirty="0">
                <a:sym typeface="+mn-ea"/>
              </a:rPr>
              <a:t> </a:t>
            </a:r>
            <a:r>
              <a:rPr lang="en-US" sz="1800" i="1" dirty="0" err="1">
                <a:sym typeface="+mn-ea"/>
              </a:rPr>
              <a:t>Adamu</a:t>
            </a:r>
            <a:r>
              <a:rPr lang="en-US" sz="1800" i="1" dirty="0">
                <a:sym typeface="+mn-ea"/>
              </a:rPr>
              <a:t>, </a:t>
            </a:r>
            <a:r>
              <a:rPr lang="en-US" sz="1800" i="1" dirty="0" err="1">
                <a:sym typeface="+mn-ea"/>
              </a:rPr>
              <a:t>hatia</a:t>
            </a:r>
            <a:r>
              <a:rPr lang="en-US" sz="1800" i="1" dirty="0">
                <a:sym typeface="+mn-ea"/>
              </a:rPr>
              <a:t> </a:t>
            </a:r>
            <a:r>
              <a:rPr lang="en-US" sz="1800" i="1" dirty="0" err="1">
                <a:sym typeface="+mn-ea"/>
              </a:rPr>
              <a:t>yake</a:t>
            </a:r>
            <a:r>
              <a:rPr lang="en-US" sz="1800" i="1" dirty="0">
                <a:sym typeface="+mn-ea"/>
              </a:rPr>
              <a:t> </a:t>
            </a:r>
            <a:r>
              <a:rPr lang="en-US" sz="1800" i="1" dirty="0" err="1">
                <a:sym typeface="+mn-ea"/>
              </a:rPr>
              <a:t>imeenea</a:t>
            </a:r>
            <a:r>
              <a:rPr lang="en-US" sz="1800" i="1" dirty="0">
                <a:sym typeface="+mn-ea"/>
              </a:rPr>
              <a:t> </a:t>
            </a:r>
            <a:r>
              <a:rPr lang="en-US" sz="1800" i="1" dirty="0" err="1">
                <a:sym typeface="+mn-ea"/>
              </a:rPr>
              <a:t>kwa</a:t>
            </a:r>
            <a:r>
              <a:rPr lang="en-US" sz="1800" i="1" dirty="0">
                <a:sym typeface="+mn-ea"/>
              </a:rPr>
              <a:t> </a:t>
            </a:r>
            <a:r>
              <a:rPr lang="en-US" sz="1800" i="1" dirty="0" err="1" smtClean="0">
                <a:sym typeface="+mn-ea"/>
              </a:rPr>
              <a:t>wana</a:t>
            </a:r>
            <a:r>
              <a:rPr lang="en-US" sz="1800" i="1" dirty="0" smtClean="0">
                <a:sym typeface="+mn-ea"/>
              </a:rPr>
              <a:t> wake </a:t>
            </a:r>
            <a:r>
              <a:rPr lang="en-US" sz="1800" i="1" dirty="0" err="1" smtClean="0">
                <a:sym typeface="+mn-ea"/>
              </a:rPr>
              <a:t>wote</a:t>
            </a:r>
            <a:r>
              <a:rPr lang="en-US" sz="1800" i="1" dirty="0" smtClean="0">
                <a:sym typeface="+mn-ea"/>
              </a:rPr>
              <a:t>. </a:t>
            </a:r>
            <a:r>
              <a:rPr lang="en-US" sz="1800" i="1" dirty="0" err="1" smtClean="0">
                <a:sym typeface="+mn-ea"/>
              </a:rPr>
              <a:t>Wanaume</a:t>
            </a:r>
            <a:r>
              <a:rPr lang="en-US" sz="1800" i="1" dirty="0" smtClean="0">
                <a:sym typeface="+mn-ea"/>
              </a:rPr>
              <a:t> </a:t>
            </a:r>
            <a:r>
              <a:rPr lang="en-US" sz="1800" i="1" dirty="0" err="1" smtClean="0">
                <a:sym typeface="+mn-ea"/>
              </a:rPr>
              <a:t>na</a:t>
            </a:r>
            <a:r>
              <a:rPr lang="en-US" sz="1800" i="1" dirty="0" smtClean="0">
                <a:sym typeface="+mn-ea"/>
              </a:rPr>
              <a:t> </a:t>
            </a:r>
            <a:r>
              <a:rPr lang="en-US" sz="1800" i="1" dirty="0" err="1" smtClean="0">
                <a:sym typeface="+mn-ea"/>
              </a:rPr>
              <a:t>wanawake</a:t>
            </a:r>
            <a:r>
              <a:rPr lang="en-US" sz="1800" i="1" dirty="0" smtClean="0">
                <a:sym typeface="+mn-ea"/>
              </a:rPr>
              <a:t> </a:t>
            </a:r>
            <a:r>
              <a:rPr lang="en-US" sz="1800" i="1" dirty="0" err="1" smtClean="0">
                <a:sym typeface="+mn-ea"/>
              </a:rPr>
              <a:t>wote</a:t>
            </a:r>
            <a:r>
              <a:rPr lang="en-US" sz="1800" i="1" dirty="0">
                <a:sym typeface="+mn-ea"/>
              </a:rPr>
              <a:t>.</a:t>
            </a:r>
            <a:endParaRPr lang="en-US" sz="1800" i="1"/>
          </a:p>
        </p:txBody>
      </p:sp>
      <p:sp>
        <p:nvSpPr>
          <p:cNvPr id="7" name="Verses"/>
          <p:cNvSpPr txBox="1"/>
          <p:nvPr/>
        </p:nvSpPr>
        <p:spPr>
          <a:xfrm>
            <a:off x="4039870" y="4241165"/>
            <a:ext cx="4573905" cy="739140"/>
          </a:xfrm>
          <a:prstGeom prst="rect">
            <a:avLst/>
          </a:prstGeom>
          <a:noFill/>
        </p:spPr>
        <p:txBody>
          <a:bodyPr wrap="square" rtlCol="0" anchor="t">
            <a:noAutofit/>
          </a:bodyPr>
          <a:p>
            <a:pPr marL="0" lvl="0" indent="0" algn="ctr" defTabSz="0" rtl="0">
              <a:spcBef>
                <a:spcPts val="0"/>
              </a:spcBef>
              <a:spcAft>
                <a:spcPts val="600"/>
              </a:spcAft>
              <a:buNone/>
              <a:tabLst>
                <a:tab pos="1828800" algn="ctr"/>
                <a:tab pos="6400800" algn="ctr"/>
              </a:tabLst>
            </a:pPr>
            <a:r>
              <a:rPr lang="en-US" altLang="en-GB" sz="2000">
                <a:solidFill>
                  <a:schemeClr val="accent2">
                    <a:lumMod val="20000"/>
                    <a:lumOff val="80000"/>
                  </a:schemeClr>
                </a:solidFill>
                <a:sym typeface="+mn-ea"/>
              </a:rPr>
              <a:t>Rom 5:12; Rom 5:18-19 </a:t>
            </a:r>
            <a:endParaRPr lang="en-US" altLang="en-GB" sz="2000">
              <a:solidFill>
                <a:schemeClr val="accent2">
                  <a:lumMod val="20000"/>
                  <a:lumOff val="80000"/>
                </a:schemeClr>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7"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463040"/>
            <a:ext cx="8214360" cy="3478530"/>
          </a:xfrm>
          <a:prstGeom prst="rect">
            <a:avLst/>
          </a:prstGeom>
        </p:spPr>
        <p:txBody>
          <a:bodyPr spcFirstLastPara="1" wrap="square" lIns="0" tIns="0" rIns="0" bIns="0" anchor="t" anchorCtr="0">
            <a:noAutofit/>
          </a:bodyPr>
          <a:lstStyle/>
          <a:p>
            <a:pPr marL="447040" lvl="0" indent="-447040" algn="l" rtl="0">
              <a:spcBef>
                <a:spcPts val="0"/>
              </a:spcBef>
              <a:spcAft>
                <a:spcPts val="600"/>
              </a:spcAft>
              <a:buNone/>
            </a:pPr>
            <a:r>
              <a:rPr lang="en-US" altLang="en-GB" sz="2400">
                <a:sym typeface="+mn-ea"/>
              </a:rPr>
              <a:t>1. Personal sins: comission &amp; omission</a:t>
            </a:r>
            <a:br>
              <a:rPr lang="en-US" altLang="en-GB" sz="2400">
                <a:sym typeface="+mn-ea"/>
              </a:rPr>
            </a:br>
            <a:r>
              <a:rPr lang="en-US" altLang="en-GB" sz="2000" i="1">
                <a:sym typeface="+mn-ea"/>
              </a:rPr>
              <a:t>Péchés personnels: commission et omission</a:t>
            </a:r>
            <a:br>
              <a:rPr lang="en-US" altLang="en-GB" sz="2000" i="1">
                <a:sym typeface="+mn-ea"/>
              </a:rPr>
            </a:br>
            <a:r>
              <a:rPr lang="en-US" altLang="en-GB" sz="2000" i="1" dirty="0" err="1">
                <a:sym typeface="+mn-ea"/>
              </a:rPr>
              <a:t>Z</a:t>
            </a:r>
            <a:r>
              <a:rPr lang="en-US" altLang="en-GB" sz="2000" i="1" dirty="0" err="1" smtClean="0">
                <a:sym typeface="+mn-ea"/>
              </a:rPr>
              <a:t>ambi</a:t>
            </a:r>
            <a:r>
              <a:rPr lang="en-US" altLang="en-GB" sz="2000" i="1" dirty="0" smtClean="0">
                <a:sym typeface="+mn-ea"/>
              </a:rPr>
              <a:t> </a:t>
            </a:r>
            <a:r>
              <a:rPr lang="en-US" altLang="en-GB" sz="2000" i="1" dirty="0" err="1">
                <a:sym typeface="+mn-ea"/>
              </a:rPr>
              <a:t>za</a:t>
            </a:r>
            <a:r>
              <a:rPr lang="en-US" altLang="en-GB" sz="2000" i="1" dirty="0">
                <a:sym typeface="+mn-ea"/>
              </a:rPr>
              <a:t> </a:t>
            </a:r>
            <a:r>
              <a:rPr lang="en-US" altLang="en-GB" sz="2000" i="1" dirty="0" err="1">
                <a:sym typeface="+mn-ea"/>
              </a:rPr>
              <a:t>Kibinafsi</a:t>
            </a:r>
            <a:r>
              <a:rPr lang="en-US" altLang="en-GB" sz="2000" i="1" dirty="0">
                <a:sym typeface="+mn-ea"/>
              </a:rPr>
              <a:t>: </a:t>
            </a:r>
            <a:r>
              <a:rPr lang="en-US" altLang="en-GB" sz="2000" i="1" dirty="0" err="1" smtClean="0">
                <a:sym typeface="+mn-ea"/>
              </a:rPr>
              <a:t>kutenda</a:t>
            </a:r>
            <a:r>
              <a:rPr lang="en-US" altLang="en-GB" sz="2000" i="1" dirty="0" smtClean="0">
                <a:sym typeface="+mn-ea"/>
              </a:rPr>
              <a:t> </a:t>
            </a:r>
            <a:r>
              <a:rPr lang="en-US" altLang="en-GB" sz="2000" i="1" dirty="0" err="1" smtClean="0">
                <a:sym typeface="+mn-ea"/>
              </a:rPr>
              <a:t>na</a:t>
            </a:r>
            <a:r>
              <a:rPr lang="en-US" altLang="en-GB" sz="2000" i="1" dirty="0" smtClean="0">
                <a:sym typeface="+mn-ea"/>
              </a:rPr>
              <a:t> </a:t>
            </a:r>
            <a:r>
              <a:rPr lang="en-US" altLang="en-GB" sz="2000" i="1" dirty="0" err="1" smtClean="0">
                <a:sym typeface="+mn-ea"/>
              </a:rPr>
              <a:t>kutotenda</a:t>
            </a:r>
            <a:endParaRPr lang="en-US" altLang="en-GB" sz="2000" i="1" dirty="0">
              <a:sym typeface="+mn-ea"/>
            </a:endParaRPr>
          </a:p>
          <a:p>
            <a:pPr marL="447040" lvl="0" indent="-447040" algn="l" rtl="0">
              <a:spcBef>
                <a:spcPts val="0"/>
              </a:spcBef>
              <a:spcAft>
                <a:spcPts val="600"/>
              </a:spcAft>
              <a:buNone/>
            </a:pPr>
            <a:r>
              <a:rPr lang="en-US" altLang="en-GB" sz="2000" dirty="0">
                <a:sym typeface="+mn-ea"/>
              </a:rPr>
              <a:t>2. </a:t>
            </a:r>
            <a:r>
              <a:rPr lang="en-US" altLang="en-GB" sz="2400" dirty="0">
                <a:sym typeface="+mn-ea"/>
              </a:rPr>
              <a:t>Original sin</a:t>
            </a:r>
            <a:br>
              <a:rPr lang="en-US" altLang="en-GB" sz="2400" dirty="0">
                <a:sym typeface="+mn-ea"/>
              </a:rPr>
            </a:br>
            <a:r>
              <a:rPr lang="en-US" altLang="en-GB" sz="2000" i="1" dirty="0" err="1">
                <a:sym typeface="+mn-ea"/>
              </a:rPr>
              <a:t>Péché</a:t>
            </a:r>
            <a:r>
              <a:rPr lang="en-US" altLang="en-GB" sz="2000" i="1" dirty="0">
                <a:sym typeface="+mn-ea"/>
              </a:rPr>
              <a:t> </a:t>
            </a:r>
            <a:r>
              <a:rPr lang="en-US" altLang="en-GB" sz="2000" i="1" dirty="0" err="1">
                <a:sym typeface="+mn-ea"/>
              </a:rPr>
              <a:t>originel</a:t>
            </a:r>
            <a:br>
              <a:rPr lang="en-US" altLang="en-GB" sz="2000" i="1" dirty="0">
                <a:sym typeface="+mn-ea"/>
              </a:rPr>
            </a:br>
            <a:r>
              <a:rPr lang="en-US" altLang="en-GB" sz="2000" i="1" dirty="0" err="1">
                <a:sym typeface="+mn-ea"/>
              </a:rPr>
              <a:t>z</a:t>
            </a:r>
            <a:r>
              <a:rPr lang="en-US" altLang="en-GB" sz="2000" i="1" dirty="0" err="1" smtClean="0">
                <a:sym typeface="+mn-ea"/>
              </a:rPr>
              <a:t>ambi</a:t>
            </a:r>
            <a:r>
              <a:rPr lang="en-US" altLang="en-GB" sz="2000" i="1" dirty="0" smtClean="0">
                <a:sym typeface="+mn-ea"/>
              </a:rPr>
              <a:t> </a:t>
            </a:r>
            <a:r>
              <a:rPr lang="en-US" altLang="en-GB" sz="2000" i="1" dirty="0" err="1">
                <a:sym typeface="+mn-ea"/>
              </a:rPr>
              <a:t>ya</a:t>
            </a:r>
            <a:r>
              <a:rPr lang="en-US" altLang="en-GB" sz="2000" i="1" dirty="0">
                <a:sym typeface="+mn-ea"/>
              </a:rPr>
              <a:t> </a:t>
            </a:r>
            <a:r>
              <a:rPr lang="en-US" altLang="en-GB" sz="2000" i="1" dirty="0" err="1">
                <a:sym typeface="+mn-ea"/>
              </a:rPr>
              <a:t>asili</a:t>
            </a:r>
            <a:endParaRPr lang="en-US" altLang="en-GB" sz="2000" i="1" dirty="0"/>
          </a:p>
          <a:p>
            <a:pPr marL="447040" lvl="0" indent="-447040" algn="l" rtl="0">
              <a:spcBef>
                <a:spcPts val="0"/>
              </a:spcBef>
              <a:spcAft>
                <a:spcPts val="600"/>
              </a:spcAft>
              <a:buNone/>
            </a:pPr>
            <a:r>
              <a:rPr lang="en-US" altLang="en-GB" sz="2400">
                <a:sym typeface="+mn-ea"/>
              </a:rPr>
              <a:t>3. Imputed sin</a:t>
            </a:r>
            <a:br>
              <a:rPr lang="en-US" altLang="en-GB" sz="2400">
                <a:sym typeface="+mn-ea"/>
              </a:rPr>
            </a:br>
            <a:r>
              <a:rPr lang="en-US" altLang="en-GB" sz="2000" i="1">
                <a:sym typeface="+mn-ea"/>
              </a:rPr>
              <a:t>Péché imputé</a:t>
            </a:r>
            <a:br>
              <a:rPr lang="en-US" altLang="en-GB" sz="2000" i="1">
                <a:sym typeface="+mn-ea"/>
              </a:rPr>
            </a:br>
            <a:r>
              <a:rPr lang="en-US" altLang="en-GB" sz="2000" i="1">
                <a:sym typeface="+mn-ea"/>
              </a:rPr>
              <a:t>Kuhesabiwa zambi</a:t>
            </a:r>
            <a:endParaRPr lang="en-US" altLang="en-GB" sz="20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
        <p:nvSpPr>
          <p:cNvPr id="2" name="Num"/>
          <p:cNvSpPr txBox="1"/>
          <p:nvPr>
            <p:custDataLst>
              <p:tags r:id="rId1"/>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3</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4</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Who has sin?</a:t>
            </a:r>
            <a:br>
              <a:rPr lang="en-US" altLang="en-GB" sz="4400"/>
            </a:br>
            <a:r>
              <a:rPr lang="en-US" altLang="en-GB" sz="3200" i="1"/>
              <a:t>Qui a le péché ?</a:t>
            </a:r>
            <a:br>
              <a:rPr lang="en-US" altLang="en-GB" sz="3200" i="1"/>
            </a:br>
            <a:r>
              <a:rPr lang="en-US" altLang="en-GB" sz="3200" i="1"/>
              <a:t>Nani ana zambi?</a:t>
            </a:r>
            <a:br>
              <a:rPr lang="en-US" altLang="en-GB" sz="3200" i="1"/>
            </a:br>
            <a:br>
              <a:rPr lang="en-US" altLang="en-GB"/>
            </a:br>
            <a:endParaRPr lang="en-US" altLang="en-GB"/>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6" name="Shape 86"/>
        <p:cNvGrpSpPr/>
        <p:nvPr/>
      </p:nvGrpSpPr>
      <p:grpSpPr>
        <a:xfrm>
          <a:off x="0" y="0"/>
          <a:ext cx="0" cy="0"/>
          <a:chOff x="0" y="0"/>
          <a:chExt cx="0" cy="0"/>
        </a:xfrm>
      </p:grpSpPr>
      <p:sp>
        <p:nvSpPr>
          <p:cNvPr id="2" name="Question"/>
          <p:cNvSpPr txBox="1"/>
          <p:nvPr/>
        </p:nvSpPr>
        <p:spPr>
          <a:xfrm>
            <a:off x="251460" y="2409825"/>
            <a:ext cx="8514080" cy="19411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16000" b="0" cap="all">
                <a:solidFill>
                  <a:schemeClr val="bg1"/>
                </a:solidFill>
                <a:effectLst>
                  <a:outerShdw blurRad="50800" dist="38100" dir="2700000" algn="tl" rotWithShape="0">
                    <a:prstClr val="black">
                      <a:alpha val="40000"/>
                    </a:prstClr>
                  </a:outerShdw>
                </a:effectLst>
                <a:uFillTx/>
                <a:latin typeface="Times New Roman" panose="02020603050405020304" charset="0"/>
                <a:ea typeface="Arial" panose="020B0604020202020204" pitchFamily="34" charset="0"/>
                <a:cs typeface="Times New Roman" panose="02020603050405020304" charset="0"/>
                <a:sym typeface="Arial" panose="020B0604020202020204" pitchFamily="34" charset="0"/>
              </a:rPr>
              <a:t>Gospel</a:t>
            </a:r>
            <a:endParaRPr lang="en-US" altLang="en-GB" sz="16000" b="0" cap="all">
              <a:solidFill>
                <a:schemeClr val="bg1"/>
              </a:solidFill>
              <a:effectLst>
                <a:outerShdw blurRad="50800" dist="38100" dir="2700000" algn="tl" rotWithShape="0">
                  <a:prstClr val="black">
                    <a:alpha val="40000"/>
                  </a:prstClr>
                </a:outerShdw>
              </a:effectLst>
              <a:uFillTx/>
              <a:latin typeface="Times New Roman" panose="02020603050405020304" charset="0"/>
              <a:ea typeface="Arial" panose="020B0604020202020204" pitchFamily="34" charset="0"/>
              <a:cs typeface="Times New Roman" panose="02020603050405020304" charset="0"/>
              <a:sym typeface="Arial" panose="020B0604020202020204" pitchFamily="34" charset="0"/>
            </a:endParaRPr>
          </a:p>
        </p:txBody>
      </p:sp>
      <p:sp>
        <p:nvSpPr>
          <p:cNvPr id="87" name="Intro"/>
          <p:cNvSpPr txBox="1"/>
          <p:nvPr>
            <p:ph type="ctrTitle"/>
          </p:nvPr>
        </p:nvSpPr>
        <p:spPr>
          <a:xfrm>
            <a:off x="66040" y="353060"/>
            <a:ext cx="8881745" cy="254825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ltLang="en-GB" sz="6600" i="1">
                <a:effectLst>
                  <a:outerShdw blurRad="50800" dist="38100" dir="2700000" algn="tl" rotWithShape="0">
                    <a:prstClr val="black">
                      <a:alpha val="40000"/>
                    </a:prstClr>
                  </a:outerShdw>
                </a:effectLst>
                <a:latin typeface="Gabriola" panose="04040605051002020D02" charset="0"/>
                <a:cs typeface="Gabriola" panose="04040605051002020D02" charset="0"/>
              </a:rPr>
              <a:t>Ten </a:t>
            </a:r>
            <a:r>
              <a:rPr lang="en-US" altLang="en-GB" sz="9600" i="1" cap="small">
                <a:solidFill>
                  <a:schemeClr val="bg1"/>
                </a:solidFill>
                <a:effectLst>
                  <a:outerShdw blurRad="50800" dist="38100" dir="2700000" algn="tl" rotWithShape="0">
                    <a:prstClr val="black">
                      <a:alpha val="40000"/>
                    </a:prstClr>
                  </a:outerShdw>
                </a:effectLst>
                <a:uFillTx/>
                <a:latin typeface="Times New Roman" panose="02020603050405020304" charset="0"/>
                <a:cs typeface="Times New Roman" panose="02020603050405020304" charset="0"/>
              </a:rPr>
              <a:t>Questions</a:t>
            </a:r>
            <a:br>
              <a:rPr lang="en-US" altLang="en-GB" sz="6600" i="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altLang="en-GB" sz="6600" i="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altLang="en-GB" sz="6600" i="1">
                <a:effectLst>
                  <a:outerShdw blurRad="50800" dist="38100" dir="2700000" algn="tl" rotWithShape="0">
                    <a:prstClr val="black">
                      <a:alpha val="40000"/>
                    </a:prstClr>
                  </a:outerShdw>
                </a:effectLst>
                <a:latin typeface="Gabriola" panose="04040605051002020D02" charset="0"/>
                <a:cs typeface="Gabriola" panose="04040605051002020D02" charset="0"/>
              </a:rPr>
              <a:t>About The</a:t>
            </a:r>
            <a:endParaRPr lang="en-US" altLang="en-GB" sz="6600" i="1">
              <a:effectLst>
                <a:outerShdw blurRad="50800" dist="38100" dir="2700000" algn="tl" rotWithShape="0">
                  <a:prstClr val="black">
                    <a:alpha val="40000"/>
                  </a:prstClr>
                </a:outerShdw>
              </a:effectLst>
              <a:latin typeface="Gabriola" panose="04040605051002020D02" charset="0"/>
              <a:cs typeface="Gabriola" panose="04040605051002020D02" charset="0"/>
            </a:endParaRPr>
          </a:p>
        </p:txBody>
      </p:sp>
      <p:sp>
        <p:nvSpPr>
          <p:cNvPr id="3" name="Question"/>
          <p:cNvSpPr txBox="1"/>
          <p:nvPr>
            <p:custDataLst>
              <p:tags r:id="rId1"/>
            </p:custDataLst>
          </p:nvPr>
        </p:nvSpPr>
        <p:spPr>
          <a:xfrm>
            <a:off x="7740650" y="51435"/>
            <a:ext cx="1378585" cy="42545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lt1"/>
              </a:buClr>
              <a:buSzPts val="6000"/>
              <a:buFont typeface="Montserrat" panose="00000500000000000000"/>
              <a:buNone/>
              <a:defRPr sz="60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9pPr>
          </a:lstStyle>
          <a:p>
            <a:pPr marL="0" lvl="0" indent="0" algn="r" rtl="0">
              <a:spcBef>
                <a:spcPts val="0"/>
              </a:spcBef>
              <a:spcAft>
                <a:spcPts val="0"/>
              </a:spcAft>
              <a:buNone/>
            </a:pPr>
            <a:r>
              <a:rPr lang="en-US" altLang="en-GB" sz="1000" b="0" cap="all">
                <a:solidFill>
                  <a:schemeClr val="accent2">
                    <a:lumMod val="60000"/>
                    <a:lumOff val="40000"/>
                  </a:schemeClr>
                </a:solidFill>
                <a:effectLst/>
                <a:uFillTx/>
                <a:latin typeface="Times New Roman" panose="02020603050405020304" charset="0"/>
                <a:ea typeface="Arial" panose="020B0604020202020204" pitchFamily="34" charset="0"/>
                <a:cs typeface="Times New Roman" panose="02020603050405020304" charset="0"/>
                <a:sym typeface="Arial" panose="020B0604020202020204" pitchFamily="34" charset="0"/>
              </a:rPr>
              <a:t>240801</a:t>
            </a:r>
            <a:endParaRPr lang="en-US" altLang="en-GB" sz="1000" b="0" cap="all">
              <a:solidFill>
                <a:schemeClr val="accent2">
                  <a:lumMod val="60000"/>
                  <a:lumOff val="40000"/>
                </a:schemeClr>
              </a:solidFill>
              <a:effectLst/>
              <a:uFillTx/>
              <a:latin typeface="Times New Roman" panose="02020603050405020304" charset="0"/>
              <a:ea typeface="Arial" panose="020B0604020202020204" pitchFamily="34" charset="0"/>
              <a:cs typeface="Times New Roman" panose="02020603050405020304" charset="0"/>
              <a:sym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Ecclesiastes 7:20</a:t>
            </a:r>
            <a:br>
              <a:rPr lang="en-US" altLang="en-GB">
                <a:sym typeface="+mn-ea"/>
              </a:rPr>
            </a:br>
            <a:r>
              <a:rPr lang="en-US" altLang="en-GB" sz="2800"/>
              <a:t>There is certainly no righteous man on the earth who does good and never sins.</a:t>
            </a:r>
            <a:endParaRPr lang="en-US" altLang="en-GB" sz="2800"/>
          </a:p>
          <a:p>
            <a:pPr marL="0" lvl="0" indent="0" algn="l" rtl="0">
              <a:spcBef>
                <a:spcPts val="0"/>
              </a:spcBef>
              <a:spcAft>
                <a:spcPts val="600"/>
              </a:spcAft>
              <a:buNone/>
            </a:pPr>
            <a:r>
              <a:rPr lang="en-US" altLang="en-GB" sz="2400" i="1"/>
              <a:t>Non, il n'y a sur la terre aucun homme juste qui fasse le bien et qui ne pèche jamais.</a:t>
            </a:r>
            <a:endParaRPr lang="en-US" altLang="en-GB" sz="2400" i="1"/>
          </a:p>
          <a:p>
            <a:pPr marL="0" lvl="0" indent="0" algn="l" rtl="0">
              <a:spcBef>
                <a:spcPts val="0"/>
              </a:spcBef>
              <a:spcAft>
                <a:spcPts val="600"/>
              </a:spcAft>
              <a:buNone/>
            </a:pPr>
            <a:r>
              <a:rPr lang="en-US" altLang="en-GB" sz="2400" i="1"/>
              <a:t>Bila </a:t>
            </a:r>
            <a:r>
              <a:rPr lang="en-US" altLang="en-GB" sz="2400" i="1" dirty="0" err="1">
                <a:sym typeface="+mn-ea"/>
              </a:rPr>
              <a:t>shaka</a:t>
            </a:r>
            <a:r>
              <a:rPr lang="en-US" altLang="en-GB" sz="2400" i="1" dirty="0">
                <a:sym typeface="+mn-ea"/>
              </a:rPr>
              <a:t> </a:t>
            </a:r>
            <a:r>
              <a:rPr lang="en-US" altLang="en-GB" sz="2400" i="1" dirty="0" err="1">
                <a:sym typeface="+mn-ea"/>
              </a:rPr>
              <a:t>hakuna</a:t>
            </a:r>
            <a:r>
              <a:rPr lang="en-US" altLang="en-GB" sz="2400" i="1" dirty="0">
                <a:sym typeface="+mn-ea"/>
              </a:rPr>
              <a:t> </a:t>
            </a:r>
            <a:r>
              <a:rPr lang="en-US" altLang="en-GB" sz="2400" i="1" dirty="0" err="1">
                <a:sym typeface="+mn-ea"/>
              </a:rPr>
              <a:t>mwanadamu</a:t>
            </a:r>
            <a:r>
              <a:rPr lang="en-US" altLang="en-GB" sz="2400" i="1" dirty="0">
                <a:sym typeface="+mn-ea"/>
              </a:rPr>
              <a:t> </a:t>
            </a:r>
            <a:r>
              <a:rPr lang="en-US" altLang="en-GB" sz="2400" i="1" dirty="0" err="1">
                <a:sym typeface="+mn-ea"/>
              </a:rPr>
              <a:t>mwenye</a:t>
            </a:r>
            <a:r>
              <a:rPr lang="en-US" altLang="en-GB" sz="2400" i="1" dirty="0">
                <a:sym typeface="+mn-ea"/>
              </a:rPr>
              <a:t> </a:t>
            </a:r>
            <a:r>
              <a:rPr lang="en-US" altLang="en-GB" sz="2400" i="1" dirty="0" err="1">
                <a:sym typeface="+mn-ea"/>
              </a:rPr>
              <a:t>haki</a:t>
            </a:r>
            <a:r>
              <a:rPr lang="en-US" altLang="en-GB" sz="2400" i="1" dirty="0">
                <a:sym typeface="+mn-ea"/>
              </a:rPr>
              <a:t> </a:t>
            </a:r>
            <a:r>
              <a:rPr lang="en-US" altLang="en-GB" sz="2400" i="1" dirty="0" err="1">
                <a:sym typeface="+mn-ea"/>
              </a:rPr>
              <a:t>hapa</a:t>
            </a:r>
            <a:r>
              <a:rPr lang="en-US" altLang="en-GB" sz="2400" i="1" dirty="0">
                <a:sym typeface="+mn-ea"/>
              </a:rPr>
              <a:t> </a:t>
            </a:r>
            <a:r>
              <a:rPr lang="en-US" altLang="en-GB" sz="2400" i="1" dirty="0" err="1">
                <a:sym typeface="+mn-ea"/>
              </a:rPr>
              <a:t>duniani</a:t>
            </a:r>
            <a:r>
              <a:rPr lang="en-US" altLang="en-GB" sz="2400" i="1" dirty="0">
                <a:sym typeface="+mn-ea"/>
              </a:rPr>
              <a:t>, </a:t>
            </a:r>
            <a:r>
              <a:rPr lang="en-US" altLang="en-GB" sz="2400" i="1" dirty="0" err="1">
                <a:sym typeface="+mn-ea"/>
              </a:rPr>
              <a:t>ambaye</a:t>
            </a:r>
            <a:r>
              <a:rPr lang="en-US" altLang="en-GB" sz="2400" i="1" dirty="0">
                <a:sym typeface="+mn-ea"/>
              </a:rPr>
              <a:t> </a:t>
            </a:r>
            <a:r>
              <a:rPr lang="en-US" altLang="en-GB" sz="2400" i="1" dirty="0" err="1" smtClean="0">
                <a:sym typeface="+mn-ea"/>
              </a:rPr>
              <a:t>anafanya</a:t>
            </a:r>
            <a:r>
              <a:rPr lang="en-US" altLang="en-GB" sz="2400" i="1" dirty="0" smtClean="0">
                <a:sym typeface="+mn-ea"/>
              </a:rPr>
              <a:t> </a:t>
            </a:r>
            <a:r>
              <a:rPr lang="en-US" altLang="en-GB" sz="2400" i="1" dirty="0" err="1">
                <a:sym typeface="+mn-ea"/>
              </a:rPr>
              <a:t>mema</a:t>
            </a:r>
            <a:r>
              <a:rPr lang="en-US" altLang="en-GB" sz="2400" i="1" dirty="0">
                <a:sym typeface="+mn-ea"/>
              </a:rPr>
              <a:t>, </a:t>
            </a:r>
            <a:r>
              <a:rPr lang="en-US" altLang="en-GB" sz="2400" i="1" dirty="0" err="1" smtClean="0">
                <a:sym typeface="+mn-ea"/>
              </a:rPr>
              <a:t>na</a:t>
            </a:r>
            <a:r>
              <a:rPr lang="en-US" altLang="en-GB" sz="2400" i="1" dirty="0" smtClean="0">
                <a:sym typeface="+mn-ea"/>
              </a:rPr>
              <a:t> </a:t>
            </a:r>
            <a:r>
              <a:rPr lang="en-US" altLang="en-GB" sz="2400" i="1" dirty="0" err="1" smtClean="0">
                <a:sym typeface="+mn-ea"/>
              </a:rPr>
              <a:t>hafanyi</a:t>
            </a:r>
            <a:r>
              <a:rPr lang="en-US" altLang="en-GB" sz="2400" i="1" dirty="0" smtClean="0">
                <a:sym typeface="+mn-ea"/>
              </a:rPr>
              <a:t> </a:t>
            </a:r>
            <a:r>
              <a:rPr lang="en-US" altLang="en-GB" sz="2400" i="1" dirty="0" err="1" smtClean="0">
                <a:sym typeface="+mn-ea"/>
              </a:rPr>
              <a:t>zambi</a:t>
            </a:r>
            <a:r>
              <a:rPr lang="en-US" altLang="en-GB" sz="2400" i="1" dirty="0" err="1" smtClean="0">
                <a:sym typeface="+mn-ea"/>
              </a:rPr>
              <a:t>.</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Romans 3:10</a:t>
            </a:r>
            <a:br>
              <a:rPr lang="en-US" altLang="en-GB">
                <a:sym typeface="+mn-ea"/>
              </a:rPr>
            </a:br>
            <a:r>
              <a:rPr lang="en-US" altLang="en-GB"/>
              <a:t>.</a:t>
            </a:r>
            <a:r>
              <a:rPr lang="en-US" altLang="en-GB" sz="2800"/>
              <a:t>.. There is no one righteous, not even one. </a:t>
            </a:r>
            <a:endParaRPr lang="en-US" altLang="en-GB" sz="2800"/>
          </a:p>
          <a:p>
            <a:pPr marL="0" lvl="0" indent="0" algn="l" rtl="0">
              <a:spcBef>
                <a:spcPts val="0"/>
              </a:spcBef>
              <a:spcAft>
                <a:spcPts val="600"/>
              </a:spcAft>
              <a:buNone/>
            </a:pPr>
            <a:r>
              <a:rPr lang="en-US" altLang="en-GB" sz="2400" i="1"/>
              <a:t>... Il n'y a pas de juste, pas même un seul;  </a:t>
            </a:r>
            <a:endParaRPr lang="en-US" altLang="en-GB" sz="2400" i="1"/>
          </a:p>
          <a:p>
            <a:pPr marL="0" lvl="0" indent="0" algn="l" rtl="0">
              <a:spcBef>
                <a:spcPts val="0"/>
              </a:spcBef>
              <a:spcAft>
                <a:spcPts val="600"/>
              </a:spcAft>
              <a:buNone/>
            </a:pPr>
            <a:r>
              <a:rPr lang="en-US" altLang="en-GB" sz="2400" i="1"/>
              <a:t>... Hakuna mwenye haki hata mmoja. </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Romans 3:12</a:t>
            </a:r>
            <a:br>
              <a:rPr lang="en-US" altLang="en-GB">
                <a:sym typeface="+mn-ea"/>
              </a:rPr>
            </a:br>
            <a:r>
              <a:rPr lang="en-US" altLang="en-GB" sz="2800"/>
              <a:t>There is no one who does what is good, not even one.</a:t>
            </a:r>
            <a:endParaRPr lang="en-US" altLang="en-GB" sz="2800"/>
          </a:p>
          <a:p>
            <a:pPr marL="0" lvl="0" indent="0" algn="l" rtl="0">
              <a:spcBef>
                <a:spcPts val="0"/>
              </a:spcBef>
              <a:spcAft>
                <a:spcPts val="600"/>
              </a:spcAft>
              <a:buNone/>
            </a:pPr>
            <a:r>
              <a:rPr lang="en-US" altLang="en-GB" sz="2400" i="1"/>
              <a:t>Personne ne fait le bien, pas même un seul.</a:t>
            </a:r>
            <a:endParaRPr lang="en-US" altLang="en-GB" sz="2400" i="1"/>
          </a:p>
          <a:p>
            <a:pPr marL="0" lvl="0" indent="0" algn="l" rtl="0">
              <a:spcBef>
                <a:spcPts val="0"/>
              </a:spcBef>
              <a:spcAft>
                <a:spcPts val="600"/>
              </a:spcAft>
              <a:buNone/>
            </a:pPr>
            <a:r>
              <a:rPr lang="en-US" altLang="en-GB" sz="2400" i="1"/>
              <a:t>Hakuna mtenda mema, la! Hata mmoja.</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Romans 3:23</a:t>
            </a:r>
            <a:br>
              <a:rPr lang="en-US" altLang="en-GB">
                <a:sym typeface="+mn-ea"/>
              </a:rPr>
            </a:br>
            <a:r>
              <a:rPr lang="en-US" altLang="en-GB" sz="2800"/>
              <a:t>For all have sinned and fall short of the glory of God.</a:t>
            </a:r>
            <a:endParaRPr lang="en-US" altLang="en-GB" sz="2800"/>
          </a:p>
          <a:p>
            <a:pPr marL="0" lvl="0" indent="0" algn="l" rtl="0">
              <a:spcBef>
                <a:spcPts val="0"/>
              </a:spcBef>
              <a:spcAft>
                <a:spcPts val="600"/>
              </a:spcAft>
              <a:buNone/>
            </a:pPr>
            <a:r>
              <a:rPr lang="en-US" altLang="en-GB" sz="2400" i="1"/>
              <a:t>Tous ont péché et sont privés de la gloire de Dieu</a:t>
            </a:r>
            <a:endParaRPr lang="en-US" altLang="en-GB" sz="2400" i="1"/>
          </a:p>
          <a:p>
            <a:pPr marL="0" lvl="0" indent="0" algn="l" rtl="0">
              <a:spcBef>
                <a:spcPts val="0"/>
              </a:spcBef>
              <a:spcAft>
                <a:spcPts val="600"/>
              </a:spcAft>
              <a:buNone/>
            </a:pPr>
            <a:r>
              <a:rPr lang="en-US" altLang="en-GB" sz="2400" i="1"/>
              <a:t>Kwa sababu wote wamefanya z</a:t>
            </a:r>
            <a:r>
              <a:rPr lang="en-US" altLang="en-GB" sz="2400" i="1">
                <a:sym typeface="+mn-ea"/>
              </a:rPr>
              <a:t>ambi</a:t>
            </a:r>
            <a:r>
              <a:rPr lang="en-US" altLang="en-GB" sz="2400" i="1"/>
              <a:t>, na kupungukiwa na utukufu wa Mungu</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Romans 5:12</a:t>
            </a:r>
            <a:br>
              <a:rPr lang="en-US" altLang="en-GB">
                <a:sym typeface="+mn-ea"/>
              </a:rPr>
            </a:br>
            <a:r>
              <a:rPr lang="en-US" altLang="en-GB" sz="2800">
                <a:sym typeface="+mn-ea"/>
              </a:rPr>
              <a:t>J</a:t>
            </a:r>
            <a:r>
              <a:rPr lang="en-US" altLang="en-GB" sz="2400"/>
              <a:t>ust as sin entered the world through one man, and death through sin, in this way death spread to all men, because all sinned.</a:t>
            </a:r>
            <a:endParaRPr lang="en-US" altLang="en-GB" sz="2400"/>
          </a:p>
          <a:p>
            <a:pPr marL="0" lvl="0" indent="0" algn="l" rtl="0">
              <a:spcBef>
                <a:spcPts val="0"/>
              </a:spcBef>
              <a:spcAft>
                <a:spcPts val="600"/>
              </a:spcAft>
              <a:buNone/>
            </a:pPr>
            <a:r>
              <a:rPr lang="en-US" altLang="en-GB" sz="2000" i="1"/>
              <a:t>De même que par un seul homme le péché est entré dans le monde, et par le péché la mort, de même la mort a atteint tous les hommes parce que tous ont péché.</a:t>
            </a:r>
            <a:endParaRPr lang="en-US" altLang="en-GB" sz="2000" i="1"/>
          </a:p>
          <a:p>
            <a:pPr marL="0" lvl="0" indent="0" algn="l" rtl="0">
              <a:spcBef>
                <a:spcPts val="0"/>
              </a:spcBef>
              <a:spcAft>
                <a:spcPts val="600"/>
              </a:spcAft>
              <a:buNone/>
            </a:pPr>
            <a:r>
              <a:rPr lang="en-US" altLang="en-GB" sz="2000" i="1"/>
              <a:t>Kwa njia ya mtu mmoja zambi iliingia ulimwenguni, nayo ikasababisha kifo. Hivyo kifo kimeenea katika jumuiya yote ya binadamu, kwa maana wote wametenda zambi. </a:t>
            </a:r>
            <a:endParaRPr lang="en-US" altLang="en-GB" sz="20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sym typeface="+mn-ea"/>
              </a:rPr>
              <a:t>1 John 1:8</a:t>
            </a:r>
            <a:br>
              <a:rPr lang="en-US" altLang="en-GB">
                <a:sym typeface="+mn-ea"/>
              </a:rPr>
            </a:br>
            <a:r>
              <a:rPr lang="en-US" altLang="en-GB" sz="2600"/>
              <a:t>If we say, “We have no sin,” we are deceiving ourselves, and the truth is not in us. </a:t>
            </a:r>
            <a:endParaRPr lang="en-US" altLang="en-GB" sz="2800"/>
          </a:p>
          <a:p>
            <a:pPr marL="0" lvl="0" indent="0" algn="l" rtl="0">
              <a:spcBef>
                <a:spcPts val="0"/>
              </a:spcBef>
              <a:spcAft>
                <a:spcPts val="600"/>
              </a:spcAft>
              <a:buNone/>
            </a:pPr>
            <a:r>
              <a:rPr lang="en-US" altLang="en-GB" sz="2200" i="1"/>
              <a:t>Si nous disons que nous n’avons pas de péché, nous nous trompons nous-mêmes et la vérité n'est pas en nous.</a:t>
            </a:r>
            <a:endParaRPr lang="en-US" altLang="en-GB" sz="2200" i="1"/>
          </a:p>
          <a:p>
            <a:pPr marL="0" lvl="0" indent="0" algn="l" rtl="0">
              <a:spcBef>
                <a:spcPts val="0"/>
              </a:spcBef>
              <a:spcAft>
                <a:spcPts val="600"/>
              </a:spcAft>
              <a:buNone/>
            </a:pPr>
            <a:r>
              <a:rPr lang="en-US" altLang="en-GB" sz="2200" i="1"/>
              <a:t>Tukisema kwamba hatuna zambi, twajidanganya wenyewe, wala kweli haimo mwetu.</a:t>
            </a:r>
            <a:endParaRPr lang="en-US" altLang="en-GB" sz="22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defTabSz="0" rtl="0">
              <a:spcBef>
                <a:spcPts val="0"/>
              </a:spcBef>
              <a:spcAft>
                <a:spcPts val="600"/>
              </a:spcAft>
              <a:buNone/>
              <a:tabLst>
                <a:tab pos="4114800" algn="l"/>
              </a:tabLst>
            </a:pPr>
            <a:r>
              <a:rPr lang="en-US" altLang="en-GB" b="1">
                <a:sym typeface="+mn-ea"/>
              </a:rPr>
              <a:t>Psalms 130:3	Psalms 143:2</a:t>
            </a:r>
            <a:endParaRPr lang="en-US" altLang="en-GB" b="1">
              <a:sym typeface="+mn-ea"/>
            </a:endParaRPr>
          </a:p>
          <a:p>
            <a:pPr marL="0" lvl="0" indent="0" algn="l" defTabSz="0" rtl="0">
              <a:spcBef>
                <a:spcPts val="0"/>
              </a:spcBef>
              <a:spcAft>
                <a:spcPts val="600"/>
              </a:spcAft>
              <a:buNone/>
              <a:tabLst>
                <a:tab pos="4114800" algn="l"/>
              </a:tabLst>
            </a:pPr>
            <a:r>
              <a:rPr lang="en-US" altLang="en-GB" b="1"/>
              <a:t>Proverbs 20:9	Isaiah 53:6	</a:t>
            </a:r>
            <a:endParaRPr lang="en-US" altLang="en-GB" b="1"/>
          </a:p>
          <a:p>
            <a:pPr marL="0" lvl="0" indent="0" algn="l" defTabSz="0" rtl="0">
              <a:spcBef>
                <a:spcPts val="0"/>
              </a:spcBef>
              <a:spcAft>
                <a:spcPts val="600"/>
              </a:spcAft>
              <a:buNone/>
              <a:tabLst>
                <a:tab pos="4114800" algn="l"/>
              </a:tabLst>
            </a:pPr>
            <a:r>
              <a:rPr lang="en-US" altLang="en-GB" b="1"/>
              <a:t>Isaiah 64:6	Job 14:14-15</a:t>
            </a:r>
            <a:endParaRPr lang="en-US" altLang="en-GB" b="1"/>
          </a:p>
          <a:p>
            <a:pPr marL="0" lvl="0" indent="0" algn="l" defTabSz="0" rtl="0">
              <a:spcBef>
                <a:spcPts val="0"/>
              </a:spcBef>
              <a:spcAft>
                <a:spcPts val="600"/>
              </a:spcAft>
              <a:buNone/>
              <a:tabLst>
                <a:tab pos="4114800" algn="l"/>
              </a:tabLst>
            </a:pPr>
            <a:r>
              <a:rPr lang="en-US" altLang="en-GB" b="1"/>
              <a:t>Psalms 53:1-3	Mark 10:18</a:t>
            </a:r>
            <a:endParaRPr lang="en-US" altLang="en-GB" b="1"/>
          </a:p>
          <a:p>
            <a:pPr marL="0" lvl="0" indent="0" algn="l" defTabSz="0" rtl="0">
              <a:spcBef>
                <a:spcPts val="0"/>
              </a:spcBef>
              <a:spcAft>
                <a:spcPts val="600"/>
              </a:spcAft>
              <a:buNone/>
              <a:tabLst>
                <a:tab pos="4114800" algn="l"/>
              </a:tabLst>
            </a:pPr>
            <a:r>
              <a:rPr lang="en-US" altLang="en-GB" b="1"/>
              <a:t>Romans 5:12	Ephesians 2:3</a:t>
            </a:r>
            <a:endParaRPr lang="en-US" altLang="en-GB" b="1"/>
          </a:p>
          <a:p>
            <a:pPr marL="0" lvl="0" indent="0" algn="l" rtl="0">
              <a:spcBef>
                <a:spcPts val="0"/>
              </a:spcBef>
              <a:spcAft>
                <a:spcPts val="600"/>
              </a:spcAft>
              <a:buNone/>
            </a:pPr>
            <a:endParaRPr lang="en-US" altLang="en-GB" b="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Who has sin?</a:t>
            </a:r>
            <a:endParaRPr lang="en-US" altLang="en-GB">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5">
                                            <p:txEl>
                                              <p:pRg st="4" end="4"/>
                                            </p:txEl>
                                          </p:spTgt>
                                        </p:tgtEl>
                                        <p:attrNameLst>
                                          <p:attrName>style.visibility</p:attrName>
                                        </p:attrNameLst>
                                      </p:cBhvr>
                                      <p:to>
                                        <p:strVal val="visible"/>
                                      </p:to>
                                    </p:set>
                                    <p:animEffect transition="in" filter="fade">
                                      <p:cBhvr>
                                        <p:cTn id="23"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b="1"/>
              <a:t>Conclusion:</a:t>
            </a:r>
            <a:endParaRPr lang="en-US" altLang="en-GB" sz="2800" b="1"/>
          </a:p>
          <a:p>
            <a:pPr marL="0" lvl="0" indent="0" algn="l" rtl="0">
              <a:spcBef>
                <a:spcPts val="0"/>
              </a:spcBef>
              <a:spcAft>
                <a:spcPts val="600"/>
              </a:spcAft>
              <a:buNone/>
            </a:pPr>
            <a:r>
              <a:rPr lang="en-US" altLang="en-GB" sz="2800"/>
              <a:t>Adam sinned; Therefore, </a:t>
            </a:r>
            <a:r>
              <a:rPr lang="en-US" altLang="en-GB" sz="2800" b="1" u="sng"/>
              <a:t>ALL</a:t>
            </a:r>
            <a:r>
              <a:rPr lang="en-US" altLang="en-GB" sz="2800"/>
              <a:t> sons and daughters of Adam have sin</a:t>
            </a:r>
            <a:endParaRPr lang="en-US" altLang="en-GB" sz="2800"/>
          </a:p>
          <a:p>
            <a:pPr marL="0" lvl="0" indent="0" algn="l" rtl="0">
              <a:spcBef>
                <a:spcPts val="0"/>
              </a:spcBef>
              <a:spcAft>
                <a:spcPts val="600"/>
              </a:spcAft>
              <a:buNone/>
            </a:pPr>
            <a:r>
              <a:rPr lang="en-US" altLang="en-GB" sz="2400" i="1"/>
              <a:t>Adam a péché; Par conséquent, </a:t>
            </a:r>
            <a:r>
              <a:rPr lang="en-US" altLang="en-GB" sz="2400" b="1" i="1" u="sng"/>
              <a:t>TOUS</a:t>
            </a:r>
            <a:r>
              <a:rPr lang="en-US" altLang="en-GB" sz="2400" i="1"/>
              <a:t> les fils et filles d’Adam ont du péché</a:t>
            </a:r>
            <a:endParaRPr lang="en-US" altLang="en-GB" sz="2400" i="1"/>
          </a:p>
          <a:p>
            <a:pPr marL="0" lvl="0" indent="0" algn="l" rtl="0">
              <a:spcBef>
                <a:spcPts val="0"/>
              </a:spcBef>
              <a:spcAft>
                <a:spcPts val="600"/>
              </a:spcAft>
              <a:buNone/>
            </a:pPr>
            <a:r>
              <a:rPr lang="en-US" altLang="en-GB" sz="2400" i="1"/>
              <a:t>Adamu </a:t>
            </a:r>
            <a:r>
              <a:rPr lang="en-US" altLang="en-GB" sz="2400" i="1" dirty="0" err="1">
                <a:sym typeface="+mn-ea"/>
              </a:rPr>
              <a:t>alifanya</a:t>
            </a:r>
            <a:r>
              <a:rPr lang="en-US" altLang="en-GB" sz="2400" i="1" dirty="0">
                <a:sym typeface="+mn-ea"/>
              </a:rPr>
              <a:t> </a:t>
            </a:r>
            <a:r>
              <a:rPr lang="en-US" altLang="en-GB" sz="2400" i="1" dirty="0" err="1" smtClean="0">
                <a:sym typeface="+mn-ea"/>
              </a:rPr>
              <a:t>zambi</a:t>
            </a:r>
            <a:r>
              <a:rPr lang="en-US" altLang="en-GB" sz="2400" i="1" dirty="0">
                <a:sym typeface="+mn-ea"/>
              </a:rPr>
              <a:t>; </a:t>
            </a:r>
            <a:r>
              <a:rPr lang="en-US" altLang="en-GB" sz="2400" i="1" dirty="0" err="1">
                <a:sym typeface="+mn-ea"/>
              </a:rPr>
              <a:t>Kwa</a:t>
            </a:r>
            <a:r>
              <a:rPr lang="en-US" altLang="en-GB" sz="2400" i="1" dirty="0">
                <a:sym typeface="+mn-ea"/>
              </a:rPr>
              <a:t> </a:t>
            </a:r>
            <a:r>
              <a:rPr lang="en-US" altLang="en-GB" sz="2400" i="1" dirty="0" err="1">
                <a:sym typeface="+mn-ea"/>
              </a:rPr>
              <a:t>hiyo</a:t>
            </a:r>
            <a:r>
              <a:rPr lang="en-US" altLang="en-GB" sz="2400" i="1" dirty="0">
                <a:sym typeface="+mn-ea"/>
              </a:rPr>
              <a:t>, </a:t>
            </a:r>
            <a:r>
              <a:rPr lang="en-US" altLang="en-GB" sz="2400" i="1" dirty="0" err="1" smtClean="0">
                <a:sym typeface="+mn-ea"/>
              </a:rPr>
              <a:t>wana</a:t>
            </a:r>
            <a:r>
              <a:rPr lang="en-US" altLang="en-GB" sz="2400" i="1" dirty="0" smtClean="0">
                <a:sym typeface="+mn-ea"/>
              </a:rPr>
              <a:t> </a:t>
            </a:r>
            <a:r>
              <a:rPr lang="en-US" altLang="en-GB" sz="2400" b="1" i="1" u="sng" dirty="0" smtClean="0">
                <a:sym typeface="+mn-ea"/>
              </a:rPr>
              <a:t>WOTE</a:t>
            </a:r>
            <a:r>
              <a:rPr lang="en-US" altLang="en-GB" sz="2400" b="1" i="1" dirty="0" smtClean="0">
                <a:sym typeface="+mn-ea"/>
              </a:rPr>
              <a:t> </a:t>
            </a:r>
            <a:r>
              <a:rPr lang="en-US" altLang="en-GB" sz="2400" i="1" dirty="0" err="1">
                <a:sym typeface="+mn-ea"/>
              </a:rPr>
              <a:t>wa</a:t>
            </a:r>
            <a:r>
              <a:rPr lang="en-US" altLang="en-GB" sz="2400" i="1" dirty="0">
                <a:sym typeface="+mn-ea"/>
              </a:rPr>
              <a:t> </a:t>
            </a:r>
            <a:r>
              <a:rPr lang="en-US" altLang="en-GB" sz="2400" i="1" dirty="0" err="1">
                <a:sym typeface="+mn-ea"/>
              </a:rPr>
              <a:t>Adamu</a:t>
            </a:r>
            <a:r>
              <a:rPr lang="en-US" altLang="en-GB" sz="2400" i="1" dirty="0">
                <a:sym typeface="+mn-ea"/>
              </a:rPr>
              <a:t> </a:t>
            </a:r>
            <a:r>
              <a:rPr lang="en-US" altLang="en-GB" sz="2400" i="1" dirty="0" err="1" smtClean="0">
                <a:sym typeface="+mn-ea"/>
              </a:rPr>
              <a:t>walifanya</a:t>
            </a:r>
            <a:r>
              <a:rPr lang="en-US" altLang="en-GB" sz="2400" i="1" dirty="0" smtClean="0">
                <a:sym typeface="+mn-ea"/>
              </a:rPr>
              <a:t> </a:t>
            </a:r>
            <a:r>
              <a:rPr lang="en-US" altLang="en-GB" sz="2400" i="1" dirty="0" err="1" smtClean="0">
                <a:sym typeface="+mn-ea"/>
              </a:rPr>
              <a:t>zambi</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Who has sin?</a:t>
            </a:r>
            <a:endParaRPr lang="en-US" altLang="en-GB">
              <a:latin typeface="Arial" panose="020B0604020202020204" pitchFamily="34" charset="0"/>
              <a:cs typeface="Arial" panose="020B0604020202020204" pitchFamily="34" charset="0"/>
            </a:endParaRPr>
          </a:p>
        </p:txBody>
      </p:sp>
      <p:sp>
        <p:nvSpPr>
          <p:cNvPr id="3" name="Verses"/>
          <p:cNvSpPr txBox="1"/>
          <p:nvPr/>
        </p:nvSpPr>
        <p:spPr>
          <a:xfrm>
            <a:off x="107315" y="4596130"/>
            <a:ext cx="8939530" cy="398780"/>
          </a:xfrm>
          <a:prstGeom prst="rect">
            <a:avLst/>
          </a:prstGeom>
          <a:noFill/>
        </p:spPr>
        <p:txBody>
          <a:bodyPr wrap="square" rtlCol="0" anchor="t">
            <a:spAutoFit/>
          </a:bodyPr>
          <a:p>
            <a:pPr marL="0" lvl="0" indent="0" algn="ctr" rtl="0">
              <a:spcBef>
                <a:spcPts val="0"/>
              </a:spcBef>
              <a:spcAft>
                <a:spcPts val="600"/>
              </a:spcAft>
              <a:buNone/>
            </a:pPr>
            <a:r>
              <a:rPr lang="en-US" altLang="en-GB" sz="2000">
                <a:solidFill>
                  <a:schemeClr val="accent2">
                    <a:lumMod val="20000"/>
                    <a:lumOff val="80000"/>
                  </a:schemeClr>
                </a:solidFill>
                <a:sym typeface="+mn-ea"/>
              </a:rPr>
              <a:t>Job 15:14; Psalms 53:2-3; Romans 3:10-12; Romans 3:23; Romans 5:12 </a:t>
            </a:r>
            <a:endParaRPr lang="en-US" altLang="en-GB" sz="2000">
              <a:solidFill>
                <a:schemeClr val="accent2">
                  <a:lumMod val="20000"/>
                  <a:lumOff val="80000"/>
                </a:schemeClr>
              </a:solidFill>
              <a:sym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a:ln w="38100">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Who has sin?</a:t>
            </a:r>
            <a:endParaRPr lang="en-US" altLang="en-GB">
              <a:latin typeface="Arial" panose="020B0604020202020204" pitchFamily="34" charset="0"/>
              <a:cs typeface="Arial" panose="020B0604020202020204" pitchFamily="34" charset="0"/>
            </a:endParaRPr>
          </a:p>
        </p:txBody>
      </p:sp>
      <p:pic>
        <p:nvPicPr>
          <p:cNvPr id="4" name="Trump"/>
          <p:cNvPicPr>
            <a:picLocks noChangeAspect="1"/>
          </p:cNvPicPr>
          <p:nvPr/>
        </p:nvPicPr>
        <p:blipFill>
          <a:blip r:embed="rId1"/>
          <a:stretch>
            <a:fillRect/>
          </a:stretch>
        </p:blipFill>
        <p:spPr>
          <a:xfrm>
            <a:off x="4644628" y="771689"/>
            <a:ext cx="4114800" cy="4114800"/>
          </a:xfrm>
          <a:prstGeom prst="rect">
            <a:avLst/>
          </a:prstGeom>
          <a:ln w="38100">
            <a:solidFill>
              <a:schemeClr val="accent1">
                <a:lumMod val="75000"/>
              </a:schemeClr>
            </a:solidFill>
          </a:ln>
        </p:spPr>
      </p:pic>
      <p:pic>
        <p:nvPicPr>
          <p:cNvPr id="5" name="Putin"/>
          <p:cNvPicPr>
            <a:picLocks noChangeAspect="1"/>
          </p:cNvPicPr>
          <p:nvPr/>
        </p:nvPicPr>
        <p:blipFill>
          <a:blip r:embed="rId2"/>
          <a:stretch>
            <a:fillRect/>
          </a:stretch>
        </p:blipFill>
        <p:spPr>
          <a:xfrm>
            <a:off x="4644628" y="771689"/>
            <a:ext cx="4114800" cy="4114800"/>
          </a:xfrm>
          <a:prstGeom prst="rect">
            <a:avLst/>
          </a:prstGeom>
          <a:ln w="38100">
            <a:solidFill>
              <a:schemeClr val="accent1">
                <a:lumMod val="75000"/>
              </a:schemeClr>
            </a:solidFill>
          </a:ln>
        </p:spPr>
      </p:pic>
      <p:pic>
        <p:nvPicPr>
          <p:cNvPr id="7" name="Pope"/>
          <p:cNvPicPr>
            <a:picLocks noChangeAspect="1"/>
          </p:cNvPicPr>
          <p:nvPr/>
        </p:nvPicPr>
        <p:blipFill>
          <a:blip r:embed="rId3"/>
          <a:stretch>
            <a:fillRect/>
          </a:stretch>
        </p:blipFill>
        <p:spPr>
          <a:xfrm>
            <a:off x="4644628" y="771689"/>
            <a:ext cx="4114800" cy="4114800"/>
          </a:xfrm>
          <a:prstGeom prst="rect">
            <a:avLst/>
          </a:prstGeom>
          <a:ln w="38100">
            <a:solidFill>
              <a:schemeClr val="accent1">
                <a:lumMod val="75000"/>
              </a:schemeClr>
            </a:solidFill>
          </a:ln>
        </p:spPr>
      </p:pic>
      <p:pic>
        <p:nvPicPr>
          <p:cNvPr id="8" name="Bishop Oyedepo"/>
          <p:cNvPicPr>
            <a:picLocks noChangeAspect="1"/>
          </p:cNvPicPr>
          <p:nvPr/>
        </p:nvPicPr>
        <p:blipFill>
          <a:blip r:embed="rId4"/>
          <a:stretch>
            <a:fillRect/>
          </a:stretch>
        </p:blipFill>
        <p:spPr>
          <a:xfrm>
            <a:off x="4644628" y="771689"/>
            <a:ext cx="4114800" cy="4114800"/>
          </a:xfrm>
          <a:prstGeom prst="rect">
            <a:avLst/>
          </a:prstGeom>
          <a:ln w="38100">
            <a:solidFill>
              <a:schemeClr val="accent1">
                <a:lumMod val="75000"/>
              </a:schemeClr>
            </a:solidFill>
          </a:ln>
        </p:spPr>
      </p:pic>
      <p:pic>
        <p:nvPicPr>
          <p:cNvPr id="9" name="Tim"/>
          <p:cNvPicPr>
            <a:picLocks noChangeAspect="1"/>
          </p:cNvPicPr>
          <p:nvPr/>
        </p:nvPicPr>
        <p:blipFill>
          <a:blip r:embed="rId5"/>
          <a:stretch>
            <a:fillRect/>
          </a:stretch>
        </p:blipFill>
        <p:spPr>
          <a:xfrm>
            <a:off x="4644628" y="771689"/>
            <a:ext cx="4114800" cy="4114800"/>
          </a:xfrm>
          <a:prstGeom prst="rect">
            <a:avLst/>
          </a:prstGeom>
          <a:ln w="38100">
            <a:solidFill>
              <a:schemeClr val="accent1">
                <a:lumMod val="75000"/>
              </a:schemeClr>
            </a:solidFill>
          </a:ln>
        </p:spPr>
      </p:pic>
      <p:pic>
        <p:nvPicPr>
          <p:cNvPr id="11" name="Child"/>
          <p:cNvPicPr>
            <a:picLocks noChangeAspect="1"/>
          </p:cNvPicPr>
          <p:nvPr/>
        </p:nvPicPr>
        <p:blipFill>
          <a:blip r:embed="rId6"/>
          <a:stretch>
            <a:fillRect/>
          </a:stretch>
        </p:blipFill>
        <p:spPr>
          <a:xfrm>
            <a:off x="4644628" y="771689"/>
            <a:ext cx="4114800" cy="4114800"/>
          </a:xfrm>
          <a:prstGeom prst="rect">
            <a:avLst/>
          </a:prstGeom>
          <a:ln w="38100">
            <a:solidFill>
              <a:schemeClr val="accent1">
                <a:lumMod val="75000"/>
              </a:schemeClr>
            </a:solidFill>
          </a:ln>
        </p:spPr>
      </p:pic>
      <p:pic>
        <p:nvPicPr>
          <p:cNvPr id="14" name="Infant"/>
          <p:cNvPicPr>
            <a:picLocks noChangeAspect="1"/>
          </p:cNvPicPr>
          <p:nvPr/>
        </p:nvPicPr>
        <p:blipFill>
          <a:blip r:embed="rId7"/>
          <a:stretch>
            <a:fillRect/>
          </a:stretch>
        </p:blipFill>
        <p:spPr>
          <a:xfrm>
            <a:off x="4644628" y="771689"/>
            <a:ext cx="4114800" cy="4114800"/>
          </a:xfrm>
          <a:prstGeom prst="rect">
            <a:avLst/>
          </a:prstGeom>
          <a:ln w="38100">
            <a:solidFill>
              <a:schemeClr val="accent1">
                <a:lumMod val="75000"/>
              </a:schemeClr>
            </a:solidFill>
          </a:ln>
        </p:spPr>
      </p:pic>
      <p:sp>
        <p:nvSpPr>
          <p:cNvPr id="15" name="Box1"/>
          <p:cNvSpPr/>
          <p:nvPr/>
        </p:nvSpPr>
        <p:spPr>
          <a:xfrm>
            <a:off x="251460" y="762000"/>
            <a:ext cx="4011930" cy="4074160"/>
          </a:xfrm>
          <a:prstGeom prst="round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400" b="1">
                <a:sym typeface="+mn-ea"/>
              </a:rPr>
              <a:t>Rom 3:10, 23 </a:t>
            </a:r>
            <a:endParaRPr lang="en-US" altLang="en-GB" sz="2400" b="1">
              <a:sym typeface="+mn-ea"/>
            </a:endParaRPr>
          </a:p>
          <a:p>
            <a:pPr algn="l">
              <a:lnSpc>
                <a:spcPct val="100000"/>
              </a:lnSpc>
            </a:pPr>
            <a:r>
              <a:rPr lang="en-US" altLang="en-GB" sz="2400">
                <a:sym typeface="+mn-ea"/>
              </a:rPr>
              <a:t>There is none righteous, no not one. ...All have sinned...</a:t>
            </a:r>
            <a:endParaRPr lang="en-US" altLang="en-GB" sz="2400">
              <a:sym typeface="+mn-ea"/>
            </a:endParaRPr>
          </a:p>
          <a:p>
            <a:pPr algn="l">
              <a:lnSpc>
                <a:spcPct val="100000"/>
              </a:lnSpc>
            </a:pPr>
            <a:r>
              <a:rPr lang="en-US" sz="2000" i="1"/>
              <a:t>Il n'y a pas de juste, pas même un seul. ... tous ont péché </a:t>
            </a:r>
            <a:endParaRPr lang="en-US" sz="2000" i="1"/>
          </a:p>
          <a:p>
            <a:pPr algn="l">
              <a:lnSpc>
                <a:spcPct val="100000"/>
              </a:lnSpc>
            </a:pPr>
            <a:r>
              <a:rPr lang="en-US" sz="2000" i="1"/>
              <a:t>Hakuna mwenye haki, hata mmoja. ...Wote wamefanya </a:t>
            </a:r>
            <a:r>
              <a:rPr lang="en-US" sz="2000" i="1" dirty="0" err="1">
                <a:sym typeface="+mn-ea"/>
              </a:rPr>
              <a:t>z</a:t>
            </a:r>
            <a:r>
              <a:rPr lang="en-US" sz="2000" i="1" dirty="0" err="1" smtClean="0">
                <a:sym typeface="+mn-ea"/>
              </a:rPr>
              <a:t>ambi</a:t>
            </a:r>
            <a:r>
              <a:rPr lang="en-US" sz="2000" i="1"/>
              <a:t>...</a:t>
            </a:r>
            <a:endParaRPr lang="en-US" sz="2000" i="1"/>
          </a:p>
        </p:txBody>
      </p:sp>
      <p:sp>
        <p:nvSpPr>
          <p:cNvPr id="2" name="Num"/>
          <p:cNvSpPr txBox="1"/>
          <p:nvPr>
            <p:custDataLst>
              <p:tags r:id="rId8"/>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4</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28016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2800"/>
              <a:t>Adam sinned; Therefore, </a:t>
            </a:r>
            <a:r>
              <a:rPr lang="en-US" altLang="en-GB" sz="2800" b="1" u="sng"/>
              <a:t>ALL</a:t>
            </a:r>
            <a:r>
              <a:rPr lang="en-US" altLang="en-GB" sz="2800"/>
              <a:t> sons and daughters of Adam have sin</a:t>
            </a:r>
            <a:endParaRPr lang="en-US" altLang="en-GB" sz="2800"/>
          </a:p>
          <a:p>
            <a:pPr marL="0" lvl="0" indent="0" algn="l" rtl="0">
              <a:spcBef>
                <a:spcPts val="0"/>
              </a:spcBef>
              <a:spcAft>
                <a:spcPts val="600"/>
              </a:spcAft>
              <a:buNone/>
            </a:pPr>
            <a:r>
              <a:rPr lang="en-US" altLang="en-GB" sz="2400" i="1"/>
              <a:t>Adam a péché; Par conséquent, </a:t>
            </a:r>
            <a:r>
              <a:rPr lang="en-US" altLang="en-GB" sz="2400" b="1" i="1" u="sng"/>
              <a:t>TOUS</a:t>
            </a:r>
            <a:r>
              <a:rPr lang="en-US" altLang="en-GB" sz="2400" i="1"/>
              <a:t> les fils et filles d’Adam ont du péché</a:t>
            </a:r>
            <a:endParaRPr lang="en-US" altLang="en-GB" sz="2400" i="1"/>
          </a:p>
          <a:p>
            <a:pPr marL="0" lvl="0" indent="0" algn="l" rtl="0">
              <a:spcBef>
                <a:spcPts val="0"/>
              </a:spcBef>
              <a:spcAft>
                <a:spcPts val="600"/>
              </a:spcAft>
              <a:buNone/>
            </a:pPr>
            <a:r>
              <a:rPr lang="en-US" altLang="en-GB" sz="2400" i="1"/>
              <a:t>Adamu </a:t>
            </a:r>
            <a:r>
              <a:rPr lang="en-US" altLang="en-GB" sz="2400" i="1" dirty="0" err="1">
                <a:sym typeface="+mn-ea"/>
              </a:rPr>
              <a:t>alifanya</a:t>
            </a:r>
            <a:r>
              <a:rPr lang="en-US" altLang="en-GB" sz="2400" i="1" dirty="0">
                <a:sym typeface="+mn-ea"/>
              </a:rPr>
              <a:t> </a:t>
            </a:r>
            <a:r>
              <a:rPr lang="en-US" altLang="en-GB" sz="2400" i="1" dirty="0" err="1" smtClean="0">
                <a:sym typeface="+mn-ea"/>
              </a:rPr>
              <a:t>zambi</a:t>
            </a:r>
            <a:r>
              <a:rPr lang="en-US" altLang="en-GB" sz="2400" i="1" dirty="0">
                <a:sym typeface="+mn-ea"/>
              </a:rPr>
              <a:t>; </a:t>
            </a:r>
            <a:r>
              <a:rPr lang="en-US" altLang="en-GB" sz="2400" i="1" dirty="0" err="1">
                <a:sym typeface="+mn-ea"/>
              </a:rPr>
              <a:t>Kwa</a:t>
            </a:r>
            <a:r>
              <a:rPr lang="en-US" altLang="en-GB" sz="2400" i="1" dirty="0">
                <a:sym typeface="+mn-ea"/>
              </a:rPr>
              <a:t> </a:t>
            </a:r>
            <a:r>
              <a:rPr lang="en-US" altLang="en-GB" sz="2400" i="1" dirty="0" err="1">
                <a:sym typeface="+mn-ea"/>
              </a:rPr>
              <a:t>hiyo</a:t>
            </a:r>
            <a:r>
              <a:rPr lang="en-US" altLang="en-GB" sz="2400" i="1" dirty="0">
                <a:sym typeface="+mn-ea"/>
              </a:rPr>
              <a:t>, </a:t>
            </a:r>
            <a:r>
              <a:rPr lang="en-US" altLang="en-GB" sz="2400" i="1" dirty="0" err="1" smtClean="0">
                <a:sym typeface="+mn-ea"/>
              </a:rPr>
              <a:t>wana</a:t>
            </a:r>
            <a:r>
              <a:rPr lang="en-US" altLang="en-GB" sz="2400" i="1" dirty="0" smtClean="0">
                <a:sym typeface="+mn-ea"/>
              </a:rPr>
              <a:t> </a:t>
            </a:r>
            <a:r>
              <a:rPr lang="en-US" altLang="en-GB" sz="2400" b="1" i="1" u="sng" dirty="0" smtClean="0">
                <a:sym typeface="+mn-ea"/>
              </a:rPr>
              <a:t>WOTE</a:t>
            </a:r>
            <a:r>
              <a:rPr lang="en-US" altLang="en-GB" sz="2400" b="1" i="1" dirty="0" smtClean="0">
                <a:sym typeface="+mn-ea"/>
              </a:rPr>
              <a:t> </a:t>
            </a:r>
            <a:r>
              <a:rPr lang="en-US" altLang="en-GB" sz="2400" i="1" dirty="0" err="1">
                <a:sym typeface="+mn-ea"/>
              </a:rPr>
              <a:t>wa</a:t>
            </a:r>
            <a:r>
              <a:rPr lang="en-US" altLang="en-GB" sz="2400" i="1" dirty="0">
                <a:sym typeface="+mn-ea"/>
              </a:rPr>
              <a:t> </a:t>
            </a:r>
            <a:r>
              <a:rPr lang="en-US" altLang="en-GB" sz="2400" i="1" dirty="0" err="1">
                <a:sym typeface="+mn-ea"/>
              </a:rPr>
              <a:t>Adamu</a:t>
            </a:r>
            <a:r>
              <a:rPr lang="en-US" altLang="en-GB" sz="2400" i="1" dirty="0">
                <a:sym typeface="+mn-ea"/>
              </a:rPr>
              <a:t> </a:t>
            </a:r>
            <a:r>
              <a:rPr lang="en-US" altLang="en-GB" sz="2400" i="1" dirty="0" err="1" smtClean="0">
                <a:sym typeface="+mn-ea"/>
              </a:rPr>
              <a:t>walifanya</a:t>
            </a:r>
            <a:r>
              <a:rPr lang="en-US" altLang="en-GB" sz="2400" i="1" dirty="0" smtClean="0">
                <a:sym typeface="+mn-ea"/>
              </a:rPr>
              <a:t> </a:t>
            </a:r>
            <a:r>
              <a:rPr lang="en-US" altLang="en-GB" sz="2400" i="1" dirty="0" err="1" smtClean="0">
                <a:sym typeface="+mn-ea"/>
              </a:rPr>
              <a:t>zambi</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8229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Who has sin?</a:t>
            </a:r>
            <a:endParaRPr lang="en-US" altLang="en-GB">
              <a:latin typeface="Arial" panose="020B0604020202020204" pitchFamily="34" charset="0"/>
              <a:cs typeface="Arial" panose="020B0604020202020204" pitchFamily="34" charset="0"/>
            </a:endParaRPr>
          </a:p>
        </p:txBody>
      </p:sp>
      <p:sp>
        <p:nvSpPr>
          <p:cNvPr id="3" name="Verses"/>
          <p:cNvSpPr txBox="1"/>
          <p:nvPr/>
        </p:nvSpPr>
        <p:spPr>
          <a:xfrm>
            <a:off x="107315" y="4596130"/>
            <a:ext cx="8939530" cy="398780"/>
          </a:xfrm>
          <a:prstGeom prst="rect">
            <a:avLst/>
          </a:prstGeom>
          <a:noFill/>
        </p:spPr>
        <p:txBody>
          <a:bodyPr wrap="square" rtlCol="0" anchor="t">
            <a:spAutoFit/>
          </a:bodyPr>
          <a:p>
            <a:pPr marL="0" lvl="0" indent="0" algn="ctr" rtl="0">
              <a:spcBef>
                <a:spcPts val="0"/>
              </a:spcBef>
              <a:spcAft>
                <a:spcPts val="600"/>
              </a:spcAft>
              <a:buNone/>
            </a:pPr>
            <a:r>
              <a:rPr lang="en-US" altLang="en-GB" sz="2000">
                <a:solidFill>
                  <a:schemeClr val="accent2">
                    <a:lumMod val="20000"/>
                    <a:lumOff val="80000"/>
                  </a:schemeClr>
                </a:solidFill>
                <a:sym typeface="+mn-ea"/>
              </a:rPr>
              <a:t>Job 15:14; Psalms 53:2-3; Romans 3:10-12; Romans 3:23; Romans 5:12 </a:t>
            </a:r>
            <a:endParaRPr lang="en-US" altLang="en-GB" sz="2000">
              <a:solidFill>
                <a:schemeClr val="accent2">
                  <a:lumMod val="20000"/>
                  <a:lumOff val="80000"/>
                </a:schemeClr>
              </a:solidFill>
              <a:sym typeface="+mn-ea"/>
            </a:endParaRPr>
          </a:p>
        </p:txBody>
      </p:sp>
      <p:sp>
        <p:nvSpPr>
          <p:cNvPr id="2" name="Title"/>
          <p:cNvSpPr txBox="1"/>
          <p:nvPr>
            <p:custDataLst>
              <p:tags r:id="rId1"/>
            </p:custDataLst>
          </p:nvPr>
        </p:nvSpPr>
        <p:spPr>
          <a:xfrm>
            <a:off x="1187450" y="182880"/>
            <a:ext cx="6334760" cy="62484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4400">
                <a:gradFill>
                  <a:gsLst>
                    <a:gs pos="0">
                      <a:srgbClr val="FECF40"/>
                    </a:gs>
                    <a:gs pos="100000">
                      <a:srgbClr val="846C21"/>
                    </a:gs>
                  </a:gsLst>
                  <a:lin ang="5400000" scaled="0"/>
                </a:gradFill>
                <a:latin typeface="Impact" panose="020B0806030902050204" charset="0"/>
                <a:ea typeface="Tahoma" panose="020B0604030504040204" charset="0"/>
                <a:cs typeface="Impact" panose="020B0806030902050204" charset="0"/>
                <a:sym typeface="Tahoma" panose="020B0604030504040204" charset="0"/>
              </a:rPr>
              <a:t>Passons en revue</a:t>
            </a:r>
            <a:endParaRPr lang="en-US" altLang="en-GB" sz="4400">
              <a:gradFill>
                <a:gsLst>
                  <a:gs pos="0">
                    <a:srgbClr val="FECF40"/>
                  </a:gs>
                  <a:gs pos="100000">
                    <a:srgbClr val="846C21"/>
                  </a:gs>
                </a:gsLst>
                <a:lin ang="5400000" scaled="0"/>
              </a:gradFill>
              <a:latin typeface="Impact" panose="020B0806030902050204" charset="0"/>
              <a:ea typeface="Tahoma" panose="020B0604030504040204" charset="0"/>
              <a:cs typeface="Impact" panose="020B0806030902050204" charset="0"/>
              <a:sym typeface="Tahoma" panose="020B060403050404020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1</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507095"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What does ‘Gospel’ mean?</a:t>
            </a:r>
            <a:br>
              <a:rPr lang="en-US" altLang="en-GB" sz="4400"/>
            </a:br>
            <a:r>
              <a:rPr lang="en-US" altLang="en-GB" sz="3200" i="1"/>
              <a:t>Que signifie « Évangile » ?</a:t>
            </a:r>
            <a:br>
              <a:rPr lang="en-US" altLang="en-GB" sz="3200" i="1"/>
            </a:br>
            <a:r>
              <a:rPr lang="en-US" altLang="en-GB" sz="3200" i="1"/>
              <a:t>Je, ‘Injili’ inamaanisha nini?</a:t>
            </a:r>
            <a:endParaRPr lang="en-US" altLang="en-GB" sz="3200" i="1"/>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280160"/>
            <a:ext cx="8214360" cy="3478530"/>
          </a:xfrm>
          <a:prstGeom prst="rect">
            <a:avLst/>
          </a:prstGeom>
        </p:spPr>
        <p:txBody>
          <a:bodyPr spcFirstLastPara="1" wrap="square" lIns="0" tIns="0" rIns="0" bIns="0" anchor="t" anchorCtr="0">
            <a:noAutofit/>
          </a:bodyPr>
          <a:lstStyle/>
          <a:p>
            <a:pPr marL="447040" lvl="0" indent="-447040" algn="l" rtl="0">
              <a:spcBef>
                <a:spcPts val="0"/>
              </a:spcBef>
              <a:spcAft>
                <a:spcPts val="600"/>
              </a:spcAft>
              <a:buNone/>
            </a:pPr>
            <a:r>
              <a:rPr lang="en-US" altLang="en-GB" sz="2400">
                <a:sym typeface="+mn-ea"/>
              </a:rPr>
              <a:t>1. Personal sins: a) comission &amp; b) omission</a:t>
            </a:r>
            <a:br>
              <a:rPr lang="en-US" altLang="en-GB" sz="2400">
                <a:sym typeface="+mn-ea"/>
              </a:rPr>
            </a:br>
            <a:r>
              <a:rPr lang="en-US" altLang="en-GB" sz="2000" i="1">
                <a:sym typeface="+mn-ea"/>
              </a:rPr>
              <a:t>Péchés personnels: a) commission et b) omission</a:t>
            </a:r>
            <a:br>
              <a:rPr lang="en-US" altLang="en-GB" sz="2000" i="1">
                <a:sym typeface="+mn-ea"/>
              </a:rPr>
            </a:br>
            <a:r>
              <a:rPr lang="en-US" altLang="en-GB" sz="2000" i="1" dirty="0" err="1">
                <a:sym typeface="+mn-ea"/>
              </a:rPr>
              <a:t>Z</a:t>
            </a:r>
            <a:r>
              <a:rPr lang="en-US" altLang="en-GB" sz="2000" i="1" dirty="0" err="1" smtClean="0">
                <a:sym typeface="+mn-ea"/>
              </a:rPr>
              <a:t>ambi</a:t>
            </a:r>
            <a:r>
              <a:rPr lang="en-US" altLang="en-GB" sz="2000" i="1" dirty="0" smtClean="0">
                <a:sym typeface="+mn-ea"/>
              </a:rPr>
              <a:t> </a:t>
            </a:r>
            <a:r>
              <a:rPr lang="en-US" altLang="en-GB" sz="2000" i="1" dirty="0" err="1">
                <a:sym typeface="+mn-ea"/>
              </a:rPr>
              <a:t>za</a:t>
            </a:r>
            <a:r>
              <a:rPr lang="en-US" altLang="en-GB" sz="2000" i="1" dirty="0">
                <a:sym typeface="+mn-ea"/>
              </a:rPr>
              <a:t> </a:t>
            </a:r>
            <a:r>
              <a:rPr lang="en-US" altLang="en-GB" sz="2000" i="1" dirty="0" err="1">
                <a:sym typeface="+mn-ea"/>
              </a:rPr>
              <a:t>Kibinafsi</a:t>
            </a:r>
            <a:r>
              <a:rPr lang="en-US" altLang="en-GB" sz="2000" i="1" dirty="0">
                <a:sym typeface="+mn-ea"/>
              </a:rPr>
              <a:t>: a) </a:t>
            </a:r>
            <a:r>
              <a:rPr lang="en-US" altLang="en-GB" sz="2000" i="1" dirty="0" err="1" smtClean="0">
                <a:sym typeface="+mn-ea"/>
              </a:rPr>
              <a:t>kutenda</a:t>
            </a:r>
            <a:r>
              <a:rPr lang="en-US" altLang="en-GB" sz="2000" i="1" dirty="0" smtClean="0">
                <a:sym typeface="+mn-ea"/>
              </a:rPr>
              <a:t> </a:t>
            </a:r>
            <a:r>
              <a:rPr lang="en-US" altLang="en-GB" sz="2000" i="1" dirty="0" err="1" smtClean="0">
                <a:sym typeface="+mn-ea"/>
              </a:rPr>
              <a:t>na</a:t>
            </a:r>
            <a:r>
              <a:rPr lang="en-US" altLang="en-GB" sz="2000" i="1" dirty="0" smtClean="0">
                <a:sym typeface="+mn-ea"/>
              </a:rPr>
              <a:t> b) </a:t>
            </a:r>
            <a:r>
              <a:rPr lang="en-US" altLang="en-GB" sz="2000" i="1" dirty="0" err="1" smtClean="0">
                <a:sym typeface="+mn-ea"/>
              </a:rPr>
              <a:t>kutotenda</a:t>
            </a:r>
            <a:endParaRPr lang="en-US" altLang="en-GB" sz="2000" i="1" dirty="0">
              <a:sym typeface="+mn-ea"/>
            </a:endParaRPr>
          </a:p>
          <a:p>
            <a:pPr marL="447040" lvl="0" indent="-447040" algn="l" rtl="0">
              <a:spcBef>
                <a:spcPts val="0"/>
              </a:spcBef>
              <a:spcAft>
                <a:spcPts val="600"/>
              </a:spcAft>
              <a:buNone/>
            </a:pPr>
            <a:r>
              <a:rPr lang="en-US" altLang="en-GB" sz="2000" dirty="0">
                <a:sym typeface="+mn-ea"/>
              </a:rPr>
              <a:t>2. </a:t>
            </a:r>
            <a:r>
              <a:rPr lang="en-US" altLang="en-GB" sz="2400" dirty="0">
                <a:sym typeface="+mn-ea"/>
              </a:rPr>
              <a:t>Original sin</a:t>
            </a:r>
            <a:br>
              <a:rPr lang="en-US" altLang="en-GB" sz="2400" dirty="0">
                <a:sym typeface="+mn-ea"/>
              </a:rPr>
            </a:br>
            <a:r>
              <a:rPr lang="en-US" altLang="en-GB" sz="2000" i="1" dirty="0" err="1">
                <a:sym typeface="+mn-ea"/>
              </a:rPr>
              <a:t>Péché</a:t>
            </a:r>
            <a:r>
              <a:rPr lang="en-US" altLang="en-GB" sz="2000" i="1" dirty="0">
                <a:sym typeface="+mn-ea"/>
              </a:rPr>
              <a:t> </a:t>
            </a:r>
            <a:r>
              <a:rPr lang="en-US" altLang="en-GB" sz="2000" i="1" dirty="0" err="1">
                <a:sym typeface="+mn-ea"/>
              </a:rPr>
              <a:t>originel</a:t>
            </a:r>
            <a:br>
              <a:rPr lang="en-US" altLang="en-GB" sz="2000" i="1" dirty="0">
                <a:sym typeface="+mn-ea"/>
              </a:rPr>
            </a:br>
            <a:r>
              <a:rPr lang="en-US" altLang="en-GB" sz="2000" i="1" dirty="0" err="1">
                <a:sym typeface="+mn-ea"/>
              </a:rPr>
              <a:t>z</a:t>
            </a:r>
            <a:r>
              <a:rPr lang="en-US" altLang="en-GB" sz="2000" i="1" dirty="0" err="1" smtClean="0">
                <a:sym typeface="+mn-ea"/>
              </a:rPr>
              <a:t>ambi</a:t>
            </a:r>
            <a:r>
              <a:rPr lang="en-US" altLang="en-GB" sz="2000" i="1" dirty="0" smtClean="0">
                <a:sym typeface="+mn-ea"/>
              </a:rPr>
              <a:t> </a:t>
            </a:r>
            <a:r>
              <a:rPr lang="en-US" altLang="en-GB" sz="2000" i="1" dirty="0" err="1">
                <a:sym typeface="+mn-ea"/>
              </a:rPr>
              <a:t>ya</a:t>
            </a:r>
            <a:r>
              <a:rPr lang="en-US" altLang="en-GB" sz="2000" i="1" dirty="0">
                <a:sym typeface="+mn-ea"/>
              </a:rPr>
              <a:t> </a:t>
            </a:r>
            <a:r>
              <a:rPr lang="en-US" altLang="en-GB" sz="2000" i="1" dirty="0" err="1">
                <a:sym typeface="+mn-ea"/>
              </a:rPr>
              <a:t>asili</a:t>
            </a:r>
            <a:endParaRPr lang="en-US" altLang="en-GB" sz="2000" i="1" dirty="0"/>
          </a:p>
          <a:p>
            <a:pPr marL="447040" lvl="0" indent="-447040" algn="l" rtl="0">
              <a:spcBef>
                <a:spcPts val="0"/>
              </a:spcBef>
              <a:spcAft>
                <a:spcPts val="600"/>
              </a:spcAft>
              <a:buNone/>
            </a:pPr>
            <a:r>
              <a:rPr lang="en-US" altLang="en-GB" sz="2400">
                <a:sym typeface="+mn-ea"/>
              </a:rPr>
              <a:t>3. Imputed sin</a:t>
            </a:r>
            <a:br>
              <a:rPr lang="en-US" altLang="en-GB" sz="2400">
                <a:sym typeface="+mn-ea"/>
              </a:rPr>
            </a:br>
            <a:r>
              <a:rPr lang="en-US" altLang="en-GB" sz="2000" i="1">
                <a:sym typeface="+mn-ea"/>
              </a:rPr>
              <a:t>Péché imputé</a:t>
            </a:r>
            <a:br>
              <a:rPr lang="en-US" altLang="en-GB" sz="2000" i="1">
                <a:sym typeface="+mn-ea"/>
              </a:rPr>
            </a:br>
            <a:r>
              <a:rPr lang="en-US" altLang="en-GB" sz="2000" i="1">
                <a:sym typeface="+mn-ea"/>
              </a:rPr>
              <a:t>Kuhesabiwa zambi</a:t>
            </a:r>
            <a:endParaRPr lang="en-US" altLang="en-GB" sz="20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8229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Three kinds of sin</a:t>
            </a:r>
            <a:endParaRPr lang="en-US" altLang="en-GB">
              <a:latin typeface="Arial" panose="020B0604020202020204" pitchFamily="34" charset="0"/>
              <a:cs typeface="Arial" panose="020B0604020202020204" pitchFamily="34" charset="0"/>
            </a:endParaRPr>
          </a:p>
        </p:txBody>
      </p:sp>
      <p:sp>
        <p:nvSpPr>
          <p:cNvPr id="2" name="Num"/>
          <p:cNvSpPr txBox="1"/>
          <p:nvPr>
            <p:custDataLst>
              <p:tags r:id="rId1"/>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Revue</a:t>
            </a:r>
            <a:endParaRPr lang="en-US" altLang="en-GB" sz="3200">
              <a:solidFill>
                <a:schemeClr val="accent1"/>
              </a:solidFill>
              <a:effectLst>
                <a:outerShdw blurRad="50800" dist="38100" dir="2700000" algn="tl" rotWithShape="0">
                  <a:prstClr val="black">
                    <a:alpha val="40000"/>
                  </a:prstClr>
                </a:outerShdw>
              </a:effectLst>
            </a:endParaRPr>
          </a:p>
        </p:txBody>
      </p:sp>
      <p:sp>
        <p:nvSpPr>
          <p:cNvPr id="3" name="Title"/>
          <p:cNvSpPr txBox="1"/>
          <p:nvPr>
            <p:custDataLst>
              <p:tags r:id="rId2"/>
            </p:custDataLst>
          </p:nvPr>
        </p:nvSpPr>
        <p:spPr>
          <a:xfrm>
            <a:off x="1187450" y="182880"/>
            <a:ext cx="6334760" cy="86868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4400">
                <a:gradFill>
                  <a:gsLst>
                    <a:gs pos="0">
                      <a:srgbClr val="FECF40"/>
                    </a:gs>
                    <a:gs pos="100000">
                      <a:srgbClr val="846C21"/>
                    </a:gs>
                  </a:gsLst>
                  <a:lin ang="5400000" scaled="0"/>
                </a:gradFill>
                <a:latin typeface="Impact" panose="020B0806030902050204" charset="0"/>
                <a:ea typeface="Tahoma" panose="020B0604030504040204" charset="0"/>
                <a:cs typeface="Impact" panose="020B0806030902050204" charset="0"/>
                <a:sym typeface="Tahoma" panose="020B0604030504040204" charset="0"/>
              </a:rPr>
              <a:t>Passons en revue</a:t>
            </a:r>
            <a:endParaRPr lang="en-US" altLang="en-GB" sz="4400">
              <a:gradFill>
                <a:gsLst>
                  <a:gs pos="0">
                    <a:srgbClr val="FECF40"/>
                  </a:gs>
                  <a:gs pos="100000">
                    <a:srgbClr val="846C21"/>
                  </a:gs>
                </a:gsLst>
                <a:lin ang="5400000" scaled="0"/>
              </a:gradFill>
              <a:latin typeface="Impact" panose="020B0806030902050204" charset="0"/>
              <a:ea typeface="Tahoma" panose="020B0604030504040204" charset="0"/>
              <a:cs typeface="Impact" panose="020B0806030902050204" charset="0"/>
              <a:sym typeface="Tahoma" panose="020B060403050404020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5</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What is the consequence of sin?</a:t>
            </a:r>
            <a:br>
              <a:rPr lang="en-US" altLang="en-GB"/>
            </a:br>
            <a:r>
              <a:rPr lang="en-US" altLang="en-GB" sz="3200" i="1"/>
              <a:t>Quelle est la conséquence du péché</a:t>
            </a:r>
            <a:r>
              <a:rPr lang="en-US" altLang="en-GB" sz="3200" i="1"/>
              <a:t>?</a:t>
            </a:r>
            <a:br>
              <a:rPr lang="en-US" altLang="en-GB" sz="3200" i="1"/>
            </a:br>
            <a:r>
              <a:rPr lang="en-US" altLang="en-GB" sz="3200" i="1"/>
              <a:t>Nini matokeo ya zambi</a:t>
            </a:r>
            <a:r>
              <a:rPr lang="en-US" altLang="en-GB" sz="3200" i="1"/>
              <a:t>?</a:t>
            </a:r>
            <a:br>
              <a:rPr lang="en-US" altLang="en-GB" sz="3200" i="1"/>
            </a:br>
            <a:br>
              <a:rPr lang="en-US" altLang="en-GB"/>
            </a:b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Wrong ideas</a:t>
            </a:r>
            <a:endParaRPr lang="en-US" altLang="en-GB">
              <a:latin typeface="Arial" panose="020B0604020202020204" pitchFamily="34" charset="0"/>
              <a:cs typeface="Arial" panose="020B0604020202020204" pitchFamily="34" charset="0"/>
            </a:endParaRPr>
          </a:p>
        </p:txBody>
      </p:sp>
      <p:grpSp>
        <p:nvGrpSpPr>
          <p:cNvPr id="39" name="Group 38"/>
          <p:cNvGrpSpPr/>
          <p:nvPr/>
        </p:nvGrpSpPr>
        <p:grpSpPr>
          <a:xfrm rot="0">
            <a:off x="3969385" y="670560"/>
            <a:ext cx="1237615" cy="3918585"/>
            <a:chOff x="6716" y="836"/>
            <a:chExt cx="2268" cy="7182"/>
          </a:xfrm>
        </p:grpSpPr>
        <p:grpSp>
          <p:nvGrpSpPr>
            <p:cNvPr id="36" name="Group 35"/>
            <p:cNvGrpSpPr/>
            <p:nvPr/>
          </p:nvGrpSpPr>
          <p:grpSpPr>
            <a:xfrm>
              <a:off x="6754" y="836"/>
              <a:ext cx="2154" cy="7182"/>
              <a:chOff x="6746" y="836"/>
              <a:chExt cx="2154" cy="7182"/>
            </a:xfrm>
          </p:grpSpPr>
          <p:grpSp>
            <p:nvGrpSpPr>
              <p:cNvPr id="34" name="Group 33"/>
              <p:cNvGrpSpPr/>
              <p:nvPr/>
            </p:nvGrpSpPr>
            <p:grpSpPr>
              <a:xfrm>
                <a:off x="6746" y="1432"/>
                <a:ext cx="2154" cy="6586"/>
                <a:chOff x="6746" y="1432"/>
                <a:chExt cx="2154" cy="6586"/>
              </a:xfrm>
            </p:grpSpPr>
            <p:sp>
              <p:nvSpPr>
                <p:cNvPr id="20" name="Rectangles 19"/>
                <p:cNvSpPr/>
                <p:nvPr/>
              </p:nvSpPr>
              <p:spPr>
                <a:xfrm>
                  <a:off x="7695" y="1432"/>
                  <a:ext cx="258" cy="64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1371600" lvl="3" indent="457200" algn="ctr"/>
                  <a:endParaRPr lang="en-US"/>
                </a:p>
              </p:txBody>
            </p:sp>
            <p:sp>
              <p:nvSpPr>
                <p:cNvPr id="32" name="Rounded Rectangle 31"/>
                <p:cNvSpPr/>
                <p:nvPr/>
              </p:nvSpPr>
              <p:spPr>
                <a:xfrm>
                  <a:off x="6963" y="7657"/>
                  <a:ext cx="1721" cy="223"/>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3" name="Rounded Rectangle 32"/>
                <p:cNvSpPr/>
                <p:nvPr/>
              </p:nvSpPr>
              <p:spPr>
                <a:xfrm>
                  <a:off x="6746" y="7796"/>
                  <a:ext cx="2155" cy="223"/>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5" name="Freeform 34"/>
              <p:cNvSpPr/>
              <p:nvPr/>
            </p:nvSpPr>
            <p:spPr>
              <a:xfrm>
                <a:off x="7356" y="836"/>
                <a:ext cx="933" cy="8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00" h="1020">
                    <a:moveTo>
                      <a:pt x="400" y="0"/>
                    </a:moveTo>
                    <a:cubicBezTo>
                      <a:pt x="944" y="455"/>
                      <a:pt x="832" y="842"/>
                      <a:pt x="649" y="887"/>
                    </a:cubicBezTo>
                    <a:lnTo>
                      <a:pt x="638" y="890"/>
                    </a:lnTo>
                    <a:lnTo>
                      <a:pt x="635" y="895"/>
                    </a:lnTo>
                    <a:cubicBezTo>
                      <a:pt x="584" y="970"/>
                      <a:pt x="498" y="1020"/>
                      <a:pt x="400" y="1020"/>
                    </a:cubicBezTo>
                    <a:cubicBezTo>
                      <a:pt x="302" y="1020"/>
                      <a:pt x="216" y="970"/>
                      <a:pt x="165" y="895"/>
                    </a:cubicBezTo>
                    <a:lnTo>
                      <a:pt x="161" y="890"/>
                    </a:lnTo>
                    <a:lnTo>
                      <a:pt x="150" y="887"/>
                    </a:lnTo>
                    <a:cubicBezTo>
                      <a:pt x="-32" y="842"/>
                      <a:pt x="-145" y="455"/>
                      <a:pt x="400" y="0"/>
                    </a:cubicBezTo>
                    <a:close/>
                  </a:path>
                </a:pathLst>
              </a:custGeom>
              <a:solidFill>
                <a:schemeClr val="accent1">
                  <a:lumMod val="75000"/>
                </a:schemeClr>
              </a:solid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grpSp>
        <p:sp>
          <p:nvSpPr>
            <p:cNvPr id="37" name="Heart 36"/>
            <p:cNvSpPr/>
            <p:nvPr/>
          </p:nvSpPr>
          <p:spPr>
            <a:xfrm>
              <a:off x="6716" y="3370"/>
              <a:ext cx="2268" cy="2154"/>
            </a:xfrm>
            <a:prstGeom prst="heart">
              <a:avLst/>
            </a:prstGeom>
            <a:gradFill>
              <a:gsLst>
                <a:gs pos="0">
                  <a:srgbClr val="FE4444"/>
                </a:gs>
                <a:gs pos="100000">
                  <a:srgbClr val="832B2B"/>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30" name="Group 29"/>
          <p:cNvGrpSpPr/>
          <p:nvPr/>
        </p:nvGrpSpPr>
        <p:grpSpPr>
          <a:xfrm rot="0">
            <a:off x="2654300" y="821055"/>
            <a:ext cx="3847465" cy="984885"/>
            <a:chOff x="4358" y="446"/>
            <a:chExt cx="11419" cy="2923"/>
          </a:xfrm>
        </p:grpSpPr>
        <p:grpSp>
          <p:nvGrpSpPr>
            <p:cNvPr id="17" name="Group 16"/>
            <p:cNvGrpSpPr/>
            <p:nvPr/>
          </p:nvGrpSpPr>
          <p:grpSpPr>
            <a:xfrm>
              <a:off x="8792" y="446"/>
              <a:ext cx="2552" cy="2923"/>
              <a:chOff x="8834" y="446"/>
              <a:chExt cx="2552" cy="2923"/>
            </a:xfrm>
          </p:grpSpPr>
          <p:sp>
            <p:nvSpPr>
              <p:cNvPr id="21" name="Freeform 20"/>
              <p:cNvSpPr/>
              <p:nvPr/>
            </p:nvSpPr>
            <p:spPr>
              <a:xfrm rot="18900000">
                <a:off x="8834" y="446"/>
                <a:ext cx="2552" cy="2556"/>
              </a:xfrm>
              <a:custGeom>
                <a:avLst/>
                <a:gdLst>
                  <a:gd name="connsiteX0" fmla="*/ 0 w 2552"/>
                  <a:gd name="connsiteY0" fmla="*/ 2103 h 2556"/>
                  <a:gd name="connsiteX1" fmla="*/ 454 w 2552"/>
                  <a:gd name="connsiteY1" fmla="*/ 1649 h 2556"/>
                  <a:gd name="connsiteX2" fmla="*/ 2552 w 2552"/>
                  <a:gd name="connsiteY2" fmla="*/ 0 h 2556"/>
                  <a:gd name="connsiteX3" fmla="*/ 907 w 2552"/>
                  <a:gd name="connsiteY3" fmla="*/ 2103 h 2556"/>
                  <a:gd name="connsiteX4" fmla="*/ 454 w 2552"/>
                  <a:gd name="connsiteY4" fmla="*/ 2556 h 2556"/>
                  <a:gd name="connsiteX5" fmla="*/ 0 w 2552"/>
                  <a:gd name="connsiteY5" fmla="*/ 2103 h 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 h="2556">
                    <a:moveTo>
                      <a:pt x="0" y="2103"/>
                    </a:moveTo>
                    <a:cubicBezTo>
                      <a:pt x="0" y="1852"/>
                      <a:pt x="203" y="1649"/>
                      <a:pt x="454" y="1649"/>
                    </a:cubicBezTo>
                    <a:cubicBezTo>
                      <a:pt x="756" y="1649"/>
                      <a:pt x="2249" y="302"/>
                      <a:pt x="2552" y="0"/>
                    </a:cubicBezTo>
                    <a:cubicBezTo>
                      <a:pt x="2249" y="302"/>
                      <a:pt x="907" y="1800"/>
                      <a:pt x="907" y="2103"/>
                    </a:cubicBezTo>
                    <a:cubicBezTo>
                      <a:pt x="907" y="2353"/>
                      <a:pt x="704" y="2556"/>
                      <a:pt x="454" y="2556"/>
                    </a:cubicBezTo>
                    <a:cubicBezTo>
                      <a:pt x="203" y="2556"/>
                      <a:pt x="0" y="2353"/>
                      <a:pt x="0" y="2103"/>
                    </a:cubicBezTo>
                    <a:close/>
                  </a:path>
                </a:pathLst>
              </a:cu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 name="Oval 18"/>
              <p:cNvSpPr/>
              <p:nvPr/>
            </p:nvSpPr>
            <p:spPr>
              <a:xfrm>
                <a:off x="9600" y="2349"/>
                <a:ext cx="1020" cy="1020"/>
              </a:xfrm>
              <a:prstGeom prst="ellipse">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4" name="Group 23"/>
            <p:cNvGrpSpPr/>
            <p:nvPr/>
          </p:nvGrpSpPr>
          <p:grpSpPr>
            <a:xfrm>
              <a:off x="4358" y="1907"/>
              <a:ext cx="11419" cy="868"/>
              <a:chOff x="3023" y="2926"/>
              <a:chExt cx="11419" cy="868"/>
            </a:xfrm>
          </p:grpSpPr>
          <p:sp>
            <p:nvSpPr>
              <p:cNvPr id="18" name="Freeform 17"/>
              <p:cNvSpPr/>
              <p:nvPr/>
            </p:nvSpPr>
            <p:spPr>
              <a:xfrm rot="720000">
                <a:off x="3023" y="2926"/>
                <a:ext cx="5803" cy="868"/>
              </a:xfrm>
              <a:custGeom>
                <a:avLst/>
                <a:gdLst>
                  <a:gd name="connsiteX0" fmla="*/ 6482 w 6564"/>
                  <a:gd name="connsiteY0" fmla="*/ 639 h 1761"/>
                  <a:gd name="connsiteX1" fmla="*/ 6564 w 6564"/>
                  <a:gd name="connsiteY1" fmla="*/ 1175 h 1761"/>
                  <a:gd name="connsiteX2" fmla="*/ 0 w 6564"/>
                  <a:gd name="connsiteY2" fmla="*/ 1761 h 1761"/>
                  <a:gd name="connsiteX3" fmla="*/ 6482 w 6564"/>
                  <a:gd name="connsiteY3" fmla="*/ 639 h 1761"/>
                </a:gdLst>
                <a:ahLst/>
                <a:cxnLst>
                  <a:cxn ang="0">
                    <a:pos x="connsiteX0" y="connsiteY0"/>
                  </a:cxn>
                  <a:cxn ang="0">
                    <a:pos x="connsiteX1" y="connsiteY1"/>
                  </a:cxn>
                  <a:cxn ang="0">
                    <a:pos x="connsiteX2" y="connsiteY2"/>
                  </a:cxn>
                  <a:cxn ang="0">
                    <a:pos x="connsiteX3" y="connsiteY3"/>
                  </a:cxn>
                </a:cxnLst>
                <a:rect l="l" t="t" r="r" b="b"/>
                <a:pathLst>
                  <a:path w="6564" h="1761">
                    <a:moveTo>
                      <a:pt x="6482" y="639"/>
                    </a:moveTo>
                    <a:lnTo>
                      <a:pt x="6564" y="1175"/>
                    </a:lnTo>
                    <a:cubicBezTo>
                      <a:pt x="1885" y="-300"/>
                      <a:pt x="1887" y="846"/>
                      <a:pt x="0" y="1761"/>
                    </a:cubicBezTo>
                    <a:cubicBezTo>
                      <a:pt x="2288" y="123"/>
                      <a:pt x="1600" y="-632"/>
                      <a:pt x="6482" y="639"/>
                    </a:cubicBezTo>
                    <a:close/>
                  </a:path>
                </a:pathLst>
              </a:custGeom>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sp>
            <p:nvSpPr>
              <p:cNvPr id="23" name="Freeform 22"/>
              <p:cNvSpPr/>
              <p:nvPr/>
            </p:nvSpPr>
            <p:spPr>
              <a:xfrm rot="20880000" flipH="1">
                <a:off x="8640" y="2926"/>
                <a:ext cx="5803" cy="868"/>
              </a:xfrm>
              <a:custGeom>
                <a:avLst/>
                <a:gdLst>
                  <a:gd name="connsiteX0" fmla="*/ 6482 w 6564"/>
                  <a:gd name="connsiteY0" fmla="*/ 639 h 1761"/>
                  <a:gd name="connsiteX1" fmla="*/ 6564 w 6564"/>
                  <a:gd name="connsiteY1" fmla="*/ 1175 h 1761"/>
                  <a:gd name="connsiteX2" fmla="*/ 0 w 6564"/>
                  <a:gd name="connsiteY2" fmla="*/ 1761 h 1761"/>
                  <a:gd name="connsiteX3" fmla="*/ 6482 w 6564"/>
                  <a:gd name="connsiteY3" fmla="*/ 639 h 1761"/>
                </a:gdLst>
                <a:ahLst/>
                <a:cxnLst>
                  <a:cxn ang="0">
                    <a:pos x="connsiteX0" y="connsiteY0"/>
                  </a:cxn>
                  <a:cxn ang="0">
                    <a:pos x="connsiteX1" y="connsiteY1"/>
                  </a:cxn>
                  <a:cxn ang="0">
                    <a:pos x="connsiteX2" y="connsiteY2"/>
                  </a:cxn>
                  <a:cxn ang="0">
                    <a:pos x="connsiteX3" y="connsiteY3"/>
                  </a:cxn>
                </a:cxnLst>
                <a:rect l="l" t="t" r="r" b="b"/>
                <a:pathLst>
                  <a:path w="6564" h="1761">
                    <a:moveTo>
                      <a:pt x="6482" y="639"/>
                    </a:moveTo>
                    <a:lnTo>
                      <a:pt x="6564" y="1175"/>
                    </a:lnTo>
                    <a:cubicBezTo>
                      <a:pt x="1885" y="-300"/>
                      <a:pt x="1887" y="846"/>
                      <a:pt x="0" y="1761"/>
                    </a:cubicBezTo>
                    <a:cubicBezTo>
                      <a:pt x="2288" y="123"/>
                      <a:pt x="1600" y="-632"/>
                      <a:pt x="6482" y="639"/>
                    </a:cubicBezTo>
                    <a:close/>
                  </a:path>
                </a:pathLst>
              </a:custGeom>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grpSp>
      </p:grpSp>
      <p:grpSp>
        <p:nvGrpSpPr>
          <p:cNvPr id="12" name="Group 11"/>
          <p:cNvGrpSpPr/>
          <p:nvPr/>
        </p:nvGrpSpPr>
        <p:grpSpPr>
          <a:xfrm rot="0">
            <a:off x="1718310" y="1393190"/>
            <a:ext cx="1856740" cy="2291080"/>
            <a:chOff x="576" y="3138"/>
            <a:chExt cx="3403" cy="4199"/>
          </a:xfrm>
        </p:grpSpPr>
        <p:sp>
          <p:nvSpPr>
            <p:cNvPr id="13" name="Freeform 12"/>
            <p:cNvSpPr/>
            <p:nvPr/>
          </p:nvSpPr>
          <p:spPr>
            <a:xfrm>
              <a:off x="577" y="6885"/>
              <a:ext cx="3402" cy="453"/>
            </a:xfrm>
            <a:custGeom>
              <a:avLst/>
              <a:gdLst/>
              <a:ahLst/>
              <a:cxnLst>
                <a:cxn ang="3">
                  <a:pos x="hc" y="t"/>
                </a:cxn>
                <a:cxn ang="cd2">
                  <a:pos x="l" y="vc"/>
                </a:cxn>
                <a:cxn ang="cd4">
                  <a:pos x="hc" y="b"/>
                </a:cxn>
                <a:cxn ang="0">
                  <a:pos x="r" y="vc"/>
                </a:cxn>
              </a:cxnLst>
              <a:rect l="l" t="t" r="r" b="b"/>
              <a:pathLst>
                <a:path w="3402" h="453">
                  <a:moveTo>
                    <a:pt x="0" y="0"/>
                  </a:moveTo>
                  <a:lnTo>
                    <a:pt x="3402" y="0"/>
                  </a:lnTo>
                  <a:lnTo>
                    <a:pt x="3402" y="23"/>
                  </a:lnTo>
                  <a:cubicBezTo>
                    <a:pt x="3402" y="260"/>
                    <a:pt x="3209" y="453"/>
                    <a:pt x="2972" y="453"/>
                  </a:cubicBezTo>
                  <a:lnTo>
                    <a:pt x="430" y="453"/>
                  </a:lnTo>
                  <a:cubicBezTo>
                    <a:pt x="193" y="453"/>
                    <a:pt x="0" y="260"/>
                    <a:pt x="0" y="23"/>
                  </a:cubicBezTo>
                  <a:lnTo>
                    <a:pt x="0" y="0"/>
                  </a:lnTo>
                  <a:close/>
                </a:path>
              </a:pathLst>
            </a:custGeom>
            <a:gradFill>
              <a:gsLst>
                <a:gs pos="24000">
                  <a:schemeClr val="accent1">
                    <a:lumMod val="20000"/>
                    <a:lumOff val="80000"/>
                  </a:schemeClr>
                </a:gs>
                <a:gs pos="100000">
                  <a:schemeClr val="accent1">
                    <a:lumMod val="75000"/>
                  </a:schemeClr>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sp>
          <p:nvSpPr>
            <p:cNvPr id="14" name="Isosceles Triangle 13"/>
            <p:cNvSpPr/>
            <p:nvPr/>
          </p:nvSpPr>
          <p:spPr>
            <a:xfrm>
              <a:off x="577" y="3138"/>
              <a:ext cx="3402" cy="3746"/>
            </a:xfrm>
            <a:prstGeom prst="triangl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15" name="Straight Connector 14"/>
            <p:cNvCxnSpPr>
              <a:stCxn id="14" idx="0"/>
              <a:endCxn id="14" idx="3"/>
            </p:cNvCxnSpPr>
            <p:nvPr/>
          </p:nvCxnSpPr>
          <p:spPr>
            <a:xfrm>
              <a:off x="2278" y="3138"/>
              <a:ext cx="0" cy="3746"/>
            </a:xfrm>
            <a:prstGeom prst="line">
              <a:avLst/>
            </a:prstGeom>
          </p:spPr>
          <p:style>
            <a:lnRef idx="2">
              <a:schemeClr val="accent1"/>
            </a:lnRef>
            <a:fillRef idx="0">
              <a:srgbClr val="FFFFFF"/>
            </a:fillRef>
            <a:effectRef idx="0">
              <a:srgbClr val="FFFFFF"/>
            </a:effectRef>
            <a:fontRef idx="minor">
              <a:schemeClr val="tx1"/>
            </a:fontRef>
          </p:style>
        </p:cxnSp>
        <p:sp>
          <p:nvSpPr>
            <p:cNvPr id="16" name="Oval 15"/>
            <p:cNvSpPr/>
            <p:nvPr/>
          </p:nvSpPr>
          <p:spPr>
            <a:xfrm>
              <a:off x="576" y="6772"/>
              <a:ext cx="3403" cy="2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5" name="Group 24"/>
          <p:cNvGrpSpPr/>
          <p:nvPr/>
        </p:nvGrpSpPr>
        <p:grpSpPr>
          <a:xfrm rot="0">
            <a:off x="5569585" y="1393190"/>
            <a:ext cx="1856740" cy="2291080"/>
            <a:chOff x="576" y="3138"/>
            <a:chExt cx="3403" cy="4199"/>
          </a:xfrm>
        </p:grpSpPr>
        <p:sp>
          <p:nvSpPr>
            <p:cNvPr id="26" name="Freeform 25"/>
            <p:cNvSpPr/>
            <p:nvPr/>
          </p:nvSpPr>
          <p:spPr>
            <a:xfrm>
              <a:off x="577" y="6885"/>
              <a:ext cx="3402" cy="453"/>
            </a:xfrm>
            <a:custGeom>
              <a:avLst/>
              <a:gdLst/>
              <a:ahLst/>
              <a:cxnLst>
                <a:cxn ang="3">
                  <a:pos x="hc" y="t"/>
                </a:cxn>
                <a:cxn ang="cd2">
                  <a:pos x="l" y="vc"/>
                </a:cxn>
                <a:cxn ang="cd4">
                  <a:pos x="hc" y="b"/>
                </a:cxn>
                <a:cxn ang="0">
                  <a:pos x="r" y="vc"/>
                </a:cxn>
              </a:cxnLst>
              <a:rect l="l" t="t" r="r" b="b"/>
              <a:pathLst>
                <a:path w="3402" h="453">
                  <a:moveTo>
                    <a:pt x="0" y="0"/>
                  </a:moveTo>
                  <a:lnTo>
                    <a:pt x="3402" y="0"/>
                  </a:lnTo>
                  <a:lnTo>
                    <a:pt x="3402" y="23"/>
                  </a:lnTo>
                  <a:cubicBezTo>
                    <a:pt x="3402" y="260"/>
                    <a:pt x="3209" y="453"/>
                    <a:pt x="2972" y="453"/>
                  </a:cubicBezTo>
                  <a:lnTo>
                    <a:pt x="430" y="453"/>
                  </a:lnTo>
                  <a:cubicBezTo>
                    <a:pt x="193" y="453"/>
                    <a:pt x="0" y="260"/>
                    <a:pt x="0" y="23"/>
                  </a:cubicBezTo>
                  <a:lnTo>
                    <a:pt x="0" y="0"/>
                  </a:lnTo>
                  <a:close/>
                </a:path>
              </a:pathLst>
            </a:custGeom>
            <a:gradFill>
              <a:gsLst>
                <a:gs pos="24000">
                  <a:schemeClr val="accent1">
                    <a:lumMod val="20000"/>
                    <a:lumOff val="80000"/>
                  </a:schemeClr>
                </a:gs>
                <a:gs pos="100000">
                  <a:schemeClr val="accent1">
                    <a:lumMod val="75000"/>
                  </a:schemeClr>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sp>
          <p:nvSpPr>
            <p:cNvPr id="27" name="Isosceles Triangle 26"/>
            <p:cNvSpPr/>
            <p:nvPr/>
          </p:nvSpPr>
          <p:spPr>
            <a:xfrm>
              <a:off x="577" y="3138"/>
              <a:ext cx="3402" cy="3746"/>
            </a:xfrm>
            <a:prstGeom prst="triangl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28" name="Straight Connector 27"/>
            <p:cNvCxnSpPr>
              <a:stCxn id="27" idx="0"/>
              <a:endCxn id="27" idx="3"/>
            </p:cNvCxnSpPr>
            <p:nvPr/>
          </p:nvCxnSpPr>
          <p:spPr>
            <a:xfrm>
              <a:off x="2278" y="3138"/>
              <a:ext cx="0" cy="3746"/>
            </a:xfrm>
            <a:prstGeom prst="line">
              <a:avLst/>
            </a:prstGeom>
          </p:spPr>
          <p:style>
            <a:lnRef idx="2">
              <a:schemeClr val="accent1"/>
            </a:lnRef>
            <a:fillRef idx="0">
              <a:srgbClr val="FFFFFF"/>
            </a:fillRef>
            <a:effectRef idx="0">
              <a:srgbClr val="FFFFFF"/>
            </a:effectRef>
            <a:fontRef idx="minor">
              <a:schemeClr val="tx1"/>
            </a:fontRef>
          </p:style>
        </p:cxnSp>
        <p:sp>
          <p:nvSpPr>
            <p:cNvPr id="29" name="Oval 28"/>
            <p:cNvSpPr/>
            <p:nvPr/>
          </p:nvSpPr>
          <p:spPr>
            <a:xfrm>
              <a:off x="576" y="6772"/>
              <a:ext cx="3403" cy="2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1" name="Good1"/>
          <p:cNvSpPr/>
          <p:nvPr/>
        </p:nvSpPr>
        <p:spPr>
          <a:xfrm>
            <a:off x="2171065" y="329184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8" name="Good2"/>
          <p:cNvSpPr/>
          <p:nvPr/>
        </p:nvSpPr>
        <p:spPr>
          <a:xfrm>
            <a:off x="2171065" y="313182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0" name="Good3"/>
          <p:cNvSpPr/>
          <p:nvPr/>
        </p:nvSpPr>
        <p:spPr>
          <a:xfrm>
            <a:off x="2171065" y="298831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1" name="Good4"/>
          <p:cNvSpPr/>
          <p:nvPr/>
        </p:nvSpPr>
        <p:spPr>
          <a:xfrm>
            <a:off x="2171065" y="282829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2" name="Good5"/>
          <p:cNvSpPr/>
          <p:nvPr/>
        </p:nvSpPr>
        <p:spPr>
          <a:xfrm>
            <a:off x="2171065" y="268478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3" name="Good6"/>
          <p:cNvSpPr/>
          <p:nvPr/>
        </p:nvSpPr>
        <p:spPr>
          <a:xfrm>
            <a:off x="2171065" y="252476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4" name="Bad1"/>
          <p:cNvSpPr/>
          <p:nvPr/>
        </p:nvSpPr>
        <p:spPr>
          <a:xfrm>
            <a:off x="6049645" y="325056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5" name="Bad2"/>
          <p:cNvSpPr/>
          <p:nvPr/>
        </p:nvSpPr>
        <p:spPr>
          <a:xfrm>
            <a:off x="6049645" y="309054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6" name="Bad3"/>
          <p:cNvSpPr/>
          <p:nvPr/>
        </p:nvSpPr>
        <p:spPr>
          <a:xfrm>
            <a:off x="6049645" y="294703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40" grpId="0" bldLvl="0" animBg="1"/>
      <p:bldP spid="41" grpId="0" bldLvl="0" animBg="1"/>
      <p:bldP spid="42" grpId="0" bldLvl="0" animBg="1"/>
      <p:bldP spid="43" grpId="0" bldLvl="0" animBg="1"/>
      <p:bldP spid="38" grpId="0" bldLvl="0" animBg="1"/>
      <p:bldP spid="44" grpId="0" bldLvl="0" animBg="1"/>
      <p:bldP spid="45" grpId="0" bldLvl="0" animBg="1"/>
      <p:bldP spid="4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Wrong ideas</a:t>
            </a:r>
            <a:endParaRPr lang="en-US" altLang="en-GB">
              <a:latin typeface="Arial" panose="020B0604020202020204" pitchFamily="34" charset="0"/>
              <a:cs typeface="Arial" panose="020B0604020202020204" pitchFamily="34" charset="0"/>
            </a:endParaRPr>
          </a:p>
        </p:txBody>
      </p:sp>
      <p:grpSp>
        <p:nvGrpSpPr>
          <p:cNvPr id="39" name="Group 38"/>
          <p:cNvGrpSpPr/>
          <p:nvPr/>
        </p:nvGrpSpPr>
        <p:grpSpPr>
          <a:xfrm rot="0">
            <a:off x="3969385" y="670560"/>
            <a:ext cx="1237615" cy="3918585"/>
            <a:chOff x="6716" y="836"/>
            <a:chExt cx="2268" cy="7182"/>
          </a:xfrm>
        </p:grpSpPr>
        <p:grpSp>
          <p:nvGrpSpPr>
            <p:cNvPr id="36" name="Group 35"/>
            <p:cNvGrpSpPr/>
            <p:nvPr/>
          </p:nvGrpSpPr>
          <p:grpSpPr>
            <a:xfrm>
              <a:off x="6754" y="836"/>
              <a:ext cx="2154" cy="7182"/>
              <a:chOff x="6746" y="836"/>
              <a:chExt cx="2154" cy="7182"/>
            </a:xfrm>
          </p:grpSpPr>
          <p:grpSp>
            <p:nvGrpSpPr>
              <p:cNvPr id="34" name="Group 33"/>
              <p:cNvGrpSpPr/>
              <p:nvPr/>
            </p:nvGrpSpPr>
            <p:grpSpPr>
              <a:xfrm>
                <a:off x="6746" y="1432"/>
                <a:ext cx="2154" cy="6586"/>
                <a:chOff x="6746" y="1432"/>
                <a:chExt cx="2154" cy="6586"/>
              </a:xfrm>
            </p:grpSpPr>
            <p:sp>
              <p:nvSpPr>
                <p:cNvPr id="20" name="Rectangles 19"/>
                <p:cNvSpPr/>
                <p:nvPr/>
              </p:nvSpPr>
              <p:spPr>
                <a:xfrm>
                  <a:off x="7695" y="1432"/>
                  <a:ext cx="258" cy="646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1371600" lvl="3" indent="457200" algn="ctr"/>
                  <a:endParaRPr lang="en-US"/>
                </a:p>
              </p:txBody>
            </p:sp>
            <p:sp>
              <p:nvSpPr>
                <p:cNvPr id="32" name="Rounded Rectangle 31"/>
                <p:cNvSpPr/>
                <p:nvPr/>
              </p:nvSpPr>
              <p:spPr>
                <a:xfrm>
                  <a:off x="6963" y="7657"/>
                  <a:ext cx="1721" cy="223"/>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3" name="Rounded Rectangle 32"/>
                <p:cNvSpPr/>
                <p:nvPr/>
              </p:nvSpPr>
              <p:spPr>
                <a:xfrm>
                  <a:off x="6746" y="7796"/>
                  <a:ext cx="2155" cy="223"/>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5" name="Freeform 34"/>
              <p:cNvSpPr/>
              <p:nvPr/>
            </p:nvSpPr>
            <p:spPr>
              <a:xfrm>
                <a:off x="7356" y="836"/>
                <a:ext cx="933" cy="8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00" h="1020">
                    <a:moveTo>
                      <a:pt x="400" y="0"/>
                    </a:moveTo>
                    <a:cubicBezTo>
                      <a:pt x="944" y="455"/>
                      <a:pt x="832" y="842"/>
                      <a:pt x="649" y="887"/>
                    </a:cubicBezTo>
                    <a:lnTo>
                      <a:pt x="638" y="890"/>
                    </a:lnTo>
                    <a:lnTo>
                      <a:pt x="635" y="895"/>
                    </a:lnTo>
                    <a:cubicBezTo>
                      <a:pt x="584" y="970"/>
                      <a:pt x="498" y="1020"/>
                      <a:pt x="400" y="1020"/>
                    </a:cubicBezTo>
                    <a:cubicBezTo>
                      <a:pt x="302" y="1020"/>
                      <a:pt x="216" y="970"/>
                      <a:pt x="165" y="895"/>
                    </a:cubicBezTo>
                    <a:lnTo>
                      <a:pt x="161" y="890"/>
                    </a:lnTo>
                    <a:lnTo>
                      <a:pt x="150" y="887"/>
                    </a:lnTo>
                    <a:cubicBezTo>
                      <a:pt x="-32" y="842"/>
                      <a:pt x="-145" y="455"/>
                      <a:pt x="400" y="0"/>
                    </a:cubicBezTo>
                    <a:close/>
                  </a:path>
                </a:pathLst>
              </a:custGeom>
              <a:solidFill>
                <a:schemeClr val="accent1">
                  <a:lumMod val="75000"/>
                </a:schemeClr>
              </a:solid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grpSp>
        <p:sp>
          <p:nvSpPr>
            <p:cNvPr id="37" name="Heart 36"/>
            <p:cNvSpPr/>
            <p:nvPr/>
          </p:nvSpPr>
          <p:spPr>
            <a:xfrm>
              <a:off x="6716" y="3370"/>
              <a:ext cx="2268" cy="2154"/>
            </a:xfrm>
            <a:prstGeom prst="heart">
              <a:avLst/>
            </a:prstGeom>
            <a:gradFill>
              <a:gsLst>
                <a:gs pos="0">
                  <a:srgbClr val="FE4444"/>
                </a:gs>
                <a:gs pos="100000">
                  <a:srgbClr val="832B2B"/>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30" name="Group 29"/>
          <p:cNvGrpSpPr/>
          <p:nvPr/>
        </p:nvGrpSpPr>
        <p:grpSpPr>
          <a:xfrm rot="20340000">
            <a:off x="2543810" y="821055"/>
            <a:ext cx="3847465" cy="984885"/>
            <a:chOff x="4358" y="446"/>
            <a:chExt cx="11419" cy="2923"/>
          </a:xfrm>
        </p:grpSpPr>
        <p:grpSp>
          <p:nvGrpSpPr>
            <p:cNvPr id="17" name="Group 16"/>
            <p:cNvGrpSpPr/>
            <p:nvPr/>
          </p:nvGrpSpPr>
          <p:grpSpPr>
            <a:xfrm>
              <a:off x="8792" y="446"/>
              <a:ext cx="2552" cy="2923"/>
              <a:chOff x="8834" y="446"/>
              <a:chExt cx="2552" cy="2923"/>
            </a:xfrm>
          </p:grpSpPr>
          <p:sp>
            <p:nvSpPr>
              <p:cNvPr id="21" name="Freeform 20"/>
              <p:cNvSpPr/>
              <p:nvPr/>
            </p:nvSpPr>
            <p:spPr>
              <a:xfrm rot="18900000">
                <a:off x="8834" y="446"/>
                <a:ext cx="2552" cy="2556"/>
              </a:xfrm>
              <a:custGeom>
                <a:avLst/>
                <a:gdLst>
                  <a:gd name="connsiteX0" fmla="*/ 0 w 2552"/>
                  <a:gd name="connsiteY0" fmla="*/ 2103 h 2556"/>
                  <a:gd name="connsiteX1" fmla="*/ 454 w 2552"/>
                  <a:gd name="connsiteY1" fmla="*/ 1649 h 2556"/>
                  <a:gd name="connsiteX2" fmla="*/ 2552 w 2552"/>
                  <a:gd name="connsiteY2" fmla="*/ 0 h 2556"/>
                  <a:gd name="connsiteX3" fmla="*/ 907 w 2552"/>
                  <a:gd name="connsiteY3" fmla="*/ 2103 h 2556"/>
                  <a:gd name="connsiteX4" fmla="*/ 454 w 2552"/>
                  <a:gd name="connsiteY4" fmla="*/ 2556 h 2556"/>
                  <a:gd name="connsiteX5" fmla="*/ 0 w 2552"/>
                  <a:gd name="connsiteY5" fmla="*/ 2103 h 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 h="2556">
                    <a:moveTo>
                      <a:pt x="0" y="2103"/>
                    </a:moveTo>
                    <a:cubicBezTo>
                      <a:pt x="0" y="1852"/>
                      <a:pt x="203" y="1649"/>
                      <a:pt x="454" y="1649"/>
                    </a:cubicBezTo>
                    <a:cubicBezTo>
                      <a:pt x="756" y="1649"/>
                      <a:pt x="2249" y="302"/>
                      <a:pt x="2552" y="0"/>
                    </a:cubicBezTo>
                    <a:cubicBezTo>
                      <a:pt x="2249" y="302"/>
                      <a:pt x="907" y="1800"/>
                      <a:pt x="907" y="2103"/>
                    </a:cubicBezTo>
                    <a:cubicBezTo>
                      <a:pt x="907" y="2353"/>
                      <a:pt x="704" y="2556"/>
                      <a:pt x="454" y="2556"/>
                    </a:cubicBezTo>
                    <a:cubicBezTo>
                      <a:pt x="203" y="2556"/>
                      <a:pt x="0" y="2353"/>
                      <a:pt x="0" y="2103"/>
                    </a:cubicBezTo>
                    <a:close/>
                  </a:path>
                </a:pathLst>
              </a:cu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 name="Oval 18"/>
              <p:cNvSpPr/>
              <p:nvPr/>
            </p:nvSpPr>
            <p:spPr>
              <a:xfrm>
                <a:off x="9600" y="2349"/>
                <a:ext cx="1020" cy="1020"/>
              </a:xfrm>
              <a:prstGeom prst="ellipse">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4" name="Group 23"/>
            <p:cNvGrpSpPr/>
            <p:nvPr/>
          </p:nvGrpSpPr>
          <p:grpSpPr>
            <a:xfrm>
              <a:off x="4358" y="1907"/>
              <a:ext cx="11419" cy="868"/>
              <a:chOff x="3023" y="2926"/>
              <a:chExt cx="11419" cy="868"/>
            </a:xfrm>
          </p:grpSpPr>
          <p:sp>
            <p:nvSpPr>
              <p:cNvPr id="18" name="Freeform 17"/>
              <p:cNvSpPr/>
              <p:nvPr/>
            </p:nvSpPr>
            <p:spPr>
              <a:xfrm rot="720000">
                <a:off x="3023" y="2926"/>
                <a:ext cx="5803" cy="868"/>
              </a:xfrm>
              <a:custGeom>
                <a:avLst/>
                <a:gdLst>
                  <a:gd name="connsiteX0" fmla="*/ 6482 w 6564"/>
                  <a:gd name="connsiteY0" fmla="*/ 639 h 1761"/>
                  <a:gd name="connsiteX1" fmla="*/ 6564 w 6564"/>
                  <a:gd name="connsiteY1" fmla="*/ 1175 h 1761"/>
                  <a:gd name="connsiteX2" fmla="*/ 0 w 6564"/>
                  <a:gd name="connsiteY2" fmla="*/ 1761 h 1761"/>
                  <a:gd name="connsiteX3" fmla="*/ 6482 w 6564"/>
                  <a:gd name="connsiteY3" fmla="*/ 639 h 1761"/>
                </a:gdLst>
                <a:ahLst/>
                <a:cxnLst>
                  <a:cxn ang="0">
                    <a:pos x="connsiteX0" y="connsiteY0"/>
                  </a:cxn>
                  <a:cxn ang="0">
                    <a:pos x="connsiteX1" y="connsiteY1"/>
                  </a:cxn>
                  <a:cxn ang="0">
                    <a:pos x="connsiteX2" y="connsiteY2"/>
                  </a:cxn>
                  <a:cxn ang="0">
                    <a:pos x="connsiteX3" y="connsiteY3"/>
                  </a:cxn>
                </a:cxnLst>
                <a:rect l="l" t="t" r="r" b="b"/>
                <a:pathLst>
                  <a:path w="6564" h="1761">
                    <a:moveTo>
                      <a:pt x="6482" y="639"/>
                    </a:moveTo>
                    <a:lnTo>
                      <a:pt x="6564" y="1175"/>
                    </a:lnTo>
                    <a:cubicBezTo>
                      <a:pt x="1885" y="-300"/>
                      <a:pt x="1887" y="846"/>
                      <a:pt x="0" y="1761"/>
                    </a:cubicBezTo>
                    <a:cubicBezTo>
                      <a:pt x="2288" y="123"/>
                      <a:pt x="1600" y="-632"/>
                      <a:pt x="6482" y="639"/>
                    </a:cubicBezTo>
                    <a:close/>
                  </a:path>
                </a:pathLst>
              </a:custGeom>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sp>
            <p:nvSpPr>
              <p:cNvPr id="23" name="Freeform 22"/>
              <p:cNvSpPr/>
              <p:nvPr/>
            </p:nvSpPr>
            <p:spPr>
              <a:xfrm rot="20880000" flipH="1">
                <a:off x="8640" y="2926"/>
                <a:ext cx="5803" cy="868"/>
              </a:xfrm>
              <a:custGeom>
                <a:avLst/>
                <a:gdLst>
                  <a:gd name="connsiteX0" fmla="*/ 6482 w 6564"/>
                  <a:gd name="connsiteY0" fmla="*/ 639 h 1761"/>
                  <a:gd name="connsiteX1" fmla="*/ 6564 w 6564"/>
                  <a:gd name="connsiteY1" fmla="*/ 1175 h 1761"/>
                  <a:gd name="connsiteX2" fmla="*/ 0 w 6564"/>
                  <a:gd name="connsiteY2" fmla="*/ 1761 h 1761"/>
                  <a:gd name="connsiteX3" fmla="*/ 6482 w 6564"/>
                  <a:gd name="connsiteY3" fmla="*/ 639 h 1761"/>
                </a:gdLst>
                <a:ahLst/>
                <a:cxnLst>
                  <a:cxn ang="0">
                    <a:pos x="connsiteX0" y="connsiteY0"/>
                  </a:cxn>
                  <a:cxn ang="0">
                    <a:pos x="connsiteX1" y="connsiteY1"/>
                  </a:cxn>
                  <a:cxn ang="0">
                    <a:pos x="connsiteX2" y="connsiteY2"/>
                  </a:cxn>
                  <a:cxn ang="0">
                    <a:pos x="connsiteX3" y="connsiteY3"/>
                  </a:cxn>
                </a:cxnLst>
                <a:rect l="l" t="t" r="r" b="b"/>
                <a:pathLst>
                  <a:path w="6564" h="1761">
                    <a:moveTo>
                      <a:pt x="6482" y="639"/>
                    </a:moveTo>
                    <a:lnTo>
                      <a:pt x="6564" y="1175"/>
                    </a:lnTo>
                    <a:cubicBezTo>
                      <a:pt x="1885" y="-300"/>
                      <a:pt x="1887" y="846"/>
                      <a:pt x="0" y="1761"/>
                    </a:cubicBezTo>
                    <a:cubicBezTo>
                      <a:pt x="2288" y="123"/>
                      <a:pt x="1600" y="-632"/>
                      <a:pt x="6482" y="639"/>
                    </a:cubicBezTo>
                    <a:close/>
                  </a:path>
                </a:pathLst>
              </a:custGeom>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grpSp>
      </p:grpSp>
      <p:grpSp>
        <p:nvGrpSpPr>
          <p:cNvPr id="12" name="Group 11"/>
          <p:cNvGrpSpPr/>
          <p:nvPr/>
        </p:nvGrpSpPr>
        <p:grpSpPr>
          <a:xfrm rot="0">
            <a:off x="1790065" y="2110740"/>
            <a:ext cx="1856740" cy="2291080"/>
            <a:chOff x="576" y="3138"/>
            <a:chExt cx="3403" cy="4199"/>
          </a:xfrm>
        </p:grpSpPr>
        <p:sp>
          <p:nvSpPr>
            <p:cNvPr id="13" name="Freeform 12"/>
            <p:cNvSpPr/>
            <p:nvPr/>
          </p:nvSpPr>
          <p:spPr>
            <a:xfrm>
              <a:off x="577" y="6885"/>
              <a:ext cx="3402" cy="453"/>
            </a:xfrm>
            <a:custGeom>
              <a:avLst/>
              <a:gdLst/>
              <a:ahLst/>
              <a:cxnLst>
                <a:cxn ang="3">
                  <a:pos x="hc" y="t"/>
                </a:cxn>
                <a:cxn ang="cd2">
                  <a:pos x="l" y="vc"/>
                </a:cxn>
                <a:cxn ang="cd4">
                  <a:pos x="hc" y="b"/>
                </a:cxn>
                <a:cxn ang="0">
                  <a:pos x="r" y="vc"/>
                </a:cxn>
              </a:cxnLst>
              <a:rect l="l" t="t" r="r" b="b"/>
              <a:pathLst>
                <a:path w="3402" h="453">
                  <a:moveTo>
                    <a:pt x="0" y="0"/>
                  </a:moveTo>
                  <a:lnTo>
                    <a:pt x="3402" y="0"/>
                  </a:lnTo>
                  <a:lnTo>
                    <a:pt x="3402" y="23"/>
                  </a:lnTo>
                  <a:cubicBezTo>
                    <a:pt x="3402" y="260"/>
                    <a:pt x="3209" y="453"/>
                    <a:pt x="2972" y="453"/>
                  </a:cubicBezTo>
                  <a:lnTo>
                    <a:pt x="430" y="453"/>
                  </a:lnTo>
                  <a:cubicBezTo>
                    <a:pt x="193" y="453"/>
                    <a:pt x="0" y="260"/>
                    <a:pt x="0" y="23"/>
                  </a:cubicBezTo>
                  <a:lnTo>
                    <a:pt x="0" y="0"/>
                  </a:lnTo>
                  <a:close/>
                </a:path>
              </a:pathLst>
            </a:custGeom>
            <a:gradFill>
              <a:gsLst>
                <a:gs pos="24000">
                  <a:schemeClr val="accent1">
                    <a:lumMod val="20000"/>
                    <a:lumOff val="80000"/>
                  </a:schemeClr>
                </a:gs>
                <a:gs pos="100000">
                  <a:schemeClr val="accent1">
                    <a:lumMod val="75000"/>
                  </a:schemeClr>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sp>
          <p:nvSpPr>
            <p:cNvPr id="14" name="Isosceles Triangle 13"/>
            <p:cNvSpPr/>
            <p:nvPr/>
          </p:nvSpPr>
          <p:spPr>
            <a:xfrm>
              <a:off x="577" y="3138"/>
              <a:ext cx="3402" cy="3746"/>
            </a:xfrm>
            <a:prstGeom prst="triangl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15" name="Straight Connector 14"/>
            <p:cNvCxnSpPr>
              <a:stCxn id="14" idx="0"/>
              <a:endCxn id="14" idx="3"/>
            </p:cNvCxnSpPr>
            <p:nvPr/>
          </p:nvCxnSpPr>
          <p:spPr>
            <a:xfrm>
              <a:off x="2278" y="3138"/>
              <a:ext cx="0" cy="3746"/>
            </a:xfrm>
            <a:prstGeom prst="line">
              <a:avLst/>
            </a:prstGeom>
          </p:spPr>
          <p:style>
            <a:lnRef idx="2">
              <a:schemeClr val="accent1"/>
            </a:lnRef>
            <a:fillRef idx="0">
              <a:srgbClr val="FFFFFF"/>
            </a:fillRef>
            <a:effectRef idx="0">
              <a:srgbClr val="FFFFFF"/>
            </a:effectRef>
            <a:fontRef idx="minor">
              <a:schemeClr val="tx1"/>
            </a:fontRef>
          </p:style>
        </p:cxnSp>
        <p:sp>
          <p:nvSpPr>
            <p:cNvPr id="16" name="Oval 15"/>
            <p:cNvSpPr/>
            <p:nvPr/>
          </p:nvSpPr>
          <p:spPr>
            <a:xfrm>
              <a:off x="576" y="6772"/>
              <a:ext cx="3403" cy="2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5" name="Group 24"/>
          <p:cNvGrpSpPr/>
          <p:nvPr/>
        </p:nvGrpSpPr>
        <p:grpSpPr>
          <a:xfrm rot="0">
            <a:off x="5426075" y="675640"/>
            <a:ext cx="1856740" cy="2291080"/>
            <a:chOff x="576" y="3138"/>
            <a:chExt cx="3403" cy="4199"/>
          </a:xfrm>
        </p:grpSpPr>
        <p:sp>
          <p:nvSpPr>
            <p:cNvPr id="26" name="Freeform 25"/>
            <p:cNvSpPr/>
            <p:nvPr/>
          </p:nvSpPr>
          <p:spPr>
            <a:xfrm>
              <a:off x="577" y="6885"/>
              <a:ext cx="3402" cy="453"/>
            </a:xfrm>
            <a:custGeom>
              <a:avLst/>
              <a:gdLst/>
              <a:ahLst/>
              <a:cxnLst>
                <a:cxn ang="3">
                  <a:pos x="hc" y="t"/>
                </a:cxn>
                <a:cxn ang="cd2">
                  <a:pos x="l" y="vc"/>
                </a:cxn>
                <a:cxn ang="cd4">
                  <a:pos x="hc" y="b"/>
                </a:cxn>
                <a:cxn ang="0">
                  <a:pos x="r" y="vc"/>
                </a:cxn>
              </a:cxnLst>
              <a:rect l="l" t="t" r="r" b="b"/>
              <a:pathLst>
                <a:path w="3402" h="453">
                  <a:moveTo>
                    <a:pt x="0" y="0"/>
                  </a:moveTo>
                  <a:lnTo>
                    <a:pt x="3402" y="0"/>
                  </a:lnTo>
                  <a:lnTo>
                    <a:pt x="3402" y="23"/>
                  </a:lnTo>
                  <a:cubicBezTo>
                    <a:pt x="3402" y="260"/>
                    <a:pt x="3209" y="453"/>
                    <a:pt x="2972" y="453"/>
                  </a:cubicBezTo>
                  <a:lnTo>
                    <a:pt x="430" y="453"/>
                  </a:lnTo>
                  <a:cubicBezTo>
                    <a:pt x="193" y="453"/>
                    <a:pt x="0" y="260"/>
                    <a:pt x="0" y="23"/>
                  </a:cubicBezTo>
                  <a:lnTo>
                    <a:pt x="0" y="0"/>
                  </a:lnTo>
                  <a:close/>
                </a:path>
              </a:pathLst>
            </a:custGeom>
            <a:gradFill>
              <a:gsLst>
                <a:gs pos="24000">
                  <a:schemeClr val="accent1">
                    <a:lumMod val="20000"/>
                    <a:lumOff val="80000"/>
                  </a:schemeClr>
                </a:gs>
                <a:gs pos="100000">
                  <a:schemeClr val="accent1">
                    <a:lumMod val="75000"/>
                  </a:schemeClr>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sp>
          <p:nvSpPr>
            <p:cNvPr id="27" name="Isosceles Triangle 26"/>
            <p:cNvSpPr/>
            <p:nvPr/>
          </p:nvSpPr>
          <p:spPr>
            <a:xfrm>
              <a:off x="577" y="3138"/>
              <a:ext cx="3402" cy="3746"/>
            </a:xfrm>
            <a:prstGeom prst="triangl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cxnSp>
          <p:nvCxnSpPr>
            <p:cNvPr id="28" name="Straight Connector 27"/>
            <p:cNvCxnSpPr>
              <a:stCxn id="27" idx="0"/>
              <a:endCxn id="27" idx="3"/>
            </p:cNvCxnSpPr>
            <p:nvPr/>
          </p:nvCxnSpPr>
          <p:spPr>
            <a:xfrm>
              <a:off x="2278" y="3138"/>
              <a:ext cx="0" cy="3746"/>
            </a:xfrm>
            <a:prstGeom prst="line">
              <a:avLst/>
            </a:prstGeom>
          </p:spPr>
          <p:style>
            <a:lnRef idx="2">
              <a:schemeClr val="accent1"/>
            </a:lnRef>
            <a:fillRef idx="0">
              <a:srgbClr val="FFFFFF"/>
            </a:fillRef>
            <a:effectRef idx="0">
              <a:srgbClr val="FFFFFF"/>
            </a:effectRef>
            <a:fontRef idx="minor">
              <a:schemeClr val="tx1"/>
            </a:fontRef>
          </p:style>
        </p:cxnSp>
        <p:sp>
          <p:nvSpPr>
            <p:cNvPr id="29" name="Oval 28"/>
            <p:cNvSpPr/>
            <p:nvPr/>
          </p:nvSpPr>
          <p:spPr>
            <a:xfrm>
              <a:off x="576" y="6772"/>
              <a:ext cx="3403" cy="2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1" name="Good1"/>
          <p:cNvSpPr/>
          <p:nvPr/>
        </p:nvSpPr>
        <p:spPr>
          <a:xfrm>
            <a:off x="2242820" y="400939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8" name="Good2"/>
          <p:cNvSpPr/>
          <p:nvPr/>
        </p:nvSpPr>
        <p:spPr>
          <a:xfrm>
            <a:off x="2242820" y="384937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0" name="Good3"/>
          <p:cNvSpPr/>
          <p:nvPr/>
        </p:nvSpPr>
        <p:spPr>
          <a:xfrm>
            <a:off x="2242820" y="370586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1" name="Good4"/>
          <p:cNvSpPr/>
          <p:nvPr/>
        </p:nvSpPr>
        <p:spPr>
          <a:xfrm>
            <a:off x="2242820" y="354584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2" name="Good5"/>
          <p:cNvSpPr/>
          <p:nvPr/>
        </p:nvSpPr>
        <p:spPr>
          <a:xfrm>
            <a:off x="2242820" y="340233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3" name="Good6"/>
          <p:cNvSpPr/>
          <p:nvPr/>
        </p:nvSpPr>
        <p:spPr>
          <a:xfrm>
            <a:off x="2242820" y="3242310"/>
            <a:ext cx="935990" cy="144145"/>
          </a:xfrm>
          <a:prstGeom prst="roundRect">
            <a:avLst/>
          </a:prstGeom>
          <a:solidFill>
            <a:schemeClr val="accent3">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4" name="Bad1"/>
          <p:cNvSpPr/>
          <p:nvPr/>
        </p:nvSpPr>
        <p:spPr>
          <a:xfrm>
            <a:off x="5906135" y="253301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5" name="Bad2"/>
          <p:cNvSpPr/>
          <p:nvPr/>
        </p:nvSpPr>
        <p:spPr>
          <a:xfrm>
            <a:off x="5906135" y="237299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6" name="Bad3"/>
          <p:cNvSpPr/>
          <p:nvPr/>
        </p:nvSpPr>
        <p:spPr>
          <a:xfrm>
            <a:off x="5906135" y="2229485"/>
            <a:ext cx="935990" cy="144145"/>
          </a:xfrm>
          <a:prstGeom prst="roundRect">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0" name="Heart 49"/>
          <p:cNvSpPr/>
          <p:nvPr/>
        </p:nvSpPr>
        <p:spPr>
          <a:xfrm>
            <a:off x="3881120" y="2011680"/>
            <a:ext cx="1407160" cy="1386840"/>
          </a:xfrm>
          <a:prstGeom prst="heart">
            <a:avLst/>
          </a:pr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1" name="&quot;No&quot; Symbol 50"/>
          <p:cNvSpPr/>
          <p:nvPr/>
        </p:nvSpPr>
        <p:spPr>
          <a:xfrm>
            <a:off x="2411730" y="411480"/>
            <a:ext cx="4320540" cy="4320540"/>
          </a:xfrm>
          <a:prstGeom prst="noSmoking">
            <a:avLst>
              <a:gd name="adj" fmla="val 10045"/>
            </a:avLst>
          </a:prstGeom>
          <a:gradFill>
            <a:gsLst>
              <a:gs pos="0">
                <a:srgbClr val="E30000"/>
              </a:gs>
              <a:gs pos="100000">
                <a:srgbClr val="760303"/>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Right ideas</a:t>
            </a:r>
            <a:endParaRPr lang="en-US" altLang="en-GB">
              <a:latin typeface="Arial" panose="020B0604020202020204" pitchFamily="34" charset="0"/>
              <a:cs typeface="Arial" panose="020B0604020202020204" pitchFamily="34" charset="0"/>
            </a:endParaRPr>
          </a:p>
        </p:txBody>
      </p:sp>
      <p:pic>
        <p:nvPicPr>
          <p:cNvPr id="3" name="Appl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78890" y="1131570"/>
            <a:ext cx="857250" cy="981075"/>
          </a:xfrm>
          <a:prstGeom prst="rect">
            <a:avLst/>
          </a:prstGeom>
          <a:effectLst>
            <a:outerShdw blurRad="50800" dist="38100" dir="2700000" algn="tl" rotWithShape="0">
              <a:prstClr val="black">
                <a:alpha val="40000"/>
              </a:prstClr>
            </a:outerShdw>
          </a:effectLst>
        </p:spPr>
      </p:pic>
      <p:sp>
        <p:nvSpPr>
          <p:cNvPr id="7" name="Freeform 6"/>
          <p:cNvSpPr/>
          <p:nvPr/>
        </p:nvSpPr>
        <p:spPr>
          <a:xfrm flipH="1">
            <a:off x="8359775" y="134620"/>
            <a:ext cx="791845" cy="4907280"/>
          </a:xfrm>
          <a:custGeom>
            <a:avLst/>
            <a:gdLst/>
            <a:ahLst/>
            <a:cxnLst>
              <a:cxn ang="3">
                <a:pos x="hc" y="t"/>
              </a:cxn>
              <a:cxn ang="cd2">
                <a:pos x="l" y="vc"/>
              </a:cxn>
              <a:cxn ang="cd4">
                <a:pos x="hc" y="b"/>
              </a:cxn>
              <a:cxn ang="0">
                <a:pos x="r" y="vc"/>
              </a:cxn>
            </a:cxnLst>
            <a:rect l="l" t="t" r="r" b="b"/>
            <a:pathLst>
              <a:path w="1247" h="4984">
                <a:moveTo>
                  <a:pt x="0" y="0"/>
                </a:moveTo>
                <a:lnTo>
                  <a:pt x="10" y="1"/>
                </a:lnTo>
                <a:cubicBezTo>
                  <a:pt x="699" y="68"/>
                  <a:pt x="1247" y="1157"/>
                  <a:pt x="1247" y="2492"/>
                </a:cubicBezTo>
                <a:cubicBezTo>
                  <a:pt x="1247" y="3827"/>
                  <a:pt x="699" y="4917"/>
                  <a:pt x="10" y="4983"/>
                </a:cubicBezTo>
                <a:lnTo>
                  <a:pt x="0" y="4984"/>
                </a:lnTo>
                <a:lnTo>
                  <a:pt x="0" y="0"/>
                </a:lnTo>
                <a:close/>
              </a:path>
            </a:pathLst>
          </a:cu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grpSp>
        <p:nvGrpSpPr>
          <p:cNvPr id="47" name="A&amp;E Green"/>
          <p:cNvGrpSpPr/>
          <p:nvPr/>
        </p:nvGrpSpPr>
        <p:grpSpPr>
          <a:xfrm>
            <a:off x="3200400" y="1043305"/>
            <a:ext cx="2743200" cy="3628390"/>
            <a:chOff x="4819" y="1643"/>
            <a:chExt cx="4320" cy="5714"/>
          </a:xfrm>
        </p:grpSpPr>
        <p:pic>
          <p:nvPicPr>
            <p:cNvPr id="1"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9" y="1643"/>
              <a:ext cx="4320" cy="5715"/>
            </a:xfrm>
            <a:prstGeom prst="rect">
              <a:avLst/>
            </a:prstGeom>
            <a:effectLst>
              <a:outerShdw blurRad="50800" dist="38100" dir="2700000" algn="tl" rotWithShape="0">
                <a:prstClr val="black">
                  <a:alpha val="40000"/>
                </a:prstClr>
              </a:outerShdw>
            </a:effectLst>
          </p:spPr>
        </p:pic>
        <p:sp>
          <p:nvSpPr>
            <p:cNvPr id="11" name="Heart 10"/>
            <p:cNvSpPr/>
            <p:nvPr/>
          </p:nvSpPr>
          <p:spPr>
            <a:xfrm>
              <a:off x="5952" y="3369"/>
              <a:ext cx="567" cy="567"/>
            </a:xfrm>
            <a:prstGeom prst="heart">
              <a:avLst/>
            </a:prstGeom>
            <a:solidFill>
              <a:schemeClr val="bg1"/>
            </a:solidFill>
            <a:ln>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2" name="Heart 21"/>
            <p:cNvSpPr/>
            <p:nvPr/>
          </p:nvSpPr>
          <p:spPr>
            <a:xfrm>
              <a:off x="7880" y="3370"/>
              <a:ext cx="567" cy="567"/>
            </a:xfrm>
            <a:prstGeom prst="heart">
              <a:avLst/>
            </a:prstGeom>
            <a:solidFill>
              <a:schemeClr val="bg1"/>
            </a:solidFill>
            <a:ln>
              <a:solidFill>
                <a:schemeClr val="accent5">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52" name="A&amp;E Red"/>
          <p:cNvGrpSpPr/>
          <p:nvPr/>
        </p:nvGrpSpPr>
        <p:grpSpPr>
          <a:xfrm>
            <a:off x="250825" y="948055"/>
            <a:ext cx="2743200" cy="3723640"/>
            <a:chOff x="9240" y="1493"/>
            <a:chExt cx="4320" cy="5864"/>
          </a:xfrm>
        </p:grpSpPr>
        <p:pic>
          <p:nvPicPr>
            <p:cNvPr id="10" name="Picture 9"/>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5000"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 0 L -0.322847 0.000617284 " pathEditMode="relative" rAng="0" ptsTypes="">
                                      <p:cBhvr>
                                        <p:cTn id="12" dur="2000" fill="hold"/>
                                        <p:tgtEl>
                                          <p:spTgt spid="47"/>
                                        </p:tgtEl>
                                        <p:attrNameLst>
                                          <p:attrName>ppt_x</p:attrName>
                                          <p:attrName>ppt_y</p:attrName>
                                        </p:attrNameLst>
                                      </p:cBhvr>
                                      <p:rCtr x="153" y="0"/>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hidden="1"/>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r>
              <a:rPr lang="en-US" altLang="en-GB">
                <a:latin typeface="Arial" panose="020B0604020202020204" pitchFamily="34" charset="0"/>
                <a:cs typeface="Arial" panose="020B0604020202020204" pitchFamily="34" charset="0"/>
                <a:sym typeface="+mn-ea"/>
              </a:rPr>
              <a:t>: Right ideas</a:t>
            </a:r>
            <a:endParaRPr lang="en-US" altLang="en-GB">
              <a:latin typeface="Arial" panose="020B0604020202020204" pitchFamily="34" charset="0"/>
              <a:cs typeface="Arial" panose="020B0604020202020204" pitchFamily="34" charset="0"/>
            </a:endParaRPr>
          </a:p>
        </p:txBody>
      </p:sp>
      <p:pic>
        <p:nvPicPr>
          <p:cNvPr id="3" name="Appl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323908" y="412115"/>
            <a:ext cx="2493645" cy="2853690"/>
          </a:xfrm>
          <a:prstGeom prst="rect">
            <a:avLst/>
          </a:prstGeom>
          <a:effectLst>
            <a:outerShdw blurRad="50800" dist="38100" dir="2700000" algn="tl" rotWithShape="0">
              <a:prstClr val="black">
                <a:alpha val="40000"/>
              </a:prstClr>
            </a:outerShdw>
          </a:effectLst>
        </p:spPr>
      </p:pic>
      <p:grpSp>
        <p:nvGrpSpPr>
          <p:cNvPr id="89" name="A&amp;EHearts"/>
          <p:cNvGrpSpPr/>
          <p:nvPr/>
        </p:nvGrpSpPr>
        <p:grpSpPr>
          <a:xfrm>
            <a:off x="1236980" y="123190"/>
            <a:ext cx="6667500" cy="9053830"/>
            <a:chOff x="1948" y="194"/>
            <a:chExt cx="10500" cy="14258"/>
          </a:xfrm>
        </p:grpSpPr>
        <p:pic>
          <p:nvPicPr>
            <p:cNvPr id="1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87" name="Heart 8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8" name="Heart 8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90" name="Gen1"/>
          <p:cNvGrpSpPr/>
          <p:nvPr/>
        </p:nvGrpSpPr>
        <p:grpSpPr>
          <a:xfrm>
            <a:off x="2057083" y="1751330"/>
            <a:ext cx="5029835" cy="2413635"/>
            <a:chOff x="848" y="1980"/>
            <a:chExt cx="14486" cy="6952"/>
          </a:xfrm>
        </p:grpSpPr>
        <p:grpSp>
          <p:nvGrpSpPr>
            <p:cNvPr id="91" name="A&amp;EHearts"/>
            <p:cNvGrpSpPr/>
            <p:nvPr/>
          </p:nvGrpSpPr>
          <p:grpSpPr>
            <a:xfrm>
              <a:off x="848" y="1980"/>
              <a:ext cx="5120" cy="6952"/>
              <a:chOff x="1948" y="194"/>
              <a:chExt cx="10500" cy="14258"/>
            </a:xfrm>
          </p:grpSpPr>
          <p:pic>
            <p:nvPicPr>
              <p:cNvPr id="9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94" name="Heart 9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5" name="Heart 9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96" name="A&amp;EHearts"/>
            <p:cNvGrpSpPr/>
            <p:nvPr/>
          </p:nvGrpSpPr>
          <p:grpSpPr>
            <a:xfrm>
              <a:off x="5531" y="1980"/>
              <a:ext cx="5120" cy="6952"/>
              <a:chOff x="1948" y="194"/>
              <a:chExt cx="10500" cy="14258"/>
            </a:xfrm>
          </p:grpSpPr>
          <p:pic>
            <p:nvPicPr>
              <p:cNvPr id="9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98" name="Heart 9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9" name="Heart 9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00" name="A&amp;EHearts"/>
            <p:cNvGrpSpPr/>
            <p:nvPr/>
          </p:nvGrpSpPr>
          <p:grpSpPr>
            <a:xfrm>
              <a:off x="10214" y="1980"/>
              <a:ext cx="5120" cy="6952"/>
              <a:chOff x="1948" y="194"/>
              <a:chExt cx="10500" cy="14258"/>
            </a:xfrm>
          </p:grpSpPr>
          <p:pic>
            <p:nvPicPr>
              <p:cNvPr id="101"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02" name="Heart 101"/>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3" name="Heart 102"/>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104" name="Gen2"/>
          <p:cNvGrpSpPr/>
          <p:nvPr/>
        </p:nvGrpSpPr>
        <p:grpSpPr>
          <a:xfrm>
            <a:off x="311150" y="3331210"/>
            <a:ext cx="8521700" cy="1386205"/>
            <a:chOff x="3240" y="2877"/>
            <a:chExt cx="14511" cy="2360"/>
          </a:xfrm>
        </p:grpSpPr>
        <p:grpSp>
          <p:nvGrpSpPr>
            <p:cNvPr id="105" name="Gen1"/>
            <p:cNvGrpSpPr/>
            <p:nvPr/>
          </p:nvGrpSpPr>
          <p:grpSpPr>
            <a:xfrm>
              <a:off x="3240" y="2877"/>
              <a:ext cx="4921" cy="2361"/>
              <a:chOff x="848" y="1980"/>
              <a:chExt cx="14486" cy="6952"/>
            </a:xfrm>
          </p:grpSpPr>
          <p:grpSp>
            <p:nvGrpSpPr>
              <p:cNvPr id="106" name="A&amp;EHearts"/>
              <p:cNvGrpSpPr/>
              <p:nvPr/>
            </p:nvGrpSpPr>
            <p:grpSpPr>
              <a:xfrm>
                <a:off x="848" y="1980"/>
                <a:ext cx="5120" cy="6952"/>
                <a:chOff x="1948" y="194"/>
                <a:chExt cx="10500" cy="14258"/>
              </a:xfrm>
            </p:grpSpPr>
            <p:pic>
              <p:nvPicPr>
                <p:cNvPr id="10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08" name="Heart 10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9" name="Heart 10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10" name="A&amp;EHearts"/>
              <p:cNvGrpSpPr/>
              <p:nvPr/>
            </p:nvGrpSpPr>
            <p:grpSpPr>
              <a:xfrm>
                <a:off x="5531" y="1980"/>
                <a:ext cx="5120" cy="6952"/>
                <a:chOff x="1948" y="194"/>
                <a:chExt cx="10500" cy="14258"/>
              </a:xfrm>
            </p:grpSpPr>
            <p:pic>
              <p:nvPicPr>
                <p:cNvPr id="111"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12" name="Heart 111"/>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3" name="Heart 112"/>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15" name="A&amp;EHearts"/>
              <p:cNvGrpSpPr/>
              <p:nvPr/>
            </p:nvGrpSpPr>
            <p:grpSpPr>
              <a:xfrm>
                <a:off x="10214" y="1980"/>
                <a:ext cx="5120" cy="6952"/>
                <a:chOff x="1948" y="194"/>
                <a:chExt cx="10500" cy="14258"/>
              </a:xfrm>
            </p:grpSpPr>
            <p:pic>
              <p:nvPicPr>
                <p:cNvPr id="11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18" name="Heart 11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9" name="Heart 11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120" name="Gen1"/>
            <p:cNvGrpSpPr/>
            <p:nvPr/>
          </p:nvGrpSpPr>
          <p:grpSpPr>
            <a:xfrm>
              <a:off x="8025" y="2877"/>
              <a:ext cx="4921" cy="2361"/>
              <a:chOff x="848" y="1980"/>
              <a:chExt cx="14486" cy="6952"/>
            </a:xfrm>
          </p:grpSpPr>
          <p:grpSp>
            <p:nvGrpSpPr>
              <p:cNvPr id="121" name="A&amp;EHearts"/>
              <p:cNvGrpSpPr/>
              <p:nvPr/>
            </p:nvGrpSpPr>
            <p:grpSpPr>
              <a:xfrm>
                <a:off x="848" y="1980"/>
                <a:ext cx="5120" cy="6952"/>
                <a:chOff x="1948" y="194"/>
                <a:chExt cx="10500" cy="14258"/>
              </a:xfrm>
            </p:grpSpPr>
            <p:pic>
              <p:nvPicPr>
                <p:cNvPr id="122"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23" name="Heart 122"/>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4" name="Heart 123"/>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25" name="A&amp;EHearts"/>
              <p:cNvGrpSpPr/>
              <p:nvPr/>
            </p:nvGrpSpPr>
            <p:grpSpPr>
              <a:xfrm>
                <a:off x="5531" y="1980"/>
                <a:ext cx="5120" cy="6952"/>
                <a:chOff x="1948" y="194"/>
                <a:chExt cx="10500" cy="14258"/>
              </a:xfrm>
            </p:grpSpPr>
            <p:pic>
              <p:nvPicPr>
                <p:cNvPr id="126"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27" name="Heart 12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8" name="Heart 12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29" name="A&amp;EHearts"/>
              <p:cNvGrpSpPr/>
              <p:nvPr/>
            </p:nvGrpSpPr>
            <p:grpSpPr>
              <a:xfrm>
                <a:off x="10214" y="1980"/>
                <a:ext cx="5120" cy="6952"/>
                <a:chOff x="1948" y="194"/>
                <a:chExt cx="10500" cy="14258"/>
              </a:xfrm>
            </p:grpSpPr>
            <p:pic>
              <p:nvPicPr>
                <p:cNvPr id="13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31" name="Heart 13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32" name="Heart 13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133" name="Gen1"/>
            <p:cNvGrpSpPr/>
            <p:nvPr/>
          </p:nvGrpSpPr>
          <p:grpSpPr>
            <a:xfrm>
              <a:off x="12831" y="2877"/>
              <a:ext cx="4921" cy="2361"/>
              <a:chOff x="848" y="1980"/>
              <a:chExt cx="14486" cy="6952"/>
            </a:xfrm>
          </p:grpSpPr>
          <p:grpSp>
            <p:nvGrpSpPr>
              <p:cNvPr id="134" name="A&amp;EHearts"/>
              <p:cNvGrpSpPr/>
              <p:nvPr/>
            </p:nvGrpSpPr>
            <p:grpSpPr>
              <a:xfrm>
                <a:off x="848" y="1980"/>
                <a:ext cx="5120" cy="6952"/>
                <a:chOff x="1948" y="194"/>
                <a:chExt cx="10500" cy="14258"/>
              </a:xfrm>
            </p:grpSpPr>
            <p:pic>
              <p:nvPicPr>
                <p:cNvPr id="135"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36" name="Heart 135"/>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37" name="Heart 136"/>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38" name="A&amp;EHearts"/>
              <p:cNvGrpSpPr/>
              <p:nvPr/>
            </p:nvGrpSpPr>
            <p:grpSpPr>
              <a:xfrm>
                <a:off x="5531" y="1980"/>
                <a:ext cx="5120" cy="6952"/>
                <a:chOff x="1948" y="194"/>
                <a:chExt cx="10500" cy="14258"/>
              </a:xfrm>
            </p:grpSpPr>
            <p:pic>
              <p:nvPicPr>
                <p:cNvPr id="139"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40" name="Heart 139"/>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1" name="Heart 140"/>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42" name="A&amp;EHearts"/>
              <p:cNvGrpSpPr/>
              <p:nvPr/>
            </p:nvGrpSpPr>
            <p:grpSpPr>
              <a:xfrm>
                <a:off x="10214" y="1980"/>
                <a:ext cx="5120" cy="6952"/>
                <a:chOff x="1948" y="194"/>
                <a:chExt cx="10500" cy="14258"/>
              </a:xfrm>
            </p:grpSpPr>
            <p:pic>
              <p:nvPicPr>
                <p:cNvPr id="14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44" name="Heart 14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5" name="Heart 14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grpSp>
        <p:nvGrpSpPr>
          <p:cNvPr id="213" name="Gen3"/>
          <p:cNvGrpSpPr/>
          <p:nvPr/>
        </p:nvGrpSpPr>
        <p:grpSpPr>
          <a:xfrm>
            <a:off x="55245" y="4724400"/>
            <a:ext cx="8912860" cy="260985"/>
            <a:chOff x="3319" y="5834"/>
            <a:chExt cx="19119" cy="850"/>
          </a:xfrm>
        </p:grpSpPr>
        <p:grpSp>
          <p:nvGrpSpPr>
            <p:cNvPr id="146" name="Group 145"/>
            <p:cNvGrpSpPr/>
            <p:nvPr/>
          </p:nvGrpSpPr>
          <p:grpSpPr>
            <a:xfrm>
              <a:off x="3319" y="5834"/>
              <a:ext cx="6408" cy="851"/>
              <a:chOff x="3240" y="2877"/>
              <a:chExt cx="14511" cy="2360"/>
            </a:xfrm>
          </p:grpSpPr>
          <p:grpSp>
            <p:nvGrpSpPr>
              <p:cNvPr id="147" name="Gen1"/>
              <p:cNvGrpSpPr/>
              <p:nvPr/>
            </p:nvGrpSpPr>
            <p:grpSpPr>
              <a:xfrm>
                <a:off x="3240" y="2877"/>
                <a:ext cx="4921" cy="2361"/>
                <a:chOff x="848" y="1980"/>
                <a:chExt cx="14486" cy="6952"/>
              </a:xfrm>
            </p:grpSpPr>
            <p:grpSp>
              <p:nvGrpSpPr>
                <p:cNvPr id="148" name="A&amp;EHearts"/>
                <p:cNvGrpSpPr/>
                <p:nvPr/>
              </p:nvGrpSpPr>
              <p:grpSpPr>
                <a:xfrm>
                  <a:off x="848" y="1980"/>
                  <a:ext cx="5120" cy="6952"/>
                  <a:chOff x="1948" y="194"/>
                  <a:chExt cx="10500" cy="14258"/>
                </a:xfrm>
              </p:grpSpPr>
              <p:pic>
                <p:nvPicPr>
                  <p:cNvPr id="149"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50" name="Heart 149"/>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1" name="Heart 150"/>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52" name="A&amp;EHearts"/>
                <p:cNvGrpSpPr/>
                <p:nvPr/>
              </p:nvGrpSpPr>
              <p:grpSpPr>
                <a:xfrm>
                  <a:off x="5531" y="1980"/>
                  <a:ext cx="5120" cy="6952"/>
                  <a:chOff x="1948" y="194"/>
                  <a:chExt cx="10500" cy="14258"/>
                </a:xfrm>
              </p:grpSpPr>
              <p:pic>
                <p:nvPicPr>
                  <p:cNvPr id="15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54" name="Heart 15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5" name="Heart 15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56" name="A&amp;EHearts"/>
                <p:cNvGrpSpPr/>
                <p:nvPr/>
              </p:nvGrpSpPr>
              <p:grpSpPr>
                <a:xfrm>
                  <a:off x="10214" y="1980"/>
                  <a:ext cx="5120" cy="6952"/>
                  <a:chOff x="1948" y="194"/>
                  <a:chExt cx="10500" cy="14258"/>
                </a:xfrm>
              </p:grpSpPr>
              <p:pic>
                <p:nvPicPr>
                  <p:cNvPr id="15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58" name="Heart 15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9" name="Heart 15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160" name="Gen1"/>
              <p:cNvGrpSpPr/>
              <p:nvPr/>
            </p:nvGrpSpPr>
            <p:grpSpPr>
              <a:xfrm>
                <a:off x="8025" y="2877"/>
                <a:ext cx="4921" cy="2361"/>
                <a:chOff x="848" y="1980"/>
                <a:chExt cx="14486" cy="6952"/>
              </a:xfrm>
            </p:grpSpPr>
            <p:grpSp>
              <p:nvGrpSpPr>
                <p:cNvPr id="161" name="A&amp;EHearts"/>
                <p:cNvGrpSpPr/>
                <p:nvPr/>
              </p:nvGrpSpPr>
              <p:grpSpPr>
                <a:xfrm>
                  <a:off x="848" y="1980"/>
                  <a:ext cx="5120" cy="6952"/>
                  <a:chOff x="1948" y="194"/>
                  <a:chExt cx="10500" cy="14258"/>
                </a:xfrm>
              </p:grpSpPr>
              <p:pic>
                <p:nvPicPr>
                  <p:cNvPr id="162"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63" name="Heart 162"/>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4" name="Heart 163"/>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65" name="A&amp;EHearts"/>
                <p:cNvGrpSpPr/>
                <p:nvPr/>
              </p:nvGrpSpPr>
              <p:grpSpPr>
                <a:xfrm>
                  <a:off x="5531" y="1980"/>
                  <a:ext cx="5120" cy="6952"/>
                  <a:chOff x="1948" y="194"/>
                  <a:chExt cx="10500" cy="14258"/>
                </a:xfrm>
              </p:grpSpPr>
              <p:pic>
                <p:nvPicPr>
                  <p:cNvPr id="166"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67" name="Heart 16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8" name="Heart 16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69" name="A&amp;EHearts"/>
                <p:cNvGrpSpPr/>
                <p:nvPr/>
              </p:nvGrpSpPr>
              <p:grpSpPr>
                <a:xfrm>
                  <a:off x="10214" y="1980"/>
                  <a:ext cx="5120" cy="6952"/>
                  <a:chOff x="1948" y="194"/>
                  <a:chExt cx="10500" cy="14258"/>
                </a:xfrm>
              </p:grpSpPr>
              <p:pic>
                <p:nvPicPr>
                  <p:cNvPr id="17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71" name="Heart 17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72" name="Heart 17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173" name="Gen1"/>
              <p:cNvGrpSpPr/>
              <p:nvPr/>
            </p:nvGrpSpPr>
            <p:grpSpPr>
              <a:xfrm>
                <a:off x="12831" y="2877"/>
                <a:ext cx="4921" cy="2361"/>
                <a:chOff x="848" y="1980"/>
                <a:chExt cx="14486" cy="6952"/>
              </a:xfrm>
            </p:grpSpPr>
            <p:grpSp>
              <p:nvGrpSpPr>
                <p:cNvPr id="174" name="A&amp;EHearts"/>
                <p:cNvGrpSpPr/>
                <p:nvPr/>
              </p:nvGrpSpPr>
              <p:grpSpPr>
                <a:xfrm>
                  <a:off x="848" y="1980"/>
                  <a:ext cx="5120" cy="6952"/>
                  <a:chOff x="1948" y="194"/>
                  <a:chExt cx="10500" cy="14258"/>
                </a:xfrm>
              </p:grpSpPr>
              <p:pic>
                <p:nvPicPr>
                  <p:cNvPr id="175"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76" name="Heart 175"/>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77" name="Heart 176"/>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78" name="A&amp;EHearts"/>
                <p:cNvGrpSpPr/>
                <p:nvPr/>
              </p:nvGrpSpPr>
              <p:grpSpPr>
                <a:xfrm>
                  <a:off x="5531" y="1980"/>
                  <a:ext cx="5120" cy="6952"/>
                  <a:chOff x="1948" y="194"/>
                  <a:chExt cx="10500" cy="14258"/>
                </a:xfrm>
              </p:grpSpPr>
              <p:pic>
                <p:nvPicPr>
                  <p:cNvPr id="179"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80" name="Heart 179"/>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81" name="Heart 180"/>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82" name="A&amp;EHearts"/>
                <p:cNvGrpSpPr/>
                <p:nvPr/>
              </p:nvGrpSpPr>
              <p:grpSpPr>
                <a:xfrm>
                  <a:off x="10214" y="1980"/>
                  <a:ext cx="5120" cy="6952"/>
                  <a:chOff x="1948" y="194"/>
                  <a:chExt cx="10500" cy="14258"/>
                </a:xfrm>
              </p:grpSpPr>
              <p:pic>
                <p:nvPicPr>
                  <p:cNvPr id="18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84" name="Heart 18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85" name="Heart 18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grpSp>
          <p:nvGrpSpPr>
            <p:cNvPr id="186" name="Group 185"/>
            <p:cNvGrpSpPr/>
            <p:nvPr/>
          </p:nvGrpSpPr>
          <p:grpSpPr>
            <a:xfrm>
              <a:off x="9674" y="5834"/>
              <a:ext cx="6408" cy="851"/>
              <a:chOff x="3240" y="2877"/>
              <a:chExt cx="14511" cy="2360"/>
            </a:xfrm>
          </p:grpSpPr>
          <p:grpSp>
            <p:nvGrpSpPr>
              <p:cNvPr id="187" name="Gen1"/>
              <p:cNvGrpSpPr/>
              <p:nvPr/>
            </p:nvGrpSpPr>
            <p:grpSpPr>
              <a:xfrm>
                <a:off x="3240" y="2877"/>
                <a:ext cx="4921" cy="2361"/>
                <a:chOff x="848" y="1980"/>
                <a:chExt cx="14486" cy="6952"/>
              </a:xfrm>
            </p:grpSpPr>
            <p:grpSp>
              <p:nvGrpSpPr>
                <p:cNvPr id="188" name="A&amp;EHearts"/>
                <p:cNvGrpSpPr/>
                <p:nvPr/>
              </p:nvGrpSpPr>
              <p:grpSpPr>
                <a:xfrm>
                  <a:off x="848" y="1980"/>
                  <a:ext cx="5120" cy="6952"/>
                  <a:chOff x="1948" y="194"/>
                  <a:chExt cx="10500" cy="14258"/>
                </a:xfrm>
              </p:grpSpPr>
              <p:pic>
                <p:nvPicPr>
                  <p:cNvPr id="189"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90" name="Heart 189"/>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1" name="Heart 190"/>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92" name="A&amp;EHearts"/>
                <p:cNvGrpSpPr/>
                <p:nvPr/>
              </p:nvGrpSpPr>
              <p:grpSpPr>
                <a:xfrm>
                  <a:off x="5531" y="1980"/>
                  <a:ext cx="5120" cy="6952"/>
                  <a:chOff x="1948" y="194"/>
                  <a:chExt cx="10500" cy="14258"/>
                </a:xfrm>
              </p:grpSpPr>
              <p:pic>
                <p:nvPicPr>
                  <p:cNvPr id="19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94" name="Heart 19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5" name="Heart 19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96" name="A&amp;EHearts"/>
                <p:cNvGrpSpPr/>
                <p:nvPr/>
              </p:nvGrpSpPr>
              <p:grpSpPr>
                <a:xfrm>
                  <a:off x="10214" y="1980"/>
                  <a:ext cx="5120" cy="6952"/>
                  <a:chOff x="1948" y="194"/>
                  <a:chExt cx="10500" cy="14258"/>
                </a:xfrm>
              </p:grpSpPr>
              <p:pic>
                <p:nvPicPr>
                  <p:cNvPr id="19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198" name="Heart 19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9" name="Heart 19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200" name="Gen1"/>
              <p:cNvGrpSpPr/>
              <p:nvPr/>
            </p:nvGrpSpPr>
            <p:grpSpPr>
              <a:xfrm>
                <a:off x="8025" y="2877"/>
                <a:ext cx="4921" cy="2361"/>
                <a:chOff x="848" y="1980"/>
                <a:chExt cx="14486" cy="6952"/>
              </a:xfrm>
            </p:grpSpPr>
            <p:grpSp>
              <p:nvGrpSpPr>
                <p:cNvPr id="201" name="A&amp;EHearts"/>
                <p:cNvGrpSpPr/>
                <p:nvPr/>
              </p:nvGrpSpPr>
              <p:grpSpPr>
                <a:xfrm>
                  <a:off x="848" y="1980"/>
                  <a:ext cx="5120" cy="6952"/>
                  <a:chOff x="1948" y="194"/>
                  <a:chExt cx="10500" cy="14258"/>
                </a:xfrm>
              </p:grpSpPr>
              <p:pic>
                <p:nvPicPr>
                  <p:cNvPr id="202"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03" name="Heart 202"/>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04" name="Heart 203"/>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05" name="A&amp;EHearts"/>
                <p:cNvGrpSpPr/>
                <p:nvPr/>
              </p:nvGrpSpPr>
              <p:grpSpPr>
                <a:xfrm>
                  <a:off x="5531" y="1980"/>
                  <a:ext cx="5120" cy="6952"/>
                  <a:chOff x="1948" y="194"/>
                  <a:chExt cx="10500" cy="14258"/>
                </a:xfrm>
              </p:grpSpPr>
              <p:pic>
                <p:nvPicPr>
                  <p:cNvPr id="206"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07" name="Heart 20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08" name="Heart 20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09" name="A&amp;EHearts"/>
                <p:cNvGrpSpPr/>
                <p:nvPr/>
              </p:nvGrpSpPr>
              <p:grpSpPr>
                <a:xfrm>
                  <a:off x="10214" y="1980"/>
                  <a:ext cx="5120" cy="6952"/>
                  <a:chOff x="1948" y="194"/>
                  <a:chExt cx="10500" cy="14258"/>
                </a:xfrm>
              </p:grpSpPr>
              <p:pic>
                <p:nvPicPr>
                  <p:cNvPr id="21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11" name="Heart 21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12" name="Heart 21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214" name="Gen1"/>
              <p:cNvGrpSpPr/>
              <p:nvPr/>
            </p:nvGrpSpPr>
            <p:grpSpPr>
              <a:xfrm>
                <a:off x="12831" y="2877"/>
                <a:ext cx="4921" cy="2361"/>
                <a:chOff x="848" y="1980"/>
                <a:chExt cx="14486" cy="6952"/>
              </a:xfrm>
            </p:grpSpPr>
            <p:grpSp>
              <p:nvGrpSpPr>
                <p:cNvPr id="215" name="A&amp;EHearts"/>
                <p:cNvGrpSpPr/>
                <p:nvPr/>
              </p:nvGrpSpPr>
              <p:grpSpPr>
                <a:xfrm>
                  <a:off x="848" y="1980"/>
                  <a:ext cx="5120" cy="6952"/>
                  <a:chOff x="1948" y="194"/>
                  <a:chExt cx="10500" cy="14258"/>
                </a:xfrm>
              </p:grpSpPr>
              <p:pic>
                <p:nvPicPr>
                  <p:cNvPr id="216"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17" name="Heart 21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18" name="Heart 21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19" name="A&amp;EHearts"/>
                <p:cNvGrpSpPr/>
                <p:nvPr/>
              </p:nvGrpSpPr>
              <p:grpSpPr>
                <a:xfrm>
                  <a:off x="5531" y="1980"/>
                  <a:ext cx="5120" cy="6952"/>
                  <a:chOff x="1948" y="194"/>
                  <a:chExt cx="10500" cy="14258"/>
                </a:xfrm>
              </p:grpSpPr>
              <p:pic>
                <p:nvPicPr>
                  <p:cNvPr id="22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21" name="Heart 22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22" name="Heart 22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23" name="A&amp;EHearts"/>
                <p:cNvGrpSpPr/>
                <p:nvPr/>
              </p:nvGrpSpPr>
              <p:grpSpPr>
                <a:xfrm>
                  <a:off x="10214" y="1980"/>
                  <a:ext cx="5120" cy="6952"/>
                  <a:chOff x="1948" y="194"/>
                  <a:chExt cx="10500" cy="14258"/>
                </a:xfrm>
              </p:grpSpPr>
              <p:pic>
                <p:nvPicPr>
                  <p:cNvPr id="224"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25" name="Heart 224"/>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26" name="Heart 225"/>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grpSp>
          <p:nvGrpSpPr>
            <p:cNvPr id="227" name="Group 226"/>
            <p:cNvGrpSpPr/>
            <p:nvPr/>
          </p:nvGrpSpPr>
          <p:grpSpPr>
            <a:xfrm>
              <a:off x="16030" y="5834"/>
              <a:ext cx="6408" cy="851"/>
              <a:chOff x="3240" y="2877"/>
              <a:chExt cx="14511" cy="2360"/>
            </a:xfrm>
          </p:grpSpPr>
          <p:grpSp>
            <p:nvGrpSpPr>
              <p:cNvPr id="228" name="Gen1"/>
              <p:cNvGrpSpPr/>
              <p:nvPr/>
            </p:nvGrpSpPr>
            <p:grpSpPr>
              <a:xfrm>
                <a:off x="3240" y="2877"/>
                <a:ext cx="4921" cy="2361"/>
                <a:chOff x="848" y="1980"/>
                <a:chExt cx="14486" cy="6952"/>
              </a:xfrm>
            </p:grpSpPr>
            <p:grpSp>
              <p:nvGrpSpPr>
                <p:cNvPr id="229" name="A&amp;EHearts"/>
                <p:cNvGrpSpPr/>
                <p:nvPr/>
              </p:nvGrpSpPr>
              <p:grpSpPr>
                <a:xfrm>
                  <a:off x="848" y="1980"/>
                  <a:ext cx="5120" cy="6952"/>
                  <a:chOff x="1948" y="194"/>
                  <a:chExt cx="10500" cy="14258"/>
                </a:xfrm>
              </p:grpSpPr>
              <p:pic>
                <p:nvPicPr>
                  <p:cNvPr id="23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31" name="Heart 23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32" name="Heart 23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33" name="A&amp;EHearts"/>
                <p:cNvGrpSpPr/>
                <p:nvPr/>
              </p:nvGrpSpPr>
              <p:grpSpPr>
                <a:xfrm>
                  <a:off x="5531" y="1980"/>
                  <a:ext cx="5120" cy="6952"/>
                  <a:chOff x="1948" y="194"/>
                  <a:chExt cx="10500" cy="14258"/>
                </a:xfrm>
              </p:grpSpPr>
              <p:pic>
                <p:nvPicPr>
                  <p:cNvPr id="234"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35" name="Heart 234"/>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36" name="Heart 235"/>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37" name="A&amp;EHearts"/>
                <p:cNvGrpSpPr/>
                <p:nvPr/>
              </p:nvGrpSpPr>
              <p:grpSpPr>
                <a:xfrm>
                  <a:off x="10214" y="1980"/>
                  <a:ext cx="5120" cy="6952"/>
                  <a:chOff x="1948" y="194"/>
                  <a:chExt cx="10500" cy="14258"/>
                </a:xfrm>
              </p:grpSpPr>
              <p:pic>
                <p:nvPicPr>
                  <p:cNvPr id="238"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39" name="Heart 238"/>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0" name="Heart 239"/>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241" name="Gen1"/>
              <p:cNvGrpSpPr/>
              <p:nvPr/>
            </p:nvGrpSpPr>
            <p:grpSpPr>
              <a:xfrm>
                <a:off x="8025" y="2877"/>
                <a:ext cx="4921" cy="2361"/>
                <a:chOff x="848" y="1980"/>
                <a:chExt cx="14486" cy="6952"/>
              </a:xfrm>
            </p:grpSpPr>
            <p:grpSp>
              <p:nvGrpSpPr>
                <p:cNvPr id="242" name="A&amp;EHearts"/>
                <p:cNvGrpSpPr/>
                <p:nvPr/>
              </p:nvGrpSpPr>
              <p:grpSpPr>
                <a:xfrm>
                  <a:off x="848" y="1980"/>
                  <a:ext cx="5120" cy="6952"/>
                  <a:chOff x="1948" y="194"/>
                  <a:chExt cx="10500" cy="14258"/>
                </a:xfrm>
              </p:grpSpPr>
              <p:pic>
                <p:nvPicPr>
                  <p:cNvPr id="243"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44" name="Heart 243"/>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5" name="Heart 244"/>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46" name="A&amp;EHearts"/>
                <p:cNvGrpSpPr/>
                <p:nvPr/>
              </p:nvGrpSpPr>
              <p:grpSpPr>
                <a:xfrm>
                  <a:off x="5531" y="1980"/>
                  <a:ext cx="5120" cy="6952"/>
                  <a:chOff x="1948" y="194"/>
                  <a:chExt cx="10500" cy="14258"/>
                </a:xfrm>
              </p:grpSpPr>
              <p:pic>
                <p:nvPicPr>
                  <p:cNvPr id="247"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48" name="Heart 247"/>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9" name="Heart 248"/>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50" name="A&amp;EHearts"/>
                <p:cNvGrpSpPr/>
                <p:nvPr/>
              </p:nvGrpSpPr>
              <p:grpSpPr>
                <a:xfrm>
                  <a:off x="10214" y="1980"/>
                  <a:ext cx="5120" cy="6952"/>
                  <a:chOff x="1948" y="194"/>
                  <a:chExt cx="10500" cy="14258"/>
                </a:xfrm>
              </p:grpSpPr>
              <p:pic>
                <p:nvPicPr>
                  <p:cNvPr id="251"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52" name="Heart 251"/>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53" name="Heart 252"/>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nvGrpSpPr>
              <p:cNvPr id="254" name="Gen1"/>
              <p:cNvGrpSpPr/>
              <p:nvPr/>
            </p:nvGrpSpPr>
            <p:grpSpPr>
              <a:xfrm>
                <a:off x="12831" y="2877"/>
                <a:ext cx="4921" cy="2361"/>
                <a:chOff x="848" y="1980"/>
                <a:chExt cx="14486" cy="6952"/>
              </a:xfrm>
            </p:grpSpPr>
            <p:grpSp>
              <p:nvGrpSpPr>
                <p:cNvPr id="255" name="A&amp;EHearts"/>
                <p:cNvGrpSpPr/>
                <p:nvPr/>
              </p:nvGrpSpPr>
              <p:grpSpPr>
                <a:xfrm>
                  <a:off x="848" y="1980"/>
                  <a:ext cx="5120" cy="6952"/>
                  <a:chOff x="1948" y="194"/>
                  <a:chExt cx="10500" cy="14258"/>
                </a:xfrm>
              </p:grpSpPr>
              <p:pic>
                <p:nvPicPr>
                  <p:cNvPr id="256"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57" name="Heart 256"/>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58" name="Heart 257"/>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59" name="A&amp;EHearts"/>
                <p:cNvGrpSpPr/>
                <p:nvPr/>
              </p:nvGrpSpPr>
              <p:grpSpPr>
                <a:xfrm>
                  <a:off x="5531" y="1980"/>
                  <a:ext cx="5120" cy="6952"/>
                  <a:chOff x="1948" y="194"/>
                  <a:chExt cx="10500" cy="14258"/>
                </a:xfrm>
              </p:grpSpPr>
              <p:pic>
                <p:nvPicPr>
                  <p:cNvPr id="260"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61" name="Heart 260"/>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62" name="Heart 261"/>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263" name="A&amp;EHearts"/>
                <p:cNvGrpSpPr/>
                <p:nvPr/>
              </p:nvGrpSpPr>
              <p:grpSpPr>
                <a:xfrm>
                  <a:off x="10214" y="1980"/>
                  <a:ext cx="5120" cy="6952"/>
                  <a:chOff x="1948" y="194"/>
                  <a:chExt cx="10500" cy="14258"/>
                </a:xfrm>
              </p:grpSpPr>
              <p:pic>
                <p:nvPicPr>
                  <p:cNvPr id="264" name="A&amp;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 y="194"/>
                    <a:ext cx="10501" cy="14258"/>
                  </a:xfrm>
                  <a:prstGeom prst="rect">
                    <a:avLst/>
                  </a:prstGeom>
                  <a:effectLst>
                    <a:outerShdw blurRad="50800" dist="50800" dir="5400000" algn="ctr" rotWithShape="0">
                      <a:schemeClr val="tx1">
                        <a:alpha val="100000"/>
                      </a:schemeClr>
                    </a:outerShdw>
                  </a:effectLst>
                </p:spPr>
              </p:pic>
              <p:sp>
                <p:nvSpPr>
                  <p:cNvPr id="265" name="Heart 264"/>
                  <p:cNvSpPr/>
                  <p:nvPr/>
                </p:nvSpPr>
                <p:spPr>
                  <a:xfrm>
                    <a:off x="4819"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66" name="Heart 265"/>
                  <p:cNvSpPr/>
                  <p:nvPr/>
                </p:nvSpPr>
                <p:spPr>
                  <a:xfrm>
                    <a:off x="9468" y="4957"/>
                    <a:ext cx="1042" cy="1062"/>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89"/>
                                        </p:tgtEl>
                                      </p:cBhvr>
                                      <p:by x="50000" y="50000"/>
                                    </p:animScale>
                                  </p:childTnLst>
                                </p:cTn>
                              </p:par>
                              <p:par>
                                <p:cTn id="12" presetID="64" presetClass="path" presetSubtype="0" accel="50000" decel="50000" fill="hold" nodeType="withEffect">
                                  <p:stCondLst>
                                    <p:cond delay="0"/>
                                  </p:stCondLst>
                                  <p:childTnLst>
                                    <p:animMotion origin="layout" path="M 0 0 L 0.000208333 -0.347901 " pathEditMode="relative" rAng="0" ptsTypes="">
                                      <p:cBhvr>
                                        <p:cTn id="13" dur="2000" fill="hold"/>
                                        <p:tgtEl>
                                          <p:spTgt spid="89"/>
                                        </p:tgtEl>
                                        <p:attrNameLst>
                                          <p:attrName>ppt_x</p:attrName>
                                          <p:attrName>ppt_y</p:attrName>
                                        </p:attrNameLst>
                                      </p:cBhvr>
                                      <p:rCtr x="0" y="-125"/>
                                    </p:animMotion>
                                  </p:childTnLst>
                                </p:cTn>
                              </p:par>
                            </p:childTnLst>
                          </p:cTn>
                        </p:par>
                        <p:par>
                          <p:cTn id="14" fill="hold">
                            <p:stCondLst>
                              <p:cond delay="2000"/>
                            </p:stCondLst>
                            <p:childTnLst>
                              <p:par>
                                <p:cTn id="15" presetID="10" presetClass="entr" presetSubtype="0" fill="hold" nodeType="afterEffect">
                                  <p:stCondLst>
                                    <p:cond delay="2000"/>
                                  </p:stCondLst>
                                  <p:childTnLst>
                                    <p:set>
                                      <p:cBhvr>
                                        <p:cTn id="16" dur="2000" fill="hold">
                                          <p:stCondLst>
                                            <p:cond delay="0"/>
                                          </p:stCondLst>
                                        </p:cTn>
                                        <p:tgtEl>
                                          <p:spTgt spid="90"/>
                                        </p:tgtEl>
                                        <p:attrNameLst>
                                          <p:attrName>style.visibility</p:attrName>
                                        </p:attrNameLst>
                                      </p:cBhvr>
                                      <p:to>
                                        <p:strVal val="visible"/>
                                      </p:to>
                                    </p:set>
                                    <p:animEffect transition="in" filter="fade">
                                      <p:cBhvr>
                                        <p:cTn id="17" dur="2000"/>
                                        <p:tgtEl>
                                          <p:spTgt spid="90"/>
                                        </p:tgtEl>
                                      </p:cBhvr>
                                    </p:animEffect>
                                  </p:childTnLst>
                                </p:cTn>
                              </p:par>
                            </p:childTnLst>
                          </p:cTn>
                        </p:par>
                        <p:par>
                          <p:cTn id="18" fill="hold">
                            <p:stCondLst>
                              <p:cond delay="6000"/>
                            </p:stCondLst>
                            <p:childTnLst>
                              <p:par>
                                <p:cTn id="19" presetID="26" presetClass="emph" presetSubtype="0" fill="hold" nodeType="afterEffect">
                                  <p:stCondLst>
                                    <p:cond delay="0"/>
                                  </p:stCondLst>
                                  <p:childTnLst>
                                    <p:animEffect transition="out" filter="fade">
                                      <p:cBhvr>
                                        <p:cTn id="20" dur="500" tmFilter="0, 0; .2, .5; .8, .5; 1, 0"/>
                                        <p:tgtEl>
                                          <p:spTgt spid="90"/>
                                        </p:tgtEl>
                                      </p:cBhvr>
                                    </p:animEffect>
                                    <p:animScale>
                                      <p:cBhvr>
                                        <p:cTn id="21" dur="250" autoRev="1" fill="hold"/>
                                        <p:tgtEl>
                                          <p:spTgt spid="90"/>
                                        </p:tgtEl>
                                      </p:cBhvr>
                                      <p:by x="105000" y="105000"/>
                                    </p:animScale>
                                  </p:childTnLst>
                                </p:cTn>
                              </p:par>
                            </p:childTnLst>
                          </p:cTn>
                        </p:par>
                        <p:par>
                          <p:cTn id="22" fill="hold">
                            <p:stCondLst>
                              <p:cond delay="6500"/>
                            </p:stCondLst>
                            <p:childTnLst>
                              <p:par>
                                <p:cTn id="23" presetID="10" presetClass="entr" presetSubtype="0" fill="hold" nodeType="afterEffect">
                                  <p:stCondLst>
                                    <p:cond delay="2000"/>
                                  </p:stCondLst>
                                  <p:childTnLst>
                                    <p:set>
                                      <p:cBhvr>
                                        <p:cTn id="24" dur="2000" fill="hold">
                                          <p:stCondLst>
                                            <p:cond delay="0"/>
                                          </p:stCondLst>
                                        </p:cTn>
                                        <p:tgtEl>
                                          <p:spTgt spid="104"/>
                                        </p:tgtEl>
                                        <p:attrNameLst>
                                          <p:attrName>style.visibility</p:attrName>
                                        </p:attrNameLst>
                                      </p:cBhvr>
                                      <p:to>
                                        <p:strVal val="visible"/>
                                      </p:to>
                                    </p:set>
                                    <p:animEffect transition="in" filter="fade">
                                      <p:cBhvr>
                                        <p:cTn id="25" dur="2000"/>
                                        <p:tgtEl>
                                          <p:spTgt spid="104"/>
                                        </p:tgtEl>
                                      </p:cBhvr>
                                    </p:animEffect>
                                  </p:childTnLst>
                                </p:cTn>
                              </p:par>
                            </p:childTnLst>
                          </p:cTn>
                        </p:par>
                        <p:par>
                          <p:cTn id="26" fill="hold">
                            <p:stCondLst>
                              <p:cond delay="10500"/>
                            </p:stCondLst>
                            <p:childTnLst>
                              <p:par>
                                <p:cTn id="27" presetID="26" presetClass="emph" presetSubtype="0" fill="hold" nodeType="afterEffect">
                                  <p:stCondLst>
                                    <p:cond delay="0"/>
                                  </p:stCondLst>
                                  <p:childTnLst>
                                    <p:animEffect transition="out" filter="fade">
                                      <p:cBhvr>
                                        <p:cTn id="28" dur="500" tmFilter="0, 0; .2, .5; .8, .5; 1, 0"/>
                                        <p:tgtEl>
                                          <p:spTgt spid="104"/>
                                        </p:tgtEl>
                                      </p:cBhvr>
                                    </p:animEffect>
                                    <p:animScale>
                                      <p:cBhvr>
                                        <p:cTn id="29" dur="250" autoRev="1" fill="hold"/>
                                        <p:tgtEl>
                                          <p:spTgt spid="104"/>
                                        </p:tgtEl>
                                      </p:cBhvr>
                                      <p:by x="105000" y="105000"/>
                                    </p:animScale>
                                  </p:childTnLst>
                                </p:cTn>
                              </p:par>
                            </p:childTnLst>
                          </p:cTn>
                        </p:par>
                        <p:par>
                          <p:cTn id="30" fill="hold">
                            <p:stCondLst>
                              <p:cond delay="11000"/>
                            </p:stCondLst>
                            <p:childTnLst>
                              <p:par>
                                <p:cTn id="31" presetID="10" presetClass="entr" presetSubtype="0" fill="hold" nodeType="afterEffect">
                                  <p:stCondLst>
                                    <p:cond delay="2000"/>
                                  </p:stCondLst>
                                  <p:childTnLst>
                                    <p:set>
                                      <p:cBhvr>
                                        <p:cTn id="32" dur="2000" fill="hold">
                                          <p:stCondLst>
                                            <p:cond delay="0"/>
                                          </p:stCondLst>
                                        </p:cTn>
                                        <p:tgtEl>
                                          <p:spTgt spid="213"/>
                                        </p:tgtEl>
                                        <p:attrNameLst>
                                          <p:attrName>style.visibility</p:attrName>
                                        </p:attrNameLst>
                                      </p:cBhvr>
                                      <p:to>
                                        <p:strVal val="visible"/>
                                      </p:to>
                                    </p:set>
                                    <p:animEffect transition="in" filter="fade">
                                      <p:cBhvr>
                                        <p:cTn id="33" dur="2000"/>
                                        <p:tgtEl>
                                          <p:spTgt spid="213"/>
                                        </p:tgtEl>
                                      </p:cBhvr>
                                    </p:animEffect>
                                  </p:childTnLst>
                                </p:cTn>
                              </p:par>
                            </p:childTnLst>
                          </p:cTn>
                        </p:par>
                        <p:par>
                          <p:cTn id="34" fill="hold">
                            <p:stCondLst>
                              <p:cond delay="15000"/>
                            </p:stCondLst>
                            <p:childTnLst>
                              <p:par>
                                <p:cTn id="35" presetID="26" presetClass="emph" presetSubtype="0" fill="hold" nodeType="afterEffect">
                                  <p:stCondLst>
                                    <p:cond delay="0"/>
                                  </p:stCondLst>
                                  <p:childTnLst>
                                    <p:animEffect transition="out" filter="fade">
                                      <p:cBhvr>
                                        <p:cTn id="36" dur="500" tmFilter="0, 0; .2, .5; .8, .5; 1, 0"/>
                                        <p:tgtEl>
                                          <p:spTgt spid="213"/>
                                        </p:tgtEl>
                                      </p:cBhvr>
                                    </p:animEffect>
                                    <p:animScale>
                                      <p:cBhvr>
                                        <p:cTn id="37" dur="250" autoRev="1" fill="hold"/>
                                        <p:tgtEl>
                                          <p:spTgt spid="2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Genesis 2:17</a:t>
            </a:r>
            <a:endParaRPr lang="en-US" altLang="en-GB" b="1"/>
          </a:p>
          <a:p>
            <a:pPr marL="0" lvl="0" indent="0" algn="l" rtl="0">
              <a:spcBef>
                <a:spcPts val="0"/>
              </a:spcBef>
              <a:spcAft>
                <a:spcPts val="600"/>
              </a:spcAft>
              <a:buNone/>
            </a:pPr>
            <a:r>
              <a:rPr lang="en-US" altLang="en-GB" sz="2800"/>
              <a:t>For on the day you eat from it, you will certainly die. </a:t>
            </a:r>
            <a:endParaRPr lang="en-US" altLang="en-GB" sz="2800"/>
          </a:p>
          <a:p>
            <a:pPr marL="0" lvl="0" indent="0" algn="l" rtl="0">
              <a:spcBef>
                <a:spcPts val="0"/>
              </a:spcBef>
              <a:spcAft>
                <a:spcPts val="600"/>
              </a:spcAft>
              <a:buNone/>
            </a:pPr>
            <a:r>
              <a:rPr lang="en-US" altLang="en-GB" sz="2400" i="1"/>
              <a:t>Car le jour où tu en mangeras, tu mourras, c’est certain.</a:t>
            </a:r>
            <a:endParaRPr lang="en-US" altLang="en-GB" sz="2400" i="1"/>
          </a:p>
          <a:p>
            <a:pPr marL="0" lvl="0" indent="0" algn="l" rtl="0">
              <a:spcBef>
                <a:spcPts val="0"/>
              </a:spcBef>
              <a:spcAft>
                <a:spcPts val="600"/>
              </a:spcAft>
              <a:buNone/>
            </a:pPr>
            <a:r>
              <a:rPr lang="en-US" altLang="en-GB" sz="2400" i="1"/>
              <a:t>Maana siku utakapokula matunda ya mti huo utakufa hakika. </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Romans 5:12</a:t>
            </a:r>
            <a:endParaRPr lang="en-US" altLang="en-GB" b="1"/>
          </a:p>
          <a:p>
            <a:pPr marL="0" lvl="0" indent="0" algn="l" rtl="0">
              <a:spcBef>
                <a:spcPts val="0"/>
              </a:spcBef>
              <a:spcAft>
                <a:spcPts val="600"/>
              </a:spcAft>
              <a:buNone/>
            </a:pPr>
            <a:r>
              <a:rPr lang="en-US" altLang="en-GB" sz="2400"/>
              <a:t>Therefore, just as sin entered the world through one man, and death through sin, in this way death spread to all men, because all sinned.  </a:t>
            </a:r>
            <a:endParaRPr lang="en-US" altLang="en-GB" sz="2400"/>
          </a:p>
          <a:p>
            <a:pPr marL="0" lvl="0" indent="0" algn="l" rtl="0">
              <a:spcBef>
                <a:spcPts val="0"/>
              </a:spcBef>
              <a:spcAft>
                <a:spcPts val="600"/>
              </a:spcAft>
              <a:buNone/>
            </a:pPr>
            <a:r>
              <a:rPr lang="en-US" altLang="en-GB" sz="2000" i="1"/>
              <a:t>En C'est pourquoi, de même que par un seul homme le péché est entré dans le monde, et par le péché la mort, de même la mort a atteint tous les hommes parce que tous ont péché. </a:t>
            </a:r>
            <a:endParaRPr lang="en-US" altLang="en-GB" sz="2000" i="1"/>
          </a:p>
          <a:p>
            <a:pPr marL="0" lvl="0" indent="0" algn="l" rtl="0">
              <a:spcBef>
                <a:spcPts val="0"/>
              </a:spcBef>
              <a:spcAft>
                <a:spcPts val="600"/>
              </a:spcAft>
              <a:buNone/>
            </a:pPr>
            <a:r>
              <a:rPr lang="en-US" altLang="en-GB" sz="2000" i="1"/>
              <a:t>Kwa </a:t>
            </a:r>
            <a:r>
              <a:rPr lang="en-US" altLang="en-GB" sz="2000" i="1" dirty="0" err="1">
                <a:sym typeface="+mn-ea"/>
              </a:rPr>
              <a:t>njia</a:t>
            </a:r>
            <a:r>
              <a:rPr lang="en-US" altLang="en-GB" sz="2000" i="1" dirty="0">
                <a:sym typeface="+mn-ea"/>
              </a:rPr>
              <a:t> </a:t>
            </a:r>
            <a:r>
              <a:rPr lang="en-US" altLang="en-GB" sz="2000" i="1" dirty="0" err="1">
                <a:sym typeface="+mn-ea"/>
              </a:rPr>
              <a:t>ya</a:t>
            </a:r>
            <a:r>
              <a:rPr lang="en-US" altLang="en-GB" sz="2000" i="1" dirty="0">
                <a:sym typeface="+mn-ea"/>
              </a:rPr>
              <a:t> </a:t>
            </a:r>
            <a:r>
              <a:rPr lang="en-US" altLang="en-GB" sz="2000" i="1" dirty="0" err="1">
                <a:sym typeface="+mn-ea"/>
              </a:rPr>
              <a:t>mtu</a:t>
            </a:r>
            <a:r>
              <a:rPr lang="en-US" altLang="en-GB" sz="2000" i="1" dirty="0">
                <a:sym typeface="+mn-ea"/>
              </a:rPr>
              <a:t> </a:t>
            </a:r>
            <a:r>
              <a:rPr lang="en-US" altLang="en-GB" sz="2000" i="1" dirty="0" err="1">
                <a:sym typeface="+mn-ea"/>
              </a:rPr>
              <a:t>mmoja</a:t>
            </a:r>
            <a:r>
              <a:rPr lang="en-US" altLang="en-GB" sz="2000" i="1" dirty="0">
                <a:sym typeface="+mn-ea"/>
              </a:rPr>
              <a:t> </a:t>
            </a:r>
            <a:r>
              <a:rPr lang="en-US" altLang="en-GB" sz="2000" i="1" dirty="0" err="1">
                <a:sym typeface="+mn-ea"/>
              </a:rPr>
              <a:t>z</a:t>
            </a:r>
            <a:r>
              <a:rPr lang="en-US" altLang="en-GB" sz="2000" i="1" dirty="0" err="1" smtClean="0">
                <a:sym typeface="+mn-ea"/>
              </a:rPr>
              <a:t>ambi</a:t>
            </a:r>
            <a:r>
              <a:rPr lang="en-US" altLang="en-GB" sz="2000" i="1" dirty="0" smtClean="0">
                <a:sym typeface="+mn-ea"/>
              </a:rPr>
              <a:t> </a:t>
            </a:r>
            <a:r>
              <a:rPr lang="en-US" altLang="en-GB" sz="2000" i="1" dirty="0" err="1">
                <a:sym typeface="+mn-ea"/>
              </a:rPr>
              <a:t>iliingia</a:t>
            </a:r>
            <a:r>
              <a:rPr lang="en-US" altLang="en-GB" sz="2000" i="1" dirty="0">
                <a:sym typeface="+mn-ea"/>
              </a:rPr>
              <a:t> </a:t>
            </a:r>
            <a:r>
              <a:rPr lang="en-US" altLang="en-GB" sz="2000" i="1" dirty="0" err="1">
                <a:sym typeface="+mn-ea"/>
              </a:rPr>
              <a:t>ulimwenguni</a:t>
            </a:r>
            <a:r>
              <a:rPr lang="en-US" altLang="en-GB" sz="2000" i="1" dirty="0">
                <a:sym typeface="+mn-ea"/>
              </a:rPr>
              <a:t>, </a:t>
            </a:r>
            <a:r>
              <a:rPr lang="en-US" altLang="en-GB" sz="2000" i="1" dirty="0" err="1">
                <a:sym typeface="+mn-ea"/>
              </a:rPr>
              <a:t>nayo</a:t>
            </a:r>
            <a:r>
              <a:rPr lang="en-US" altLang="en-GB" sz="2000" i="1" dirty="0">
                <a:sym typeface="+mn-ea"/>
              </a:rPr>
              <a:t> </a:t>
            </a:r>
            <a:r>
              <a:rPr lang="en-US" altLang="en-GB" sz="2000" i="1" dirty="0" err="1">
                <a:sym typeface="+mn-ea"/>
              </a:rPr>
              <a:t>ikasababisha</a:t>
            </a:r>
            <a:r>
              <a:rPr lang="en-US" altLang="en-GB" sz="2000" i="1" dirty="0">
                <a:sym typeface="+mn-ea"/>
              </a:rPr>
              <a:t> </a:t>
            </a:r>
            <a:r>
              <a:rPr lang="en-US" altLang="en-GB" sz="2000" i="1" dirty="0" err="1">
                <a:sym typeface="+mn-ea"/>
              </a:rPr>
              <a:t>kifo</a:t>
            </a:r>
            <a:r>
              <a:rPr lang="en-US" altLang="en-GB" sz="2000" i="1" dirty="0">
                <a:sym typeface="+mn-ea"/>
              </a:rPr>
              <a:t>. </a:t>
            </a:r>
            <a:r>
              <a:rPr lang="en-US" altLang="en-GB" sz="2000" i="1" dirty="0" err="1">
                <a:sym typeface="+mn-ea"/>
              </a:rPr>
              <a:t>Hivyo</a:t>
            </a:r>
            <a:r>
              <a:rPr lang="en-US" altLang="en-GB" sz="2000" i="1" dirty="0">
                <a:sym typeface="+mn-ea"/>
              </a:rPr>
              <a:t> </a:t>
            </a:r>
            <a:r>
              <a:rPr lang="en-US" altLang="en-GB" sz="2000" i="1" dirty="0" err="1">
                <a:sym typeface="+mn-ea"/>
              </a:rPr>
              <a:t>kifo</a:t>
            </a:r>
            <a:r>
              <a:rPr lang="en-US" altLang="en-GB" sz="2000" i="1" dirty="0">
                <a:sym typeface="+mn-ea"/>
              </a:rPr>
              <a:t> </a:t>
            </a:r>
            <a:r>
              <a:rPr lang="en-US" altLang="en-GB" sz="2000" i="1" dirty="0" err="1">
                <a:sym typeface="+mn-ea"/>
              </a:rPr>
              <a:t>kimeenea</a:t>
            </a:r>
            <a:r>
              <a:rPr lang="en-US" altLang="en-GB" sz="2000" i="1" dirty="0">
                <a:sym typeface="+mn-ea"/>
              </a:rPr>
              <a:t> </a:t>
            </a:r>
            <a:r>
              <a:rPr lang="en-US" altLang="en-GB" sz="2000" i="1" dirty="0" err="1">
                <a:sym typeface="+mn-ea"/>
              </a:rPr>
              <a:t>katika</a:t>
            </a:r>
            <a:r>
              <a:rPr lang="en-US" altLang="en-GB" sz="2000" i="1" dirty="0">
                <a:sym typeface="+mn-ea"/>
              </a:rPr>
              <a:t> </a:t>
            </a:r>
            <a:r>
              <a:rPr lang="en-US" altLang="en-GB" sz="2000" i="1" dirty="0" err="1">
                <a:sym typeface="+mn-ea"/>
              </a:rPr>
              <a:t>jumuiya</a:t>
            </a:r>
            <a:r>
              <a:rPr lang="en-US" altLang="en-GB" sz="2000" i="1" dirty="0">
                <a:sym typeface="+mn-ea"/>
              </a:rPr>
              <a:t> </a:t>
            </a:r>
            <a:r>
              <a:rPr lang="en-US" altLang="en-GB" sz="2000" i="1" dirty="0" err="1">
                <a:sym typeface="+mn-ea"/>
              </a:rPr>
              <a:t>yote</a:t>
            </a:r>
            <a:r>
              <a:rPr lang="en-US" altLang="en-GB" sz="2000" i="1" dirty="0">
                <a:sym typeface="+mn-ea"/>
              </a:rPr>
              <a:t> </a:t>
            </a:r>
            <a:r>
              <a:rPr lang="en-US" altLang="en-GB" sz="2000" i="1" dirty="0" err="1">
                <a:sym typeface="+mn-ea"/>
              </a:rPr>
              <a:t>ya</a:t>
            </a:r>
            <a:r>
              <a:rPr lang="en-US" altLang="en-GB" sz="2000" i="1" dirty="0">
                <a:sym typeface="+mn-ea"/>
              </a:rPr>
              <a:t> </a:t>
            </a:r>
            <a:r>
              <a:rPr lang="en-US" altLang="en-GB" sz="2000" i="1" dirty="0" err="1">
                <a:sym typeface="+mn-ea"/>
              </a:rPr>
              <a:t>binadamu</a:t>
            </a:r>
            <a:r>
              <a:rPr lang="en-US" altLang="en-GB" sz="2000" i="1" dirty="0">
                <a:sym typeface="+mn-ea"/>
              </a:rPr>
              <a:t>, </a:t>
            </a:r>
            <a:r>
              <a:rPr lang="en-US" altLang="en-GB" sz="2000" i="1" dirty="0" err="1">
                <a:sym typeface="+mn-ea"/>
              </a:rPr>
              <a:t>kwa</a:t>
            </a:r>
            <a:r>
              <a:rPr lang="en-US" altLang="en-GB" sz="2000" i="1" dirty="0">
                <a:sym typeface="+mn-ea"/>
              </a:rPr>
              <a:t> </a:t>
            </a:r>
            <a:r>
              <a:rPr lang="en-US" altLang="en-GB" sz="2000" i="1" dirty="0" err="1">
                <a:sym typeface="+mn-ea"/>
              </a:rPr>
              <a:t>maana</a:t>
            </a:r>
            <a:r>
              <a:rPr lang="en-US" altLang="en-GB" sz="2000" i="1" dirty="0">
                <a:sym typeface="+mn-ea"/>
              </a:rPr>
              <a:t> </a:t>
            </a:r>
            <a:r>
              <a:rPr lang="en-US" altLang="en-GB" sz="2000" i="1" dirty="0" err="1">
                <a:sym typeface="+mn-ea"/>
              </a:rPr>
              <a:t>wote</a:t>
            </a:r>
            <a:r>
              <a:rPr lang="en-US" altLang="en-GB" sz="2000" i="1" dirty="0">
                <a:sym typeface="+mn-ea"/>
              </a:rPr>
              <a:t> </a:t>
            </a:r>
            <a:r>
              <a:rPr lang="en-US" altLang="en-GB" sz="2000" i="1" dirty="0" err="1">
                <a:sym typeface="+mn-ea"/>
              </a:rPr>
              <a:t>wametenda</a:t>
            </a:r>
            <a:r>
              <a:rPr lang="en-US" altLang="en-GB" sz="2000" i="1" dirty="0">
                <a:sym typeface="+mn-ea"/>
              </a:rPr>
              <a:t> </a:t>
            </a:r>
            <a:r>
              <a:rPr lang="en-US" altLang="en-GB" sz="2000" i="1" dirty="0" err="1">
                <a:sym typeface="+mn-ea"/>
              </a:rPr>
              <a:t>z</a:t>
            </a:r>
            <a:r>
              <a:rPr lang="en-US" altLang="en-GB" sz="2000" i="1" dirty="0" err="1" smtClean="0">
                <a:sym typeface="+mn-ea"/>
              </a:rPr>
              <a:t>ambi</a:t>
            </a:r>
            <a:r>
              <a:rPr lang="en-US" altLang="en-GB" sz="2000" i="1" dirty="0">
                <a:sym typeface="+mn-ea"/>
              </a:rPr>
              <a:t>.</a:t>
            </a:r>
            <a:endParaRPr lang="en-US" altLang="en-GB" sz="20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Jeremiah 17:9</a:t>
            </a:r>
            <a:endParaRPr lang="en-US" altLang="en-GB" b="1"/>
          </a:p>
          <a:p>
            <a:pPr marL="0" lvl="0" indent="0" algn="l" rtl="0">
              <a:spcBef>
                <a:spcPts val="0"/>
              </a:spcBef>
              <a:spcAft>
                <a:spcPts val="600"/>
              </a:spcAft>
              <a:buNone/>
            </a:pPr>
            <a:r>
              <a:rPr lang="en-US" altLang="en-GB" sz="2800"/>
              <a:t>The heart is more deceitful than anything else, and incurable — who can understand it?  </a:t>
            </a:r>
            <a:endParaRPr lang="en-US" altLang="en-GB" sz="2800"/>
          </a:p>
          <a:p>
            <a:pPr marL="0" lvl="0" indent="0" algn="l" rtl="0">
              <a:spcBef>
                <a:spcPts val="0"/>
              </a:spcBef>
              <a:spcAft>
                <a:spcPts val="600"/>
              </a:spcAft>
              <a:buNone/>
            </a:pPr>
            <a:r>
              <a:rPr lang="en-US" altLang="en-GB" sz="2400" i="1"/>
              <a:t>Le coeur est tortueux par-dessus tout, et il est méchant: Qui peut le connaître? </a:t>
            </a:r>
            <a:endParaRPr lang="en-US" altLang="en-GB" sz="2400" i="1"/>
          </a:p>
          <a:p>
            <a:pPr marL="0" lvl="0" indent="0" algn="l" rtl="0">
              <a:spcBef>
                <a:spcPts val="0"/>
              </a:spcBef>
              <a:spcAft>
                <a:spcPts val="600"/>
              </a:spcAft>
              <a:buNone/>
            </a:pPr>
            <a:r>
              <a:rPr lang="en-US" altLang="en-GB" sz="2400" i="1"/>
              <a:t>Moyo huwa mdanganyifu kuliko vitu vyote, una ugonjwa wa kufisha; nani awezaye kuujua? </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Romans 6:23</a:t>
            </a:r>
            <a:endParaRPr lang="en-US" altLang="en-GB" b="1"/>
          </a:p>
          <a:p>
            <a:pPr marL="0" lvl="0" indent="0" algn="l" rtl="0">
              <a:spcBef>
                <a:spcPts val="0"/>
              </a:spcBef>
              <a:spcAft>
                <a:spcPts val="600"/>
              </a:spcAft>
              <a:buNone/>
            </a:pPr>
            <a:r>
              <a:rPr lang="en-US" altLang="en-GB" sz="2800"/>
              <a:t>For the wages of sin is </a:t>
            </a:r>
            <a:r>
              <a:rPr lang="en-US" altLang="en-GB" sz="2800" u="sng"/>
              <a:t>death</a:t>
            </a:r>
            <a:r>
              <a:rPr lang="en-US" altLang="en-GB" sz="2800"/>
              <a:t>, but the gift of God is eternal life in Christ Jesus our Lord. </a:t>
            </a:r>
            <a:endParaRPr lang="en-US" altLang="en-GB" sz="2800"/>
          </a:p>
          <a:p>
            <a:pPr marL="0" lvl="0" indent="0" algn="l" rtl="0">
              <a:spcBef>
                <a:spcPts val="0"/>
              </a:spcBef>
              <a:spcAft>
                <a:spcPts val="600"/>
              </a:spcAft>
              <a:buNone/>
            </a:pPr>
            <a:r>
              <a:rPr lang="en-US" altLang="en-GB" sz="2400" i="1"/>
              <a:t>En effet, le salaire du péché, c'est la </a:t>
            </a:r>
            <a:r>
              <a:rPr lang="en-US" altLang="en-GB" sz="2400" i="1" u="sng"/>
              <a:t>mort</a:t>
            </a:r>
            <a:r>
              <a:rPr lang="en-US" altLang="en-GB" sz="2400" i="1"/>
              <a:t>, mais le don gratuit de Dieu, c'est la vie éternelle en Jésus-Christ notre Seigneur.</a:t>
            </a:r>
            <a:endParaRPr lang="en-US" altLang="en-GB" sz="2400" i="1"/>
          </a:p>
          <a:p>
            <a:pPr marL="0" lvl="0" indent="0" algn="l" rtl="0">
              <a:spcBef>
                <a:spcPts val="0"/>
              </a:spcBef>
              <a:spcAft>
                <a:spcPts val="600"/>
              </a:spcAft>
              <a:buNone/>
            </a:pPr>
            <a:r>
              <a:rPr lang="en-US" altLang="en-GB" sz="2400" i="1"/>
              <a:t>Kwa </a:t>
            </a:r>
            <a:r>
              <a:rPr lang="en-US" altLang="en-GB" sz="2400" i="1" dirty="0" err="1">
                <a:sym typeface="+mn-ea"/>
              </a:rPr>
              <a:t>maana</a:t>
            </a:r>
            <a:r>
              <a:rPr lang="en-US" altLang="en-GB" sz="2400" i="1" dirty="0">
                <a:sym typeface="+mn-ea"/>
              </a:rPr>
              <a:t> </a:t>
            </a:r>
            <a:r>
              <a:rPr lang="en-US" altLang="en-GB" sz="2400" i="1" dirty="0" err="1">
                <a:sym typeface="+mn-ea"/>
              </a:rPr>
              <a:t>mshahara</a:t>
            </a:r>
            <a:r>
              <a:rPr lang="en-US" altLang="en-GB" sz="2400" i="1" dirty="0">
                <a:sym typeface="+mn-ea"/>
              </a:rPr>
              <a:t> </a:t>
            </a:r>
            <a:r>
              <a:rPr lang="en-US" altLang="en-GB" sz="2400" i="1" dirty="0" err="1">
                <a:sym typeface="+mn-ea"/>
              </a:rPr>
              <a:t>wa</a:t>
            </a:r>
            <a:r>
              <a:rPr lang="en-US" altLang="en-GB" sz="2400" i="1" dirty="0">
                <a:sym typeface="+mn-ea"/>
              </a:rPr>
              <a:t> </a:t>
            </a:r>
            <a:r>
              <a:rPr lang="en-US" altLang="en-GB" sz="2400" i="1" dirty="0" err="1">
                <a:sym typeface="+mn-ea"/>
              </a:rPr>
              <a:t>z</a:t>
            </a:r>
            <a:r>
              <a:rPr lang="en-US" altLang="en-GB" sz="2400" i="1" dirty="0" err="1" smtClean="0">
                <a:sym typeface="+mn-ea"/>
              </a:rPr>
              <a:t>ambi</a:t>
            </a:r>
            <a:r>
              <a:rPr lang="en-US" altLang="en-GB" sz="2400" i="1" dirty="0" smtClean="0">
                <a:sym typeface="+mn-ea"/>
              </a:rPr>
              <a:t> </a:t>
            </a:r>
            <a:r>
              <a:rPr lang="en-US" altLang="en-GB" sz="2400" i="1" dirty="0" err="1">
                <a:sym typeface="+mn-ea"/>
              </a:rPr>
              <a:t>ni</a:t>
            </a:r>
            <a:r>
              <a:rPr lang="en-US" altLang="en-GB" sz="2400" i="1" dirty="0">
                <a:sym typeface="+mn-ea"/>
              </a:rPr>
              <a:t> </a:t>
            </a:r>
            <a:r>
              <a:rPr lang="en-US" altLang="en-GB" sz="2400" i="1" u="sng" dirty="0" err="1">
                <a:sym typeface="+mn-ea"/>
              </a:rPr>
              <a:t>kifo</a:t>
            </a:r>
            <a:r>
              <a:rPr lang="en-US" altLang="en-GB" sz="2400" i="1" dirty="0">
                <a:sym typeface="+mn-ea"/>
              </a:rPr>
              <a:t>; </a:t>
            </a:r>
            <a:r>
              <a:rPr lang="en-US" altLang="en-GB" sz="2400" i="1" dirty="0" err="1">
                <a:sym typeface="+mn-ea"/>
              </a:rPr>
              <a:t>lakini</a:t>
            </a:r>
            <a:r>
              <a:rPr lang="en-US" altLang="en-GB" sz="2400" i="1" dirty="0">
                <a:sym typeface="+mn-ea"/>
              </a:rPr>
              <a:t> </a:t>
            </a:r>
            <a:r>
              <a:rPr lang="en-US" altLang="en-GB" sz="2400" i="1" dirty="0" err="1">
                <a:sym typeface="+mn-ea"/>
              </a:rPr>
              <a:t>zawadi</a:t>
            </a:r>
            <a:r>
              <a:rPr lang="en-US" altLang="en-GB" sz="2400" i="1" dirty="0">
                <a:sym typeface="+mn-ea"/>
              </a:rPr>
              <a:t> </a:t>
            </a:r>
            <a:r>
              <a:rPr lang="en-US" altLang="en-GB" sz="2400" i="1" dirty="0" err="1">
                <a:sym typeface="+mn-ea"/>
              </a:rPr>
              <a:t>anayotoa</a:t>
            </a:r>
            <a:r>
              <a:rPr lang="en-US" altLang="en-GB" sz="2400" i="1" dirty="0">
                <a:sym typeface="+mn-ea"/>
              </a:rPr>
              <a:t> </a:t>
            </a:r>
            <a:r>
              <a:rPr lang="en-US" altLang="en-GB" sz="2400" i="1" dirty="0" err="1">
                <a:sym typeface="+mn-ea"/>
              </a:rPr>
              <a:t>Mungu</a:t>
            </a:r>
            <a:r>
              <a:rPr lang="en-US" altLang="en-GB" sz="2400" i="1" dirty="0">
                <a:sym typeface="+mn-ea"/>
              </a:rPr>
              <a:t> </a:t>
            </a:r>
            <a:r>
              <a:rPr lang="en-US" altLang="en-GB" sz="2400" i="1" dirty="0" err="1">
                <a:sym typeface="+mn-ea"/>
              </a:rPr>
              <a:t>ni</a:t>
            </a:r>
            <a:r>
              <a:rPr lang="en-US" altLang="en-GB" sz="2400" i="1" dirty="0">
                <a:sym typeface="+mn-ea"/>
              </a:rPr>
              <a:t> </a:t>
            </a:r>
            <a:r>
              <a:rPr lang="en-US" altLang="en-GB" sz="2400" i="1" dirty="0" err="1">
                <a:sym typeface="+mn-ea"/>
              </a:rPr>
              <a:t>uzima</a:t>
            </a:r>
            <a:r>
              <a:rPr lang="en-US" altLang="en-GB" sz="2400" i="1" dirty="0">
                <a:sym typeface="+mn-ea"/>
              </a:rPr>
              <a:t> </a:t>
            </a:r>
            <a:r>
              <a:rPr lang="en-US" altLang="en-GB" sz="2400" i="1" dirty="0" err="1">
                <a:sym typeface="+mn-ea"/>
              </a:rPr>
              <a:t>wa</a:t>
            </a:r>
            <a:r>
              <a:rPr lang="en-US" altLang="en-GB" sz="2400" i="1" dirty="0">
                <a:sym typeface="+mn-ea"/>
              </a:rPr>
              <a:t> </a:t>
            </a:r>
            <a:r>
              <a:rPr lang="en-US" altLang="en-GB" sz="2400" i="1" dirty="0" err="1">
                <a:sym typeface="+mn-ea"/>
              </a:rPr>
              <a:t>milele</a:t>
            </a:r>
            <a:r>
              <a:rPr lang="en-US" altLang="en-GB" sz="2400" i="1" dirty="0">
                <a:sym typeface="+mn-ea"/>
              </a:rPr>
              <a:t> </a:t>
            </a:r>
            <a:r>
              <a:rPr lang="en-US" altLang="en-GB" sz="2400" i="1" dirty="0" err="1" smtClean="0">
                <a:sym typeface="+mn-ea"/>
              </a:rPr>
              <a:t>katika</a:t>
            </a:r>
            <a:r>
              <a:rPr lang="en-US" altLang="en-GB" sz="2400" i="1" dirty="0" smtClean="0">
                <a:sym typeface="+mn-ea"/>
              </a:rPr>
              <a:t> </a:t>
            </a:r>
            <a:r>
              <a:rPr lang="en-US" altLang="en-GB" sz="2400" i="1" dirty="0" err="1" smtClean="0">
                <a:sym typeface="+mn-ea"/>
              </a:rPr>
              <a:t>Yesu</a:t>
            </a:r>
            <a:r>
              <a:rPr lang="en-US" altLang="en-GB" sz="2400" i="1" dirty="0" smtClean="0">
                <a:sym typeface="+mn-ea"/>
              </a:rPr>
              <a:t> </a:t>
            </a:r>
            <a:r>
              <a:rPr lang="en-US" altLang="en-GB" sz="2400" i="1" dirty="0" err="1" smtClean="0">
                <a:sym typeface="+mn-ea"/>
              </a:rPr>
              <a:t>Kristo</a:t>
            </a:r>
            <a:r>
              <a:rPr lang="en-US" altLang="en-GB" sz="2400" i="1" dirty="0" smtClean="0">
                <a:sym typeface="+mn-ea"/>
              </a:rPr>
              <a:t>, </a:t>
            </a:r>
            <a:r>
              <a:rPr lang="en-US" altLang="en-GB" sz="2400" i="1" dirty="0">
                <a:sym typeface="+mn-ea"/>
              </a:rPr>
              <a:t>Bwana </a:t>
            </a:r>
            <a:r>
              <a:rPr lang="en-US" altLang="en-GB" sz="2400" i="1" dirty="0" err="1">
                <a:sym typeface="+mn-ea"/>
              </a:rPr>
              <a:t>wetu</a:t>
            </a:r>
            <a:r>
              <a:rPr lang="en-US" altLang="en-GB" sz="2400" i="1" dirty="0">
                <a:sym typeface="+mn-ea"/>
              </a:rPr>
              <a:t>.</a:t>
            </a:r>
            <a:r>
              <a:rPr lang="en-US" altLang="en-GB" sz="2400" i="1"/>
              <a:t> </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3"/>
          <p:cNvSpPr txBox="1"/>
          <p:nvPr>
            <p:ph type="title"/>
          </p:nvPr>
        </p:nvSpPr>
        <p:spPr>
          <a:xfrm>
            <a:off x="365760" y="36576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a:t>Gospel means “Good News”</a:t>
            </a:r>
            <a:endParaRPr lang="en-US" altLang="en-GB"/>
          </a:p>
        </p:txBody>
      </p:sp>
      <p:sp>
        <p:nvSpPr>
          <p:cNvPr id="93" name="Google Shape;93;p13"/>
          <p:cNvSpPr txBox="1"/>
          <p:nvPr>
            <p:ph type="body" idx="2"/>
          </p:nvPr>
        </p:nvSpPr>
        <p:spPr>
          <a:xfrm>
            <a:off x="457200" y="914400"/>
            <a:ext cx="8312150" cy="4010025"/>
          </a:xfrm>
          <a:prstGeom prst="rect">
            <a:avLst/>
          </a:prstGeom>
        </p:spPr>
        <p:txBody>
          <a:bodyPr spcFirstLastPara="1" wrap="square" lIns="0" tIns="0" rIns="0" bIns="0" anchor="t" anchorCtr="0">
            <a:noAutofit/>
          </a:bodyPr>
          <a:lstStyle/>
          <a:p>
            <a:pPr marL="0" lvl="0" indent="0" algn="l" rtl="0">
              <a:spcBef>
                <a:spcPts val="600"/>
              </a:spcBef>
              <a:spcAft>
                <a:spcPts val="600"/>
              </a:spcAft>
              <a:buClr>
                <a:schemeClr val="dk1"/>
              </a:buClr>
              <a:buSzPts val="1100"/>
              <a:buFont typeface="Arial" panose="020B0604020202020204"/>
              <a:buNone/>
            </a:pPr>
            <a:r>
              <a:rPr lang="en-US" sz="2400"/>
              <a:t>Generally, it refers to everything God says</a:t>
            </a:r>
            <a:br>
              <a:rPr lang="en-US" sz="2400"/>
            </a:br>
            <a:r>
              <a:rPr lang="en-US" sz="2200" i="1"/>
              <a:t>Généralement, cela fait référence à tout ce que Dieu dit</a:t>
            </a:r>
            <a:br>
              <a:rPr lang="en-US" sz="2200" i="1"/>
            </a:br>
            <a:r>
              <a:rPr lang="en-US" sz="2200" i="1"/>
              <a:t>Kwa </a:t>
            </a:r>
            <a:r>
              <a:rPr lang="en-US" sz="2200" i="1" dirty="0">
                <a:sym typeface="+mn-ea"/>
              </a:rPr>
              <a:t> </a:t>
            </a:r>
            <a:r>
              <a:rPr lang="en-US" sz="2200" i="1" dirty="0" err="1">
                <a:sym typeface="+mn-ea"/>
              </a:rPr>
              <a:t>ujumla</a:t>
            </a:r>
            <a:r>
              <a:rPr lang="en-US" sz="2200" i="1" dirty="0">
                <a:sym typeface="+mn-ea"/>
              </a:rPr>
              <a:t>, </a:t>
            </a:r>
            <a:r>
              <a:rPr lang="en-US" sz="2200" i="1" dirty="0" err="1" smtClean="0">
                <a:sym typeface="+mn-ea"/>
              </a:rPr>
              <a:t>inazungumzia</a:t>
            </a:r>
            <a:r>
              <a:rPr lang="en-US" sz="2200" i="1" dirty="0" smtClean="0">
                <a:sym typeface="+mn-ea"/>
              </a:rPr>
              <a:t> </a:t>
            </a:r>
            <a:r>
              <a:rPr lang="en-US" sz="2200" i="1" dirty="0" err="1">
                <a:sym typeface="+mn-ea"/>
              </a:rPr>
              <a:t>kila</a:t>
            </a:r>
            <a:r>
              <a:rPr lang="en-US" sz="2200" i="1" dirty="0">
                <a:sym typeface="+mn-ea"/>
              </a:rPr>
              <a:t> </a:t>
            </a:r>
            <a:r>
              <a:rPr lang="en-US" sz="2200" i="1" dirty="0" err="1">
                <a:sym typeface="+mn-ea"/>
              </a:rPr>
              <a:t>kitu</a:t>
            </a:r>
            <a:r>
              <a:rPr lang="en-US" sz="2200" i="1" dirty="0">
                <a:sym typeface="+mn-ea"/>
              </a:rPr>
              <a:t> </a:t>
            </a:r>
            <a:r>
              <a:rPr lang="en-US" sz="2200" i="1" dirty="0" err="1">
                <a:sym typeface="+mn-ea"/>
              </a:rPr>
              <a:t>ambacho</a:t>
            </a:r>
            <a:r>
              <a:rPr lang="en-US" sz="2200" i="1" dirty="0">
                <a:sym typeface="+mn-ea"/>
              </a:rPr>
              <a:t> </a:t>
            </a:r>
            <a:r>
              <a:rPr lang="en-US" sz="2200" i="1" dirty="0" err="1">
                <a:sym typeface="+mn-ea"/>
              </a:rPr>
              <a:t>Mungu</a:t>
            </a:r>
            <a:r>
              <a:rPr lang="en-US" sz="2200" i="1" dirty="0">
                <a:sym typeface="+mn-ea"/>
              </a:rPr>
              <a:t> </a:t>
            </a:r>
            <a:r>
              <a:rPr lang="en-US" sz="2200" i="1" dirty="0" err="1">
                <a:sym typeface="+mn-ea"/>
              </a:rPr>
              <a:t>anasema</a:t>
            </a:r>
            <a:endParaRPr lang="en-US" i="1"/>
          </a:p>
          <a:p>
            <a:pPr marL="0" lvl="0" indent="0" algn="l" rtl="0">
              <a:spcBef>
                <a:spcPts val="600"/>
              </a:spcBef>
              <a:spcAft>
                <a:spcPts val="600"/>
              </a:spcAft>
              <a:buClr>
                <a:schemeClr val="dk1"/>
              </a:buClr>
              <a:buSzPts val="1100"/>
              <a:buFont typeface="Arial" panose="020B0604020202020204"/>
              <a:buNone/>
            </a:pPr>
            <a:endParaRPr lang="en-US" sz="2200"/>
          </a:p>
          <a:p>
            <a:pPr marL="0" lvl="0" indent="0" algn="l" rtl="0">
              <a:spcBef>
                <a:spcPts val="600"/>
              </a:spcBef>
              <a:spcAft>
                <a:spcPts val="600"/>
              </a:spcAft>
              <a:buClr>
                <a:schemeClr val="dk1"/>
              </a:buClr>
              <a:buSzPts val="1100"/>
              <a:buFont typeface="Arial" panose="020B0604020202020204"/>
              <a:buNone/>
            </a:pPr>
            <a:r>
              <a:rPr lang="en-US" sz="2400">
                <a:sym typeface="+mn-ea"/>
              </a:rPr>
              <a:t>Specifically, it refers to salvation in Jesus Christ</a:t>
            </a:r>
            <a:br>
              <a:rPr lang="en-US" sz="2400">
                <a:sym typeface="+mn-ea"/>
              </a:rPr>
            </a:br>
            <a:r>
              <a:rPr lang="en-US" sz="2200" i="1">
                <a:sym typeface="+mn-ea"/>
              </a:rPr>
              <a:t>Plus précisément, il fait référence au salut en Jésus-Christ</a:t>
            </a:r>
            <a:br>
              <a:rPr lang="en-US" sz="2200" i="1">
                <a:sym typeface="+mn-ea"/>
              </a:rPr>
            </a:br>
            <a:r>
              <a:rPr lang="en-US" sz="2200" i="1">
                <a:sym typeface="+mn-ea"/>
              </a:rPr>
              <a:t>Hasa, </a:t>
            </a:r>
            <a:r>
              <a:rPr lang="en-US" sz="2200" i="1" dirty="0" err="1" smtClean="0">
                <a:sym typeface="+mn-ea"/>
              </a:rPr>
              <a:t>inazungumzia</a:t>
            </a:r>
            <a:r>
              <a:rPr lang="en-US" sz="2200" i="1" dirty="0" smtClean="0">
                <a:sym typeface="+mn-ea"/>
              </a:rPr>
              <a:t> </a:t>
            </a:r>
            <a:r>
              <a:rPr lang="en-US" sz="2200" i="1" dirty="0" err="1">
                <a:sym typeface="+mn-ea"/>
              </a:rPr>
              <a:t>wokovu</a:t>
            </a:r>
            <a:r>
              <a:rPr lang="en-US" sz="2200" i="1" dirty="0">
                <a:sym typeface="+mn-ea"/>
              </a:rPr>
              <a:t> </a:t>
            </a:r>
            <a:r>
              <a:rPr lang="en-US" sz="2200" i="1" dirty="0" err="1">
                <a:sym typeface="+mn-ea"/>
              </a:rPr>
              <a:t>katika</a:t>
            </a:r>
            <a:r>
              <a:rPr lang="en-US" sz="2200" i="1" dirty="0">
                <a:sym typeface="+mn-ea"/>
              </a:rPr>
              <a:t> </a:t>
            </a:r>
            <a:r>
              <a:rPr lang="en-US" sz="2200" i="1" dirty="0" err="1">
                <a:sym typeface="+mn-ea"/>
              </a:rPr>
              <a:t>Yesu</a:t>
            </a:r>
            <a:r>
              <a:rPr lang="en-US" sz="2200" i="1" dirty="0">
                <a:sym typeface="+mn-ea"/>
              </a:rPr>
              <a:t> </a:t>
            </a:r>
            <a:r>
              <a:rPr lang="en-US" sz="2200" i="1" dirty="0" err="1">
                <a:sym typeface="+mn-ea"/>
              </a:rPr>
              <a:t>Kristo</a:t>
            </a:r>
            <a:endParaRPr lang="en-US" sz="2200" i="1">
              <a:sym typeface="+mn-ea"/>
            </a:endParaRPr>
          </a:p>
        </p:txBody>
      </p:sp>
      <p:sp>
        <p:nvSpPr>
          <p:cNvPr id="96" name="Google Shape;96;p13"/>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2" end="2"/>
                                            </p:txEl>
                                          </p:spTgt>
                                        </p:tgtEl>
                                        <p:attrNameLst>
                                          <p:attrName>style.visibility</p:attrName>
                                        </p:attrNameLst>
                                      </p:cBhvr>
                                      <p:to>
                                        <p:strVal val="visible"/>
                                      </p:to>
                                    </p:set>
                                    <p:animEffect transition="in" filter="fade">
                                      <p:cBhvr>
                                        <p:cTn id="12" dur="500"/>
                                        <p:tgtEl>
                                          <p:spTgt spid="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sp>
        <p:nvSpPr>
          <p:cNvPr id="15" name="Box1"/>
          <p:cNvSpPr/>
          <p:nvPr/>
        </p:nvSpPr>
        <p:spPr>
          <a:xfrm>
            <a:off x="1899920" y="2275205"/>
            <a:ext cx="5344160" cy="27311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800" b="1">
                <a:sym typeface="+mn-ea"/>
              </a:rPr>
              <a:t>Why did God punish them with death for one small fruit?</a:t>
            </a:r>
            <a:endParaRPr lang="en-US" altLang="en-GB" sz="2800" b="1">
              <a:sym typeface="+mn-ea"/>
            </a:endParaRPr>
          </a:p>
          <a:p>
            <a:pPr algn="ctr">
              <a:lnSpc>
                <a:spcPct val="100000"/>
              </a:lnSpc>
            </a:pPr>
            <a:r>
              <a:rPr lang="en-US" sz="2400" i="1"/>
              <a:t>Pourquoi Dieu les a-t-il punis de mort pour un petit fruit ?</a:t>
            </a:r>
            <a:endParaRPr lang="en-US" sz="2400" i="1"/>
          </a:p>
          <a:p>
            <a:pPr algn="ctr">
              <a:lnSpc>
                <a:spcPct val="100000"/>
              </a:lnSpc>
            </a:pPr>
            <a:r>
              <a:rPr lang="en-US" sz="2400" i="1"/>
              <a:t>Kwa nini Mungu aliwaadhibu kwa kifo kwa ajili ya tunda moja dogo?</a:t>
            </a:r>
            <a:endParaRPr lang="en-US" sz="2400" i="1"/>
          </a:p>
        </p:txBody>
      </p:sp>
      <p:sp>
        <p:nvSpPr>
          <p:cNvPr id="11" name="Box1"/>
          <p:cNvSpPr/>
          <p:nvPr/>
        </p:nvSpPr>
        <p:spPr>
          <a:xfrm>
            <a:off x="1908175" y="704850"/>
            <a:ext cx="5344160" cy="1367155"/>
          </a:xfrm>
          <a:prstGeom prst="roundRect">
            <a:avLst/>
          </a:pr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lnSpc>
                <a:spcPct val="100000"/>
              </a:lnSpc>
            </a:pPr>
            <a:r>
              <a:rPr lang="en-US" altLang="en-GB" sz="2800" b="1">
                <a:sym typeface="+mn-ea"/>
              </a:rPr>
              <a:t>God is HOLY!</a:t>
            </a:r>
            <a:endParaRPr lang="en-US" altLang="en-GB" sz="2800" b="1">
              <a:sym typeface="+mn-ea"/>
            </a:endParaRPr>
          </a:p>
          <a:p>
            <a:pPr algn="ctr">
              <a:lnSpc>
                <a:spcPct val="100000"/>
              </a:lnSpc>
            </a:pPr>
            <a:r>
              <a:rPr lang="en-US" sz="2400" i="1"/>
              <a:t>Dieu est SAINT !</a:t>
            </a:r>
            <a:endParaRPr lang="en-US" sz="2400" i="1"/>
          </a:p>
          <a:p>
            <a:pPr algn="ctr">
              <a:lnSpc>
                <a:spcPct val="100000"/>
              </a:lnSpc>
            </a:pPr>
            <a:r>
              <a:rPr lang="en-US" sz="2400" i="1"/>
              <a:t>Mungu ni MTAKATIFU!</a:t>
            </a:r>
            <a:endParaRPr lang="en-US" sz="2400" i="1"/>
          </a:p>
        </p:txBody>
      </p:sp>
      <p:grpSp>
        <p:nvGrpSpPr>
          <p:cNvPr id="18" name="PKid"/>
          <p:cNvGrpSpPr/>
          <p:nvPr/>
        </p:nvGrpSpPr>
        <p:grpSpPr>
          <a:xfrm>
            <a:off x="367030" y="4712970"/>
            <a:ext cx="8411210" cy="360680"/>
            <a:chOff x="578" y="7422"/>
            <a:chExt cx="13246" cy="568"/>
          </a:xfrm>
        </p:grpSpPr>
        <p:sp>
          <p:nvSpPr>
            <p:cNvPr id="3" name="PunchKid"/>
            <p:cNvSpPr/>
            <p:nvPr/>
          </p:nvSpPr>
          <p:spPr>
            <a:xfrm>
              <a:off x="578" y="7422"/>
              <a:ext cx="432" cy="568"/>
            </a:xfrm>
            <a:prstGeom prst="rect">
              <a:avLst/>
            </a:prstGeom>
            <a:solidFill>
              <a:schemeClr val="accent2">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7" name="PunchKid"/>
            <p:cNvSpPr/>
            <p:nvPr/>
          </p:nvSpPr>
          <p:spPr>
            <a:xfrm flipH="1">
              <a:off x="13392" y="7422"/>
              <a:ext cx="432" cy="568"/>
            </a:xfrm>
            <a:prstGeom prst="rect">
              <a:avLst/>
            </a:prstGeom>
            <a:solidFill>
              <a:schemeClr val="accent2">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7" name="PDad"/>
          <p:cNvGrpSpPr/>
          <p:nvPr/>
        </p:nvGrpSpPr>
        <p:grpSpPr>
          <a:xfrm>
            <a:off x="727075" y="4335780"/>
            <a:ext cx="7691120" cy="737870"/>
            <a:chOff x="1145" y="6828"/>
            <a:chExt cx="12112" cy="1162"/>
          </a:xfrm>
        </p:grpSpPr>
        <p:sp>
          <p:nvSpPr>
            <p:cNvPr id="4" name="PunchDad"/>
            <p:cNvSpPr/>
            <p:nvPr/>
          </p:nvSpPr>
          <p:spPr>
            <a:xfrm>
              <a:off x="1145" y="6828"/>
              <a:ext cx="432" cy="1162"/>
            </a:xfrm>
            <a:prstGeom prst="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PunchDad"/>
            <p:cNvSpPr/>
            <p:nvPr/>
          </p:nvSpPr>
          <p:spPr>
            <a:xfrm flipH="1">
              <a:off x="12825" y="6828"/>
              <a:ext cx="432" cy="1162"/>
            </a:xfrm>
            <a:prstGeom prst="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6" name="PPres"/>
          <p:cNvGrpSpPr/>
          <p:nvPr/>
        </p:nvGrpSpPr>
        <p:grpSpPr>
          <a:xfrm>
            <a:off x="1087120" y="3796030"/>
            <a:ext cx="6971030" cy="1277620"/>
            <a:chOff x="1712" y="5978"/>
            <a:chExt cx="10978" cy="2012"/>
          </a:xfrm>
        </p:grpSpPr>
        <p:sp>
          <p:nvSpPr>
            <p:cNvPr id="5" name="PunchPres"/>
            <p:cNvSpPr/>
            <p:nvPr/>
          </p:nvSpPr>
          <p:spPr>
            <a:xfrm>
              <a:off x="1712" y="5978"/>
              <a:ext cx="432" cy="201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PunchPres"/>
            <p:cNvSpPr/>
            <p:nvPr/>
          </p:nvSpPr>
          <p:spPr>
            <a:xfrm flipH="1">
              <a:off x="12258" y="5978"/>
              <a:ext cx="432" cy="2012"/>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4" name="PGod"/>
          <p:cNvGrpSpPr/>
          <p:nvPr/>
        </p:nvGrpSpPr>
        <p:grpSpPr>
          <a:xfrm>
            <a:off x="1447165" y="51435"/>
            <a:ext cx="6250940" cy="5021580"/>
            <a:chOff x="2279" y="81"/>
            <a:chExt cx="9844" cy="7908"/>
          </a:xfrm>
        </p:grpSpPr>
        <p:sp>
          <p:nvSpPr>
            <p:cNvPr id="6" name="PunchGod"/>
            <p:cNvSpPr/>
            <p:nvPr/>
          </p:nvSpPr>
          <p:spPr>
            <a:xfrm>
              <a:off x="2279" y="81"/>
              <a:ext cx="432" cy="7909"/>
            </a:xfrm>
            <a:prstGeom prst="rect">
              <a:avLst/>
            </a:pr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PunchGod"/>
            <p:cNvSpPr/>
            <p:nvPr/>
          </p:nvSpPr>
          <p:spPr>
            <a:xfrm flipH="1">
              <a:off x="11691" y="81"/>
              <a:ext cx="432" cy="7909"/>
            </a:xfrm>
            <a:prstGeom prst="rect">
              <a:avLst/>
            </a:pr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12" name="Down Arrow 11"/>
          <p:cNvSpPr/>
          <p:nvPr/>
        </p:nvSpPr>
        <p:spPr>
          <a:xfrm>
            <a:off x="337185" y="267335"/>
            <a:ext cx="8534400" cy="4777740"/>
          </a:xfrm>
          <a:prstGeom prst="downArrow">
            <a:avLst>
              <a:gd name="adj1" fmla="val 76413"/>
              <a:gd name="adj2" fmla="val 25744"/>
            </a:avLst>
          </a:prstGeom>
          <a:gradFill>
            <a:gsLst>
              <a:gs pos="0">
                <a:srgbClr val="FE4444"/>
              </a:gs>
              <a:gs pos="100000">
                <a:srgbClr val="832B2B"/>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en-US" sz="2800" b="1"/>
              <a:t>Sins against an infinite Person requires infinite punishment</a:t>
            </a:r>
            <a:endParaRPr lang="en-US" sz="2800" b="1"/>
          </a:p>
          <a:p>
            <a:pPr algn="ctr"/>
            <a:endParaRPr lang="en-US" sz="2800" i="1"/>
          </a:p>
          <a:p>
            <a:pPr algn="ctr"/>
            <a:r>
              <a:rPr lang="en-US" sz="2800" i="1"/>
              <a:t>Les péchés contre une Personne infinie nécessitent une punition infinie</a:t>
            </a:r>
            <a:endParaRPr lang="en-US" sz="2800" i="1"/>
          </a:p>
          <a:p>
            <a:pPr algn="ctr"/>
            <a:endParaRPr lang="en-US" sz="2800" i="1"/>
          </a:p>
          <a:p>
            <a:pPr algn="ctr"/>
            <a:r>
              <a:rPr lang="en-US" sz="2800" i="1"/>
              <a:t>Z</a:t>
            </a:r>
            <a:r>
              <a:rPr lang="en-US" sz="2800" i="1" dirty="0" err="1" smtClean="0">
                <a:sym typeface="+mn-ea"/>
              </a:rPr>
              <a:t>ambi</a:t>
            </a:r>
            <a:r>
              <a:rPr lang="en-US" sz="2800" i="1" dirty="0" smtClean="0">
                <a:sym typeface="+mn-ea"/>
              </a:rPr>
              <a:t> </a:t>
            </a:r>
            <a:r>
              <a:rPr lang="en-US" sz="2800" i="1" dirty="0" err="1" smtClean="0">
                <a:sym typeface="+mn-ea"/>
              </a:rPr>
              <a:t>zidi</a:t>
            </a:r>
            <a:r>
              <a:rPr lang="en-US" sz="2800" i="1" dirty="0" smtClean="0">
                <a:sym typeface="+mn-ea"/>
              </a:rPr>
              <a:t> </a:t>
            </a:r>
            <a:r>
              <a:rPr lang="en-US" sz="2800" i="1" dirty="0" err="1">
                <a:sym typeface="+mn-ea"/>
              </a:rPr>
              <a:t>ya</a:t>
            </a:r>
            <a:r>
              <a:rPr lang="en-US" sz="2800" i="1" dirty="0">
                <a:sym typeface="+mn-ea"/>
              </a:rPr>
              <a:t> </a:t>
            </a:r>
            <a:r>
              <a:rPr lang="en-US" sz="2800" i="1" dirty="0" err="1">
                <a:sym typeface="+mn-ea"/>
              </a:rPr>
              <a:t>Mtu</a:t>
            </a:r>
            <a:r>
              <a:rPr lang="en-US" sz="2800" i="1" dirty="0">
                <a:sym typeface="+mn-ea"/>
              </a:rPr>
              <a:t> </a:t>
            </a:r>
            <a:r>
              <a:rPr lang="en-US" sz="2800" i="1" dirty="0" err="1">
                <a:sym typeface="+mn-ea"/>
              </a:rPr>
              <a:t>asiye</a:t>
            </a:r>
            <a:r>
              <a:rPr lang="en-US" sz="2800" i="1" dirty="0">
                <a:sym typeface="+mn-ea"/>
              </a:rPr>
              <a:t> </a:t>
            </a:r>
            <a:r>
              <a:rPr lang="en-US" sz="2800" i="1" dirty="0" err="1">
                <a:sym typeface="+mn-ea"/>
              </a:rPr>
              <a:t>na</a:t>
            </a:r>
            <a:r>
              <a:rPr lang="en-US" sz="2800" i="1" dirty="0">
                <a:sym typeface="+mn-ea"/>
              </a:rPr>
              <a:t> </a:t>
            </a:r>
            <a:r>
              <a:rPr lang="en-US" sz="2800" i="1" dirty="0" err="1">
                <a:sym typeface="+mn-ea"/>
              </a:rPr>
              <a:t>mwisho</a:t>
            </a:r>
            <a:r>
              <a:rPr lang="en-US" sz="2800" i="1" dirty="0">
                <a:sym typeface="+mn-ea"/>
              </a:rPr>
              <a:t> </a:t>
            </a:r>
            <a:r>
              <a:rPr lang="en-US" sz="2800" i="1" dirty="0" err="1">
                <a:sym typeface="+mn-ea"/>
              </a:rPr>
              <a:t>zinahitaji</a:t>
            </a:r>
            <a:r>
              <a:rPr lang="en-US" sz="2800" i="1" dirty="0">
                <a:sym typeface="+mn-ea"/>
              </a:rPr>
              <a:t> </a:t>
            </a:r>
            <a:r>
              <a:rPr lang="en-US" sz="2800" i="1" dirty="0" err="1" smtClean="0">
                <a:sym typeface="+mn-ea"/>
              </a:rPr>
              <a:t>azabu</a:t>
            </a:r>
            <a:r>
              <a:rPr lang="en-US" sz="2800" i="1" dirty="0" smtClean="0">
                <a:sym typeface="+mn-ea"/>
              </a:rPr>
              <a:t> </a:t>
            </a:r>
            <a:r>
              <a:rPr lang="en-US" sz="2800" i="1" dirty="0" err="1">
                <a:sym typeface="+mn-ea"/>
              </a:rPr>
              <a:t>isiyo</a:t>
            </a:r>
            <a:r>
              <a:rPr lang="en-US" sz="2800" i="1" dirty="0">
                <a:sym typeface="+mn-ea"/>
              </a:rPr>
              <a:t> </a:t>
            </a:r>
            <a:r>
              <a:rPr lang="en-US" sz="2800" i="1" dirty="0" err="1">
                <a:sym typeface="+mn-ea"/>
              </a:rPr>
              <a:t>na</a:t>
            </a:r>
            <a:r>
              <a:rPr lang="en-US" sz="2800" i="1" dirty="0">
                <a:sym typeface="+mn-ea"/>
              </a:rPr>
              <a:t> </a:t>
            </a:r>
            <a:r>
              <a:rPr lang="en-US" sz="2800" i="1" dirty="0" err="1" smtClean="0">
                <a:sym typeface="+mn-ea"/>
              </a:rPr>
              <a:t>mwisho</a:t>
            </a:r>
            <a:endParaRPr lang="en-US" sz="2800" i="1"/>
          </a:p>
        </p:txBody>
      </p:sp>
      <p:grpSp>
        <p:nvGrpSpPr>
          <p:cNvPr id="52" name="A&amp;E Red"/>
          <p:cNvGrpSpPr/>
          <p:nvPr/>
        </p:nvGrpSpPr>
        <p:grpSpPr>
          <a:xfrm>
            <a:off x="7739380" y="220980"/>
            <a:ext cx="1100455" cy="1494155"/>
            <a:chOff x="9240" y="1493"/>
            <a:chExt cx="4320" cy="5864"/>
          </a:xfrm>
        </p:grpSpPr>
        <p:pic>
          <p:nvPicPr>
            <p:cNvPr id="13" name="Picture 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1" grpId="0" bldLvl="0" animBg="1"/>
      <p:bldP spid="1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James 1:15</a:t>
            </a:r>
            <a:endParaRPr lang="en-US" altLang="en-GB" b="1"/>
          </a:p>
          <a:p>
            <a:pPr marL="0" lvl="0" indent="0" algn="l" rtl="0">
              <a:spcBef>
                <a:spcPts val="0"/>
              </a:spcBef>
              <a:spcAft>
                <a:spcPts val="600"/>
              </a:spcAft>
              <a:buNone/>
            </a:pPr>
            <a:r>
              <a:rPr lang="en-US" altLang="en-GB" sz="2800"/>
              <a:t>Then after desire has conceived, it gives birth to sin, and when sin is fully grown, it gives birth to death. </a:t>
            </a:r>
            <a:endParaRPr lang="en-US" altLang="en-GB" sz="2800"/>
          </a:p>
          <a:p>
            <a:pPr marL="0" lvl="0" indent="0" algn="l" rtl="0">
              <a:spcBef>
                <a:spcPts val="0"/>
              </a:spcBef>
              <a:spcAft>
                <a:spcPts val="600"/>
              </a:spcAft>
              <a:buNone/>
            </a:pPr>
            <a:r>
              <a:rPr lang="en-US" altLang="en-GB" sz="2400" i="1"/>
              <a:t>Puis le désir, lorsqu'il est encouragé, donne naissance au péché et le péché, parvenu à son plein développement, a pour fruit la mort. </a:t>
            </a:r>
            <a:endParaRPr lang="en-US" altLang="en-GB" sz="2400" i="1"/>
          </a:p>
          <a:p>
            <a:pPr marL="0" lvl="0" indent="0" algn="l" rtl="0">
              <a:spcBef>
                <a:spcPts val="0"/>
              </a:spcBef>
              <a:spcAft>
                <a:spcPts val="600"/>
              </a:spcAft>
              <a:buNone/>
            </a:pPr>
            <a:r>
              <a:rPr lang="en-US" altLang="en-GB" sz="2400" i="1"/>
              <a:t>Tamaa ikiiva huzaa zambi; nayo zambi ikikomaa huzaa kifo. </a:t>
            </a:r>
            <a:endParaRPr lang="en-US" altLang="en-GB" sz="24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Text"/>
          <p:cNvSpPr txBox="1"/>
          <p:nvPr>
            <p:ph type="body" idx="1"/>
          </p:nvPr>
        </p:nvSpPr>
        <p:spPr>
          <a:xfrm>
            <a:off x="365760" y="1188720"/>
            <a:ext cx="8214360"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b="1"/>
              <a:t>Matthew 15:18-19</a:t>
            </a:r>
            <a:endParaRPr lang="en-US" altLang="en-GB" b="1"/>
          </a:p>
          <a:p>
            <a:pPr marL="0" lvl="0" indent="0" algn="l" rtl="0">
              <a:spcBef>
                <a:spcPts val="0"/>
              </a:spcBef>
              <a:spcAft>
                <a:spcPts val="600"/>
              </a:spcAft>
              <a:buNone/>
            </a:pPr>
            <a:r>
              <a:rPr lang="en-US" altLang="en-GB" sz="2000"/>
              <a:t>But what comes out of the mouth comes from the heart, and this defiles a man. For from the heart come evil thoughts, murders, adulteries, sexual immoralities, thefts, false testimonies, blasphemies. </a:t>
            </a:r>
            <a:endParaRPr lang="en-US" altLang="en-GB" sz="2000"/>
          </a:p>
          <a:p>
            <a:pPr marL="0" lvl="0" indent="0" algn="l" rtl="0">
              <a:spcBef>
                <a:spcPts val="0"/>
              </a:spcBef>
              <a:spcAft>
                <a:spcPts val="600"/>
              </a:spcAft>
              <a:buNone/>
            </a:pPr>
            <a:r>
              <a:rPr lang="en-US" altLang="en-GB" sz="1800" i="1"/>
              <a:t>Mais ce qui sort de la bouche vient du cœur, et c'est ce qui rend l'homme impur. En effet, c'est du cœur que viennent les mauvaises pensées, les meurtres, les adultères, l'immoralité sexuelle, les vols, les faux témoignages, les calomnies. </a:t>
            </a:r>
            <a:endParaRPr lang="en-US" altLang="en-GB" sz="1800" i="1"/>
          </a:p>
          <a:p>
            <a:pPr marL="0" lvl="0" indent="0" algn="l" rtl="0">
              <a:spcBef>
                <a:spcPts val="0"/>
              </a:spcBef>
              <a:spcAft>
                <a:spcPts val="600"/>
              </a:spcAft>
              <a:buNone/>
            </a:pPr>
            <a:r>
              <a:rPr lang="en-US" altLang="en-GB" sz="1800" i="1"/>
              <a:t>Bali vitokavyo kinywani vyatoka moyoni; navyo ndivyo vimtiavyo mtu unajisi. Kwa maana moyoni hutoka mawazo mabaya, uuaji, uzinzi, uasherati; wivi, ushuhuda wa uongo, na matukano</a:t>
            </a:r>
            <a:endParaRPr lang="en-US" altLang="en-GB" sz="1800" i="1"/>
          </a:p>
        </p:txBody>
      </p:sp>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 Death</a:t>
            </a:r>
            <a:endParaRPr lang="en-US" altLang="en-GB">
              <a:latin typeface="Arial" panose="020B0604020202020204" pitchFamily="34" charset="0"/>
              <a:cs typeface="Arial" panose="020B0604020202020204" pitchFamily="34" charset="0"/>
            </a:endParaRPr>
          </a:p>
        </p:txBody>
      </p:sp>
      <p:grpSp>
        <p:nvGrpSpPr>
          <p:cNvPr id="52" name="A&amp;E Red"/>
          <p:cNvGrpSpPr/>
          <p:nvPr/>
        </p:nvGrpSpPr>
        <p:grpSpPr>
          <a:xfrm>
            <a:off x="7739380" y="220980"/>
            <a:ext cx="1100455" cy="1494155"/>
            <a:chOff x="9240" y="1493"/>
            <a:chExt cx="4320" cy="5864"/>
          </a:xfrm>
        </p:grpSpPr>
        <p:pic>
          <p:nvPicPr>
            <p:cNvPr id="1" name="Picture 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 name="Num"/>
          <p:cNvSpPr txBox="1"/>
          <p:nvPr>
            <p:custDataLst>
              <p:tags r:id="rId3"/>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5</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5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5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5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6</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How do I remove my sin?</a:t>
            </a:r>
            <a:br>
              <a:rPr lang="en-US" altLang="en-GB"/>
            </a:br>
            <a:r>
              <a:rPr lang="en-US" altLang="en-GB" sz="3200" i="1"/>
              <a:t>Comment puis-je supprimer mon péché ?</a:t>
            </a:r>
            <a:br>
              <a:rPr lang="en-US" altLang="en-GB" sz="3200" i="1"/>
            </a:br>
            <a:r>
              <a:rPr lang="en-US" altLang="en-GB" sz="3200" i="1" dirty="0" err="1">
                <a:sym typeface="+mn-ea"/>
              </a:rPr>
              <a:t>N</a:t>
            </a:r>
            <a:r>
              <a:rPr lang="en-US" altLang="en-GB" sz="3200" i="1" dirty="0" err="1" smtClean="0">
                <a:sym typeface="+mn-ea"/>
              </a:rPr>
              <a:t>inawezaje</a:t>
            </a:r>
            <a:r>
              <a:rPr lang="en-US" altLang="en-GB" sz="3200" i="1" dirty="0" smtClean="0">
                <a:sym typeface="+mn-ea"/>
              </a:rPr>
              <a:t> </a:t>
            </a:r>
            <a:r>
              <a:rPr lang="en-US" altLang="en-GB" sz="3200" i="1" dirty="0" err="1">
                <a:sym typeface="+mn-ea"/>
              </a:rPr>
              <a:t>kuondoa</a:t>
            </a:r>
            <a:r>
              <a:rPr lang="en-US" altLang="en-GB" sz="3200" i="1" dirty="0">
                <a:sym typeface="+mn-ea"/>
              </a:rPr>
              <a:t> </a:t>
            </a:r>
            <a:r>
              <a:rPr lang="en-US" altLang="en-GB" sz="3200" i="1" dirty="0" err="1">
                <a:sym typeface="+mn-ea"/>
              </a:rPr>
              <a:t>z</a:t>
            </a:r>
            <a:r>
              <a:rPr lang="en-US" altLang="en-GB" sz="3200" i="1" dirty="0" err="1" smtClean="0">
                <a:sym typeface="+mn-ea"/>
              </a:rPr>
              <a:t>ambi</a:t>
            </a:r>
            <a:r>
              <a:rPr lang="en-US" altLang="en-GB" sz="3200" i="1" dirty="0" smtClean="0">
                <a:sym typeface="+mn-ea"/>
              </a:rPr>
              <a:t> </a:t>
            </a:r>
            <a:r>
              <a:rPr lang="en-US" altLang="en-GB" sz="3200" i="1" dirty="0" err="1">
                <a:sym typeface="+mn-ea"/>
              </a:rPr>
              <a:t>yangu</a:t>
            </a:r>
            <a:r>
              <a:rPr lang="en-US" altLang="en-GB" sz="3200" i="1" dirty="0">
                <a:sym typeface="+mn-ea"/>
              </a:rPr>
              <a:t>?</a:t>
            </a:r>
            <a:endParaRPr lang="en-US" altLang="en-GB"/>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John 1:29</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The next day John saw Jesus coming toward him and said, “Here is the Lamb of God, who takes away the sin of the world!”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Le lendemain, il vit Jésus s’approcher de lui et dit: «Voici l'Agneau de Dieu qui enlève le péché du monde.  </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Kesho yake, Yohane alimwona Yesu akimjia, akasema, "Huyu ndiye Mwana-kondoo wa Mungu aondoaye zambi ya ulimwengu!”</a:t>
            </a:r>
            <a:endParaRPr lang="en-US" altLang="en-GB" sz="2200" i="1">
              <a:solidFill>
                <a:schemeClr val="tx1"/>
              </a:solidFill>
            </a:endParaRPr>
          </a:p>
        </p:txBody>
      </p:sp>
      <p:sp>
        <p:nvSpPr>
          <p:cNvPr id="9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Hebrews 9:22</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According to the law almost everything is purified with blood, and without the shedding of blood there is no forgiveness.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Or, d'après la loi, presque tout est purifié avec du sang et, s’il n’y a pas de sang versé, il n'y a pas de pardon. </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K</a:t>
            </a:r>
            <a:r>
              <a:rPr lang="en-US" altLang="en-GB" sz="2200" i="1" dirty="0" err="1" smtClean="0">
                <a:solidFill>
                  <a:schemeClr val="tx1"/>
                </a:solidFill>
                <a:sym typeface="+mn-ea"/>
              </a:rPr>
              <a:t>ufwatana</a:t>
            </a:r>
            <a:r>
              <a:rPr lang="en-US" altLang="en-GB" sz="2200" i="1">
                <a:solidFill>
                  <a:schemeClr val="tx1"/>
                </a:solidFill>
              </a:rPr>
              <a:t> </a:t>
            </a:r>
            <a:r>
              <a:rPr lang="en-US" altLang="en-GB" sz="2200" i="1" dirty="0" err="1" smtClean="0">
                <a:solidFill>
                  <a:schemeClr val="tx1"/>
                </a:solidFill>
                <a:sym typeface="+mn-ea"/>
              </a:rPr>
              <a:t>na</a:t>
            </a:r>
            <a:r>
              <a:rPr lang="en-US" altLang="en-GB" sz="2200" i="1" dirty="0" smtClean="0">
                <a:solidFill>
                  <a:schemeClr val="tx1"/>
                </a:solidFill>
                <a:sym typeface="+mn-ea"/>
              </a:rPr>
              <a:t> </a:t>
            </a:r>
            <a:r>
              <a:rPr lang="en-US" altLang="en-GB" sz="2200" i="1" dirty="0" err="1">
                <a:solidFill>
                  <a:schemeClr val="tx1"/>
                </a:solidFill>
                <a:sym typeface="+mn-ea"/>
              </a:rPr>
              <a:t>Sheria</a:t>
            </a:r>
            <a:r>
              <a:rPr lang="en-US" altLang="en-GB" sz="2200" i="1" dirty="0">
                <a:solidFill>
                  <a:schemeClr val="tx1"/>
                </a:solidFill>
                <a:sym typeface="+mn-ea"/>
              </a:rPr>
              <a:t> </a:t>
            </a:r>
            <a:r>
              <a:rPr lang="en-US" altLang="en-GB" sz="2200" i="1" dirty="0" err="1">
                <a:solidFill>
                  <a:schemeClr val="tx1"/>
                </a:solidFill>
                <a:sym typeface="+mn-ea"/>
              </a:rPr>
              <a:t>karibu</a:t>
            </a:r>
            <a:r>
              <a:rPr lang="en-US" altLang="en-GB" sz="2200" i="1" dirty="0">
                <a:solidFill>
                  <a:schemeClr val="tx1"/>
                </a:solidFill>
                <a:sym typeface="+mn-ea"/>
              </a:rPr>
              <a:t> </a:t>
            </a:r>
            <a:r>
              <a:rPr lang="en-US" altLang="en-GB" sz="2200" i="1" dirty="0" err="1">
                <a:solidFill>
                  <a:schemeClr val="tx1"/>
                </a:solidFill>
                <a:sym typeface="+mn-ea"/>
              </a:rPr>
              <a:t>kila</a:t>
            </a:r>
            <a:r>
              <a:rPr lang="en-US" altLang="en-GB" sz="2200" i="1" dirty="0">
                <a:solidFill>
                  <a:schemeClr val="tx1"/>
                </a:solidFill>
                <a:sym typeface="+mn-ea"/>
              </a:rPr>
              <a:t> </a:t>
            </a:r>
            <a:r>
              <a:rPr lang="en-US" altLang="en-GB" sz="2200" i="1" dirty="0" err="1">
                <a:solidFill>
                  <a:schemeClr val="tx1"/>
                </a:solidFill>
                <a:sym typeface="+mn-ea"/>
              </a:rPr>
              <a:t>kitu</a:t>
            </a:r>
            <a:r>
              <a:rPr lang="en-US" altLang="en-GB" sz="2200" i="1" dirty="0">
                <a:solidFill>
                  <a:schemeClr val="tx1"/>
                </a:solidFill>
                <a:sym typeface="+mn-ea"/>
              </a:rPr>
              <a:t> </a:t>
            </a:r>
            <a:r>
              <a:rPr lang="en-US" altLang="en-GB" sz="2200" i="1" dirty="0" err="1">
                <a:solidFill>
                  <a:schemeClr val="tx1"/>
                </a:solidFill>
                <a:sym typeface="+mn-ea"/>
              </a:rPr>
              <a:t>chaweza</a:t>
            </a:r>
            <a:r>
              <a:rPr lang="en-US" altLang="en-GB" sz="2200" i="1" dirty="0">
                <a:solidFill>
                  <a:schemeClr val="tx1"/>
                </a:solidFill>
                <a:sym typeface="+mn-ea"/>
              </a:rPr>
              <a:t> </a:t>
            </a:r>
            <a:r>
              <a:rPr lang="en-US" altLang="en-GB" sz="2200" i="1" dirty="0" err="1">
                <a:solidFill>
                  <a:schemeClr val="tx1"/>
                </a:solidFill>
                <a:sym typeface="+mn-ea"/>
              </a:rPr>
              <a:t>kutakaswa</a:t>
            </a:r>
            <a:r>
              <a:rPr lang="en-US" altLang="en-GB" sz="2200" i="1" dirty="0">
                <a:solidFill>
                  <a:schemeClr val="tx1"/>
                </a:solidFill>
                <a:sym typeface="+mn-ea"/>
              </a:rPr>
              <a:t> </a:t>
            </a:r>
            <a:r>
              <a:rPr lang="en-US" altLang="en-GB" sz="2200" i="1" dirty="0" err="1">
                <a:solidFill>
                  <a:schemeClr val="tx1"/>
                </a:solidFill>
                <a:sym typeface="+mn-ea"/>
              </a:rPr>
              <a:t>kwa</a:t>
            </a:r>
            <a:r>
              <a:rPr lang="en-US" altLang="en-GB" sz="2200" i="1" dirty="0">
                <a:solidFill>
                  <a:schemeClr val="tx1"/>
                </a:solidFill>
                <a:sym typeface="+mn-ea"/>
              </a:rPr>
              <a:t> </a:t>
            </a:r>
            <a:r>
              <a:rPr lang="en-US" altLang="en-GB" sz="2200" i="1" dirty="0" err="1">
                <a:solidFill>
                  <a:schemeClr val="tx1"/>
                </a:solidFill>
                <a:sym typeface="+mn-ea"/>
              </a:rPr>
              <a:t>damu</a:t>
            </a:r>
            <a:r>
              <a:rPr lang="en-US" altLang="en-GB" sz="2200" i="1" dirty="0">
                <a:solidFill>
                  <a:schemeClr val="tx1"/>
                </a:solidFill>
                <a:sym typeface="+mn-ea"/>
              </a:rPr>
              <a:t>, </a:t>
            </a:r>
            <a:r>
              <a:rPr lang="en-US" altLang="en-GB" sz="2200" i="1" dirty="0" err="1">
                <a:solidFill>
                  <a:schemeClr val="tx1"/>
                </a:solidFill>
                <a:sym typeface="+mn-ea"/>
              </a:rPr>
              <a:t>na</a:t>
            </a:r>
            <a:r>
              <a:rPr lang="en-US" altLang="en-GB" sz="2200" i="1" dirty="0">
                <a:solidFill>
                  <a:schemeClr val="tx1"/>
                </a:solidFill>
                <a:sym typeface="+mn-ea"/>
              </a:rPr>
              <a:t> </a:t>
            </a:r>
            <a:r>
              <a:rPr lang="en-US" altLang="en-GB" sz="2200" i="1" dirty="0" err="1">
                <a:solidFill>
                  <a:schemeClr val="tx1"/>
                </a:solidFill>
                <a:sym typeface="+mn-ea"/>
              </a:rPr>
              <a:t>z</a:t>
            </a:r>
            <a:r>
              <a:rPr lang="en-US" altLang="en-GB" sz="2200" i="1" dirty="0" err="1" smtClean="0">
                <a:solidFill>
                  <a:schemeClr val="tx1"/>
                </a:solidFill>
                <a:sym typeface="+mn-ea"/>
              </a:rPr>
              <a:t>ambi</a:t>
            </a:r>
            <a:r>
              <a:rPr lang="en-US" altLang="en-GB" sz="2200" i="1" dirty="0" smtClean="0">
                <a:solidFill>
                  <a:schemeClr val="tx1"/>
                </a:solidFill>
                <a:sym typeface="+mn-ea"/>
              </a:rPr>
              <a:t> </a:t>
            </a:r>
            <a:r>
              <a:rPr lang="en-US" altLang="en-GB" sz="2200" i="1" dirty="0" err="1">
                <a:solidFill>
                  <a:schemeClr val="tx1"/>
                </a:solidFill>
                <a:sym typeface="+mn-ea"/>
              </a:rPr>
              <a:t>nazo</a:t>
            </a:r>
            <a:r>
              <a:rPr lang="en-US" altLang="en-GB" sz="2200" i="1" dirty="0">
                <a:solidFill>
                  <a:schemeClr val="tx1"/>
                </a:solidFill>
                <a:sym typeface="+mn-ea"/>
              </a:rPr>
              <a:t> </a:t>
            </a:r>
            <a:r>
              <a:rPr lang="en-US" altLang="en-GB" sz="2200" i="1" dirty="0" err="1">
                <a:solidFill>
                  <a:schemeClr val="tx1"/>
                </a:solidFill>
                <a:sym typeface="+mn-ea"/>
              </a:rPr>
              <a:t>zaondolewa</a:t>
            </a:r>
            <a:r>
              <a:rPr lang="en-US" altLang="en-GB" sz="2200" i="1" dirty="0">
                <a:solidFill>
                  <a:schemeClr val="tx1"/>
                </a:solidFill>
                <a:sym typeface="+mn-ea"/>
              </a:rPr>
              <a:t> </a:t>
            </a:r>
            <a:r>
              <a:rPr lang="en-US" altLang="en-GB" sz="2200" i="1" dirty="0" err="1">
                <a:solidFill>
                  <a:schemeClr val="tx1"/>
                </a:solidFill>
                <a:sym typeface="+mn-ea"/>
              </a:rPr>
              <a:t>tu</a:t>
            </a:r>
            <a:r>
              <a:rPr lang="en-US" altLang="en-GB" sz="2200" i="1" dirty="0">
                <a:solidFill>
                  <a:schemeClr val="tx1"/>
                </a:solidFill>
                <a:sym typeface="+mn-ea"/>
              </a:rPr>
              <a:t> </a:t>
            </a:r>
            <a:r>
              <a:rPr lang="en-US" altLang="en-GB" sz="2200" i="1" dirty="0" err="1">
                <a:solidFill>
                  <a:schemeClr val="tx1"/>
                </a:solidFill>
                <a:sym typeface="+mn-ea"/>
              </a:rPr>
              <a:t>ikiwa</a:t>
            </a:r>
            <a:r>
              <a:rPr lang="en-US" altLang="en-GB" sz="2200" i="1" dirty="0">
                <a:solidFill>
                  <a:schemeClr val="tx1"/>
                </a:solidFill>
                <a:sym typeface="+mn-ea"/>
              </a:rPr>
              <a:t> </a:t>
            </a:r>
            <a:r>
              <a:rPr lang="en-US" altLang="en-GB" sz="2200" i="1" dirty="0" err="1">
                <a:solidFill>
                  <a:schemeClr val="tx1"/>
                </a:solidFill>
                <a:sym typeface="+mn-ea"/>
              </a:rPr>
              <a:t>damu</a:t>
            </a:r>
            <a:r>
              <a:rPr lang="en-US" altLang="en-GB" sz="2200" i="1" dirty="0">
                <a:solidFill>
                  <a:schemeClr val="tx1"/>
                </a:solidFill>
                <a:sym typeface="+mn-ea"/>
              </a:rPr>
              <a:t> </a:t>
            </a:r>
            <a:r>
              <a:rPr lang="en-US" altLang="en-GB" sz="2200" i="1" dirty="0" err="1" smtClean="0">
                <a:solidFill>
                  <a:schemeClr val="tx1"/>
                </a:solidFill>
                <a:sym typeface="+mn-ea"/>
              </a:rPr>
              <a:t>imemwangwa</a:t>
            </a:r>
            <a:r>
              <a:rPr lang="en-US" altLang="en-GB" sz="2200" i="1" dirty="0">
                <a:solidFill>
                  <a:schemeClr val="tx1"/>
                </a:solidFill>
                <a:sym typeface="+mn-ea"/>
              </a:rPr>
              <a:t>.</a:t>
            </a:r>
            <a:endParaRPr lang="en-US" altLang="en-GB" sz="2200" i="1">
              <a:solidFill>
                <a:schemeClr val="tx1"/>
              </a:solidFill>
            </a:endParaRPr>
          </a:p>
        </p:txBody>
      </p:sp>
      <p:sp>
        <p:nvSpPr>
          <p:cNvPr id="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1 John 1:9</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If we confess our sins, He is faithful and righteous to forgive us our sins and to cleanse us from all unrighteousness.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Si nous confessons nos péchés, il est fidèle et juste pour nous les pardonner, et pour nous purifier de toute iniquité. </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T</a:t>
            </a:r>
            <a:r>
              <a:rPr lang="en-US" altLang="en-GB" sz="2200" i="1" dirty="0" err="1" smtClean="0">
                <a:solidFill>
                  <a:schemeClr val="tx1"/>
                </a:solidFill>
                <a:sym typeface="+mn-ea"/>
              </a:rPr>
              <a:t>ukiomba</a:t>
            </a:r>
            <a:r>
              <a:rPr lang="en-US" altLang="en-GB" sz="2200" i="1" dirty="0" smtClean="0">
                <a:solidFill>
                  <a:schemeClr val="tx1"/>
                </a:solidFill>
                <a:sym typeface="+mn-ea"/>
              </a:rPr>
              <a:t> </a:t>
            </a:r>
            <a:r>
              <a:rPr lang="en-US" altLang="en-GB" sz="2200" i="1" dirty="0" err="1" smtClean="0">
                <a:solidFill>
                  <a:schemeClr val="tx1"/>
                </a:solidFill>
                <a:sym typeface="+mn-ea"/>
              </a:rPr>
              <a:t>msamaha</a:t>
            </a:r>
            <a:r>
              <a:rPr lang="en-US" altLang="en-GB" sz="2200" i="1" dirty="0" smtClean="0">
                <a:solidFill>
                  <a:schemeClr val="tx1"/>
                </a:solidFill>
                <a:sym typeface="+mn-ea"/>
              </a:rPr>
              <a:t> </a:t>
            </a:r>
            <a:r>
              <a:rPr lang="en-US" altLang="en-GB" sz="2200" i="1" dirty="0" err="1" smtClean="0">
                <a:solidFill>
                  <a:schemeClr val="tx1"/>
                </a:solidFill>
                <a:sym typeface="+mn-ea"/>
              </a:rPr>
              <a:t>kwa</a:t>
            </a:r>
            <a:r>
              <a:rPr lang="en-US" altLang="en-GB" sz="2200" i="1" dirty="0" smtClean="0">
                <a:solidFill>
                  <a:schemeClr val="tx1"/>
                </a:solidFill>
                <a:sym typeface="+mn-ea"/>
              </a:rPr>
              <a:t> </a:t>
            </a:r>
            <a:r>
              <a:rPr lang="en-US" altLang="en-GB" sz="2200" i="1" dirty="0" err="1" smtClean="0">
                <a:solidFill>
                  <a:schemeClr val="tx1"/>
                </a:solidFill>
                <a:sym typeface="+mn-ea"/>
              </a:rPr>
              <a:t>zambi</a:t>
            </a:r>
            <a:r>
              <a:rPr lang="en-US" altLang="en-GB" sz="2200" i="1" dirty="0" smtClean="0">
                <a:solidFill>
                  <a:schemeClr val="tx1"/>
                </a:solidFill>
                <a:sym typeface="+mn-ea"/>
              </a:rPr>
              <a:t> </a:t>
            </a:r>
            <a:r>
              <a:rPr lang="en-US" altLang="en-GB" sz="2200" i="1" dirty="0" err="1">
                <a:solidFill>
                  <a:schemeClr val="tx1"/>
                </a:solidFill>
                <a:sym typeface="+mn-ea"/>
              </a:rPr>
              <a:t>zetu</a:t>
            </a:r>
            <a:r>
              <a:rPr lang="en-US" altLang="en-GB" sz="2200" i="1" dirty="0">
                <a:solidFill>
                  <a:schemeClr val="tx1"/>
                </a:solidFill>
                <a:sym typeface="+mn-ea"/>
              </a:rPr>
              <a:t>, </a:t>
            </a:r>
            <a:r>
              <a:rPr lang="en-US" altLang="en-GB" sz="2200" i="1" dirty="0" err="1">
                <a:solidFill>
                  <a:schemeClr val="tx1"/>
                </a:solidFill>
                <a:sym typeface="+mn-ea"/>
              </a:rPr>
              <a:t>Yeye</a:t>
            </a:r>
            <a:r>
              <a:rPr lang="en-US" altLang="en-GB" sz="2200" i="1" dirty="0">
                <a:solidFill>
                  <a:schemeClr val="tx1"/>
                </a:solidFill>
                <a:sym typeface="+mn-ea"/>
              </a:rPr>
              <a:t> </a:t>
            </a:r>
            <a:r>
              <a:rPr lang="en-US" altLang="en-GB" sz="2200" i="1" dirty="0" err="1">
                <a:solidFill>
                  <a:schemeClr val="tx1"/>
                </a:solidFill>
                <a:sym typeface="+mn-ea"/>
              </a:rPr>
              <a:t>ni</a:t>
            </a:r>
            <a:r>
              <a:rPr lang="en-US" altLang="en-GB" sz="2200" i="1" dirty="0">
                <a:solidFill>
                  <a:schemeClr val="tx1"/>
                </a:solidFill>
                <a:sym typeface="+mn-ea"/>
              </a:rPr>
              <a:t> </a:t>
            </a:r>
            <a:r>
              <a:rPr lang="en-US" altLang="en-GB" sz="2200" i="1" dirty="0" err="1">
                <a:solidFill>
                  <a:schemeClr val="tx1"/>
                </a:solidFill>
                <a:sym typeface="+mn-ea"/>
              </a:rPr>
              <a:t>mwaminifu</a:t>
            </a:r>
            <a:r>
              <a:rPr lang="en-US" altLang="en-GB" sz="2200" i="1" dirty="0">
                <a:solidFill>
                  <a:schemeClr val="tx1"/>
                </a:solidFill>
                <a:sym typeface="+mn-ea"/>
              </a:rPr>
              <a:t> </a:t>
            </a:r>
            <a:r>
              <a:rPr lang="en-US" altLang="en-GB" sz="2200" i="1" dirty="0" err="1">
                <a:solidFill>
                  <a:schemeClr val="tx1"/>
                </a:solidFill>
                <a:sym typeface="+mn-ea"/>
              </a:rPr>
              <a:t>na</a:t>
            </a:r>
            <a:r>
              <a:rPr lang="en-US" altLang="en-GB" sz="2200" i="1" dirty="0">
                <a:solidFill>
                  <a:schemeClr val="tx1"/>
                </a:solidFill>
                <a:sym typeface="+mn-ea"/>
              </a:rPr>
              <a:t> </a:t>
            </a:r>
            <a:r>
              <a:rPr lang="en-US" altLang="en-GB" sz="2200" i="1" dirty="0" err="1">
                <a:solidFill>
                  <a:schemeClr val="tx1"/>
                </a:solidFill>
                <a:sym typeface="+mn-ea"/>
              </a:rPr>
              <a:t>wa</a:t>
            </a:r>
            <a:r>
              <a:rPr lang="en-US" altLang="en-GB" sz="2200" i="1" dirty="0">
                <a:solidFill>
                  <a:schemeClr val="tx1"/>
                </a:solidFill>
                <a:sym typeface="+mn-ea"/>
              </a:rPr>
              <a:t> </a:t>
            </a:r>
            <a:r>
              <a:rPr lang="en-US" altLang="en-GB" sz="2200" i="1" dirty="0" err="1">
                <a:solidFill>
                  <a:schemeClr val="tx1"/>
                </a:solidFill>
                <a:sym typeface="+mn-ea"/>
              </a:rPr>
              <a:t>haki</a:t>
            </a:r>
            <a:r>
              <a:rPr lang="en-US" altLang="en-GB" sz="2200" i="1" dirty="0">
                <a:solidFill>
                  <a:schemeClr val="tx1"/>
                </a:solidFill>
                <a:sym typeface="+mn-ea"/>
              </a:rPr>
              <a:t> </a:t>
            </a:r>
            <a:r>
              <a:rPr lang="en-US" altLang="en-GB" sz="2200" i="1" dirty="0" err="1" smtClean="0">
                <a:solidFill>
                  <a:schemeClr val="tx1"/>
                </a:solidFill>
                <a:sym typeface="+mn-ea"/>
              </a:rPr>
              <a:t>ili</a:t>
            </a:r>
            <a:r>
              <a:rPr lang="en-US" altLang="en-GB" sz="2200" i="1" dirty="0" smtClean="0">
                <a:solidFill>
                  <a:schemeClr val="tx1"/>
                </a:solidFill>
                <a:sym typeface="+mn-ea"/>
              </a:rPr>
              <a:t> </a:t>
            </a:r>
            <a:r>
              <a:rPr lang="en-US" altLang="en-GB" sz="2200" i="1" dirty="0" err="1">
                <a:solidFill>
                  <a:schemeClr val="tx1"/>
                </a:solidFill>
                <a:sym typeface="+mn-ea"/>
              </a:rPr>
              <a:t>atuondolee</a:t>
            </a:r>
            <a:r>
              <a:rPr lang="en-US" altLang="en-GB" sz="2200" i="1" dirty="0">
                <a:solidFill>
                  <a:schemeClr val="tx1"/>
                </a:solidFill>
                <a:sym typeface="+mn-ea"/>
              </a:rPr>
              <a:t> </a:t>
            </a:r>
            <a:r>
              <a:rPr lang="en-US" altLang="en-GB" sz="2200" i="1" dirty="0" err="1">
                <a:solidFill>
                  <a:schemeClr val="tx1"/>
                </a:solidFill>
                <a:sym typeface="+mn-ea"/>
              </a:rPr>
              <a:t>z</a:t>
            </a:r>
            <a:r>
              <a:rPr lang="en-US" altLang="en-GB" sz="2200" i="1" dirty="0" err="1" smtClean="0">
                <a:solidFill>
                  <a:schemeClr val="tx1"/>
                </a:solidFill>
                <a:sym typeface="+mn-ea"/>
              </a:rPr>
              <a:t>ambi</a:t>
            </a:r>
            <a:r>
              <a:rPr lang="en-US" altLang="en-GB" sz="2200" i="1" dirty="0" smtClean="0">
                <a:solidFill>
                  <a:schemeClr val="tx1"/>
                </a:solidFill>
                <a:sym typeface="+mn-ea"/>
              </a:rPr>
              <a:t> </a:t>
            </a:r>
            <a:r>
              <a:rPr lang="en-US" altLang="en-GB" sz="2200" i="1" dirty="0" err="1">
                <a:solidFill>
                  <a:schemeClr val="tx1"/>
                </a:solidFill>
                <a:sym typeface="+mn-ea"/>
              </a:rPr>
              <a:t>zetu</a:t>
            </a:r>
            <a:r>
              <a:rPr lang="en-US" altLang="en-GB" sz="2200" i="1" dirty="0">
                <a:solidFill>
                  <a:schemeClr val="tx1"/>
                </a:solidFill>
                <a:sym typeface="+mn-ea"/>
              </a:rPr>
              <a:t>, </a:t>
            </a:r>
            <a:r>
              <a:rPr lang="en-US" altLang="en-GB" sz="2200" i="1" dirty="0" err="1">
                <a:solidFill>
                  <a:schemeClr val="tx1"/>
                </a:solidFill>
                <a:sym typeface="+mn-ea"/>
              </a:rPr>
              <a:t>na</a:t>
            </a:r>
            <a:r>
              <a:rPr lang="en-US" altLang="en-GB" sz="2200" i="1" dirty="0">
                <a:solidFill>
                  <a:schemeClr val="tx1"/>
                </a:solidFill>
                <a:sym typeface="+mn-ea"/>
              </a:rPr>
              <a:t> </a:t>
            </a:r>
            <a:r>
              <a:rPr lang="en-US" altLang="en-GB" sz="2200" i="1" dirty="0" err="1">
                <a:solidFill>
                  <a:schemeClr val="tx1"/>
                </a:solidFill>
                <a:sym typeface="+mn-ea"/>
              </a:rPr>
              <a:t>kutusafisha</a:t>
            </a:r>
            <a:r>
              <a:rPr lang="en-US" altLang="en-GB" sz="2200" i="1" dirty="0">
                <a:solidFill>
                  <a:schemeClr val="tx1"/>
                </a:solidFill>
                <a:sym typeface="+mn-ea"/>
              </a:rPr>
              <a:t> </a:t>
            </a:r>
            <a:r>
              <a:rPr lang="en-US" altLang="en-GB" sz="2200" i="1" dirty="0" err="1">
                <a:solidFill>
                  <a:schemeClr val="tx1"/>
                </a:solidFill>
                <a:sym typeface="+mn-ea"/>
              </a:rPr>
              <a:t>na</a:t>
            </a:r>
            <a:r>
              <a:rPr lang="en-US" altLang="en-GB" sz="2200" i="1" dirty="0">
                <a:solidFill>
                  <a:schemeClr val="tx1"/>
                </a:solidFill>
                <a:sym typeface="+mn-ea"/>
              </a:rPr>
              <a:t> </a:t>
            </a:r>
            <a:r>
              <a:rPr lang="en-US" altLang="en-GB" sz="2200" i="1" dirty="0" err="1" smtClean="0">
                <a:solidFill>
                  <a:schemeClr val="tx1"/>
                </a:solidFill>
                <a:sym typeface="+mn-ea"/>
              </a:rPr>
              <a:t>ubaya</a:t>
            </a:r>
            <a:r>
              <a:rPr lang="en-US" altLang="en-GB" sz="2200" i="1" dirty="0" smtClean="0">
                <a:solidFill>
                  <a:schemeClr val="tx1"/>
                </a:solidFill>
                <a:sym typeface="+mn-ea"/>
              </a:rPr>
              <a:t> </a:t>
            </a:r>
            <a:r>
              <a:rPr lang="en-US" altLang="en-GB" sz="2200" i="1" dirty="0" err="1">
                <a:solidFill>
                  <a:schemeClr val="tx1"/>
                </a:solidFill>
                <a:sym typeface="+mn-ea"/>
              </a:rPr>
              <a:t>wote</a:t>
            </a:r>
            <a:r>
              <a:rPr lang="en-US" altLang="en-GB" sz="2200" i="1" dirty="0">
                <a:solidFill>
                  <a:schemeClr val="tx1"/>
                </a:solidFill>
                <a:sym typeface="+mn-ea"/>
              </a:rPr>
              <a:t>.</a:t>
            </a:r>
            <a:endParaRPr lang="en-US" altLang="en-GB" sz="2200" i="1">
              <a:solidFill>
                <a:schemeClr val="tx1"/>
              </a:solidFill>
            </a:endParaRPr>
          </a:p>
        </p:txBody>
      </p:sp>
      <p:sp>
        <p:nvSpPr>
          <p:cNvPr id="4"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Acts 4:12</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And there is salvation in no one else, for there is no other name under heaven given among men by which we must be saved.</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Il n’y a de salut en aucun autre, car il n'y a sous le ciel aucun autre nom qui ait été donné parmi les hommes, par lequel nous devions être sauvés.</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Wokovu haupatikani kwa mtu mwingine yeyote, kwa maana duniani pote, binadamu hawakupewa jina la mtu mwingine ambaye sisi tunaweza kuokolewa naye. </a:t>
            </a:r>
            <a:endParaRPr lang="en-US" altLang="en-GB" sz="2200" i="1">
              <a:solidFill>
                <a:schemeClr val="tx1"/>
              </a:solidFill>
            </a:endParaRPr>
          </a:p>
        </p:txBody>
      </p:sp>
      <p:sp>
        <p:nvSpPr>
          <p:cNvPr id="4"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Proverbs 28:13</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The one who conceals his sins will not prosper, but whoever confesses and renounces them will find mercy.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Celui qui cache ses transgressions ne réussira pas, mais on aura compassion de celui qui les reconnaît et les abandonne. </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Afichaye </a:t>
            </a:r>
            <a:r>
              <a:rPr lang="en-US" altLang="en-GB" sz="2200" i="1" dirty="0" err="1">
                <a:solidFill>
                  <a:schemeClr val="tx1"/>
                </a:solidFill>
                <a:sym typeface="+mn-ea"/>
              </a:rPr>
              <a:t>z</a:t>
            </a:r>
            <a:r>
              <a:rPr lang="en-US" altLang="en-GB" sz="2200" i="1" dirty="0" err="1" smtClean="0">
                <a:solidFill>
                  <a:schemeClr val="tx1"/>
                </a:solidFill>
                <a:sym typeface="+mn-ea"/>
              </a:rPr>
              <a:t>ambi</a:t>
            </a:r>
            <a:r>
              <a:rPr lang="en-US" altLang="en-GB" sz="2200" i="1" dirty="0" smtClean="0">
                <a:solidFill>
                  <a:schemeClr val="tx1"/>
                </a:solidFill>
                <a:sym typeface="+mn-ea"/>
              </a:rPr>
              <a:t> </a:t>
            </a:r>
            <a:r>
              <a:rPr lang="en-US" altLang="en-GB" sz="2200" i="1" dirty="0" err="1">
                <a:solidFill>
                  <a:schemeClr val="tx1"/>
                </a:solidFill>
                <a:sym typeface="+mn-ea"/>
              </a:rPr>
              <a:t>zake</a:t>
            </a:r>
            <a:r>
              <a:rPr lang="en-US" altLang="en-GB" sz="2200" i="1" dirty="0">
                <a:solidFill>
                  <a:schemeClr val="tx1"/>
                </a:solidFill>
                <a:sym typeface="+mn-ea"/>
              </a:rPr>
              <a:t> </a:t>
            </a:r>
            <a:r>
              <a:rPr lang="en-US" altLang="en-GB" sz="2200" i="1" dirty="0" err="1">
                <a:solidFill>
                  <a:schemeClr val="tx1"/>
                </a:solidFill>
                <a:sym typeface="+mn-ea"/>
              </a:rPr>
              <a:t>hatafanikiwa</a:t>
            </a:r>
            <a:r>
              <a:rPr lang="en-US" altLang="en-GB" sz="2200" i="1" dirty="0">
                <a:solidFill>
                  <a:schemeClr val="tx1"/>
                </a:solidFill>
                <a:sym typeface="+mn-ea"/>
              </a:rPr>
              <a:t>; Bali </a:t>
            </a:r>
            <a:r>
              <a:rPr lang="en-US" altLang="en-GB" sz="2200" i="1" dirty="0" err="1">
                <a:solidFill>
                  <a:schemeClr val="tx1"/>
                </a:solidFill>
                <a:sym typeface="+mn-ea"/>
              </a:rPr>
              <a:t>yeye</a:t>
            </a:r>
            <a:r>
              <a:rPr lang="en-US" altLang="en-GB" sz="2200" i="1" dirty="0">
                <a:solidFill>
                  <a:schemeClr val="tx1"/>
                </a:solidFill>
                <a:sym typeface="+mn-ea"/>
              </a:rPr>
              <a:t> </a:t>
            </a:r>
            <a:r>
              <a:rPr lang="en-US" altLang="en-GB" sz="2200" i="1" dirty="0" err="1" smtClean="0">
                <a:solidFill>
                  <a:schemeClr val="tx1"/>
                </a:solidFill>
                <a:sym typeface="+mn-ea"/>
              </a:rPr>
              <a:t>aombae</a:t>
            </a:r>
            <a:r>
              <a:rPr lang="en-US" altLang="en-GB" sz="2200" i="1" dirty="0" smtClean="0">
                <a:solidFill>
                  <a:schemeClr val="tx1"/>
                </a:solidFill>
                <a:sym typeface="+mn-ea"/>
              </a:rPr>
              <a:t> </a:t>
            </a:r>
            <a:r>
              <a:rPr lang="en-US" altLang="en-GB" sz="2200" i="1" dirty="0" err="1" smtClean="0">
                <a:solidFill>
                  <a:schemeClr val="tx1"/>
                </a:solidFill>
                <a:sym typeface="+mn-ea"/>
              </a:rPr>
              <a:t>msamaha</a:t>
            </a:r>
            <a:r>
              <a:rPr lang="en-US" altLang="en-GB" sz="2200" i="1" dirty="0" smtClean="0">
                <a:solidFill>
                  <a:schemeClr val="tx1"/>
                </a:solidFill>
                <a:sym typeface="+mn-ea"/>
              </a:rPr>
              <a:t> </a:t>
            </a:r>
            <a:r>
              <a:rPr lang="en-US" altLang="en-GB" sz="2200" i="1" dirty="0" err="1" smtClean="0">
                <a:solidFill>
                  <a:schemeClr val="tx1"/>
                </a:solidFill>
                <a:sym typeface="+mn-ea"/>
              </a:rPr>
              <a:t>na</a:t>
            </a:r>
            <a:r>
              <a:rPr lang="en-US" altLang="en-GB" sz="2200" i="1" dirty="0" smtClean="0">
                <a:solidFill>
                  <a:schemeClr val="tx1"/>
                </a:solidFill>
                <a:sym typeface="+mn-ea"/>
              </a:rPr>
              <a:t> </a:t>
            </a:r>
            <a:r>
              <a:rPr lang="en-US" altLang="en-GB" sz="2200" i="1" dirty="0" err="1" smtClean="0">
                <a:solidFill>
                  <a:schemeClr val="tx1"/>
                </a:solidFill>
                <a:sym typeface="+mn-ea"/>
              </a:rPr>
              <a:t>kuziacha</a:t>
            </a:r>
            <a:r>
              <a:rPr lang="en-US" altLang="en-GB" sz="2200" i="1" dirty="0" smtClean="0">
                <a:solidFill>
                  <a:schemeClr val="tx1"/>
                </a:solidFill>
                <a:sym typeface="+mn-ea"/>
              </a:rPr>
              <a:t> </a:t>
            </a:r>
            <a:r>
              <a:rPr lang="en-US" altLang="en-GB" sz="2200" i="1" dirty="0" err="1" smtClean="0">
                <a:solidFill>
                  <a:schemeClr val="tx1"/>
                </a:solidFill>
                <a:sym typeface="+mn-ea"/>
              </a:rPr>
              <a:t>zambi</a:t>
            </a:r>
            <a:r>
              <a:rPr lang="en-US" altLang="en-GB" sz="2200" i="1" dirty="0" smtClean="0">
                <a:solidFill>
                  <a:schemeClr val="tx1"/>
                </a:solidFill>
                <a:sym typeface="+mn-ea"/>
              </a:rPr>
              <a:t> </a:t>
            </a:r>
            <a:r>
              <a:rPr lang="en-US" altLang="en-GB" sz="2200" i="1" dirty="0" err="1" smtClean="0">
                <a:solidFill>
                  <a:schemeClr val="tx1"/>
                </a:solidFill>
                <a:sym typeface="+mn-ea"/>
              </a:rPr>
              <a:t>zake</a:t>
            </a:r>
            <a:r>
              <a:rPr lang="en-US" altLang="en-GB" sz="2200" i="1" dirty="0" smtClean="0">
                <a:solidFill>
                  <a:schemeClr val="tx1"/>
                </a:solidFill>
                <a:sym typeface="+mn-ea"/>
              </a:rPr>
              <a:t> </a:t>
            </a:r>
            <a:r>
              <a:rPr lang="en-US" altLang="en-GB" sz="2200" i="1" dirty="0" err="1" smtClean="0">
                <a:solidFill>
                  <a:schemeClr val="tx1"/>
                </a:solidFill>
                <a:sym typeface="+mn-ea"/>
              </a:rPr>
              <a:t>atapata</a:t>
            </a:r>
            <a:r>
              <a:rPr lang="en-US" altLang="en-GB" sz="2200" i="1" dirty="0" smtClean="0">
                <a:solidFill>
                  <a:schemeClr val="tx1"/>
                </a:solidFill>
                <a:sym typeface="+mn-ea"/>
              </a:rPr>
              <a:t> </a:t>
            </a:r>
            <a:r>
              <a:rPr lang="en-US" altLang="en-GB" sz="2200" i="1" dirty="0" err="1">
                <a:solidFill>
                  <a:schemeClr val="tx1"/>
                </a:solidFill>
                <a:sym typeface="+mn-ea"/>
              </a:rPr>
              <a:t>rehema</a:t>
            </a:r>
            <a:r>
              <a:rPr lang="en-US" altLang="en-GB" sz="2200" i="1" dirty="0">
                <a:solidFill>
                  <a:schemeClr val="tx1"/>
                </a:solidFill>
                <a:sym typeface="+mn-ea"/>
              </a:rPr>
              <a:t>.</a:t>
            </a:r>
            <a:r>
              <a:rPr lang="en-US" altLang="en-GB" sz="2200" i="1">
                <a:solidFill>
                  <a:schemeClr val="tx1"/>
                </a:solidFill>
              </a:rPr>
              <a:t> </a:t>
            </a:r>
            <a:endParaRPr lang="en-US" altLang="en-GB" sz="2200" i="1">
              <a:solidFill>
                <a:schemeClr val="tx1"/>
              </a:solidFill>
            </a:endParaRPr>
          </a:p>
        </p:txBody>
      </p:sp>
      <p:sp>
        <p:nvSpPr>
          <p:cNvPr id="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John 8:24</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Therefore I told you that you will die in your sins. For if you do not believe that I am He, you will die in your sins.”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C</a:t>
            </a:r>
            <a:r>
              <a:rPr lang="en-US" altLang="en-GB" sz="2200" i="1" dirty="0" err="1" smtClean="0">
                <a:solidFill>
                  <a:schemeClr val="tx1"/>
                </a:solidFill>
                <a:sym typeface="+mn-ea"/>
              </a:rPr>
              <a:t>’est</a:t>
            </a:r>
            <a:r>
              <a:rPr lang="en-US" altLang="en-GB" sz="2200" i="1" dirty="0" smtClean="0">
                <a:solidFill>
                  <a:schemeClr val="tx1"/>
                </a:solidFill>
                <a:sym typeface="+mn-ea"/>
              </a:rPr>
              <a:t> </a:t>
            </a:r>
            <a:r>
              <a:rPr lang="en-US" altLang="en-GB" sz="2200" i="1" dirty="0" err="1" smtClean="0">
                <a:solidFill>
                  <a:schemeClr val="tx1"/>
                </a:solidFill>
                <a:sym typeface="+mn-ea"/>
              </a:rPr>
              <a:t>pourquoi</a:t>
            </a:r>
            <a:r>
              <a:rPr lang="en-US" altLang="en-GB" sz="2200" i="1" dirty="0" smtClean="0">
                <a:solidFill>
                  <a:schemeClr val="tx1"/>
                </a:solidFill>
                <a:sym typeface="+mn-ea"/>
              </a:rPr>
              <a:t> je </a:t>
            </a:r>
            <a:r>
              <a:rPr lang="en-US" altLang="en-GB" sz="2200" i="1" dirty="0" err="1" smtClean="0">
                <a:solidFill>
                  <a:schemeClr val="tx1"/>
                </a:solidFill>
                <a:sym typeface="+mn-ea"/>
              </a:rPr>
              <a:t>vous</a:t>
            </a:r>
            <a:r>
              <a:rPr lang="en-US" altLang="en-GB" sz="2200" i="1" dirty="0" smtClean="0">
                <a:solidFill>
                  <a:schemeClr val="tx1"/>
                </a:solidFill>
                <a:sym typeface="+mn-ea"/>
              </a:rPr>
              <a:t> </a:t>
            </a:r>
            <a:r>
              <a:rPr lang="en-US" altLang="en-GB" sz="2200" i="1" dirty="0" err="1" smtClean="0">
                <a:solidFill>
                  <a:schemeClr val="tx1"/>
                </a:solidFill>
                <a:sym typeface="+mn-ea"/>
              </a:rPr>
              <a:t>ai</a:t>
            </a:r>
            <a:r>
              <a:rPr lang="en-US" altLang="en-GB" sz="2200" i="1" dirty="0" smtClean="0">
                <a:solidFill>
                  <a:schemeClr val="tx1"/>
                </a:solidFill>
                <a:sym typeface="+mn-ea"/>
              </a:rPr>
              <a:t> </a:t>
            </a:r>
            <a:r>
              <a:rPr lang="en-US" altLang="en-GB" sz="2200" i="1" dirty="0" err="1" smtClean="0">
                <a:solidFill>
                  <a:schemeClr val="tx1"/>
                </a:solidFill>
                <a:sym typeface="+mn-ea"/>
              </a:rPr>
              <a:t>dit</a:t>
            </a:r>
            <a:r>
              <a:rPr lang="en-US" altLang="en-GB" sz="2200" i="1" dirty="0" smtClean="0">
                <a:solidFill>
                  <a:schemeClr val="tx1"/>
                </a:solidFill>
                <a:sym typeface="+mn-ea"/>
              </a:rPr>
              <a:t> </a:t>
            </a:r>
            <a:r>
              <a:rPr lang="en-US" altLang="en-GB" sz="2200" i="1" dirty="0" err="1" smtClean="0">
                <a:solidFill>
                  <a:schemeClr val="tx1"/>
                </a:solidFill>
                <a:sym typeface="+mn-ea"/>
              </a:rPr>
              <a:t>que</a:t>
            </a:r>
            <a:r>
              <a:rPr lang="en-US" altLang="en-GB" sz="2200" i="1" dirty="0" smtClean="0">
                <a:solidFill>
                  <a:schemeClr val="tx1"/>
                </a:solidFill>
                <a:sym typeface="+mn-ea"/>
              </a:rPr>
              <a:t> </a:t>
            </a:r>
            <a:r>
              <a:rPr lang="en-US" altLang="en-GB" sz="2200" i="1" dirty="0" err="1" smtClean="0">
                <a:solidFill>
                  <a:schemeClr val="tx1"/>
                </a:solidFill>
                <a:sym typeface="+mn-ea"/>
              </a:rPr>
              <a:t>vous</a:t>
            </a:r>
            <a:r>
              <a:rPr lang="en-US" altLang="en-GB" sz="2200" i="1" dirty="0" smtClean="0">
                <a:solidFill>
                  <a:schemeClr val="tx1"/>
                </a:solidFill>
                <a:sym typeface="+mn-ea"/>
              </a:rPr>
              <a:t> </a:t>
            </a:r>
            <a:r>
              <a:rPr lang="en-US" altLang="en-GB" sz="2200" i="1" dirty="0" err="1" smtClean="0">
                <a:solidFill>
                  <a:schemeClr val="tx1"/>
                </a:solidFill>
                <a:sym typeface="+mn-ea"/>
              </a:rPr>
              <a:t>mourrez</a:t>
            </a:r>
            <a:r>
              <a:rPr lang="en-US" altLang="en-GB" sz="2200" i="1" dirty="0" smtClean="0">
                <a:solidFill>
                  <a:schemeClr val="tx1"/>
                </a:solidFill>
                <a:sym typeface="+mn-ea"/>
              </a:rPr>
              <a:t> </a:t>
            </a:r>
            <a:r>
              <a:rPr lang="en-US" altLang="en-GB" sz="2200" i="1" dirty="0" err="1" smtClean="0">
                <a:solidFill>
                  <a:schemeClr val="tx1"/>
                </a:solidFill>
                <a:sym typeface="+mn-ea"/>
              </a:rPr>
              <a:t>dans</a:t>
            </a:r>
            <a:r>
              <a:rPr lang="en-US" altLang="en-GB" sz="2200" i="1" dirty="0" smtClean="0">
                <a:solidFill>
                  <a:schemeClr val="tx1"/>
                </a:solidFill>
                <a:sym typeface="+mn-ea"/>
              </a:rPr>
              <a:t> </a:t>
            </a:r>
            <a:r>
              <a:rPr lang="en-US" altLang="en-GB" sz="2200" i="1" dirty="0" err="1" smtClean="0">
                <a:solidFill>
                  <a:schemeClr val="tx1"/>
                </a:solidFill>
                <a:sym typeface="+mn-ea"/>
              </a:rPr>
              <a:t>vos</a:t>
            </a:r>
            <a:r>
              <a:rPr lang="en-US" altLang="en-GB" sz="2200" i="1" dirty="0" smtClean="0">
                <a:solidFill>
                  <a:schemeClr val="tx1"/>
                </a:solidFill>
                <a:sym typeface="+mn-ea"/>
              </a:rPr>
              <a:t> </a:t>
            </a:r>
            <a:r>
              <a:rPr lang="en-US" altLang="en-GB" sz="2200" i="1" dirty="0" err="1" smtClean="0">
                <a:solidFill>
                  <a:schemeClr val="tx1"/>
                </a:solidFill>
                <a:sym typeface="+mn-ea"/>
              </a:rPr>
              <a:t>péchés</a:t>
            </a:r>
            <a:r>
              <a:rPr lang="en-US" altLang="en-GB" sz="2200" i="1" dirty="0" smtClean="0">
                <a:solidFill>
                  <a:schemeClr val="tx1"/>
                </a:solidFill>
                <a:sym typeface="+mn-ea"/>
              </a:rPr>
              <a:t>. Car </a:t>
            </a:r>
            <a:r>
              <a:rPr lang="en-US" altLang="en-GB" sz="2200" i="1" dirty="0" err="1" smtClean="0">
                <a:solidFill>
                  <a:schemeClr val="tx1"/>
                </a:solidFill>
                <a:sym typeface="+mn-ea"/>
              </a:rPr>
              <a:t>si</a:t>
            </a:r>
            <a:r>
              <a:rPr lang="en-US" altLang="en-GB" sz="2200" i="1" dirty="0" smtClean="0">
                <a:solidFill>
                  <a:schemeClr val="tx1"/>
                </a:solidFill>
                <a:sym typeface="+mn-ea"/>
              </a:rPr>
              <a:t> </a:t>
            </a:r>
            <a:r>
              <a:rPr lang="en-US" altLang="en-GB" sz="2200" i="1" dirty="0" err="1" smtClean="0">
                <a:solidFill>
                  <a:schemeClr val="tx1"/>
                </a:solidFill>
                <a:sym typeface="+mn-ea"/>
              </a:rPr>
              <a:t>vous</a:t>
            </a:r>
            <a:r>
              <a:rPr lang="en-US" altLang="en-GB" sz="2200" i="1" dirty="0" smtClean="0">
                <a:solidFill>
                  <a:schemeClr val="tx1"/>
                </a:solidFill>
                <a:sym typeface="+mn-ea"/>
              </a:rPr>
              <a:t> ne </a:t>
            </a:r>
            <a:r>
              <a:rPr lang="en-US" altLang="en-GB" sz="2200" i="1" dirty="0" err="1" smtClean="0">
                <a:solidFill>
                  <a:schemeClr val="tx1"/>
                </a:solidFill>
                <a:sym typeface="+mn-ea"/>
              </a:rPr>
              <a:t>croyez</a:t>
            </a:r>
            <a:r>
              <a:rPr lang="en-US" altLang="en-GB" sz="2200" i="1" dirty="0" smtClean="0">
                <a:solidFill>
                  <a:schemeClr val="tx1"/>
                </a:solidFill>
                <a:sym typeface="+mn-ea"/>
              </a:rPr>
              <a:t> pas </a:t>
            </a:r>
            <a:r>
              <a:rPr lang="en-US" altLang="en-GB" sz="2200" i="1" dirty="0" err="1" smtClean="0">
                <a:solidFill>
                  <a:schemeClr val="tx1"/>
                </a:solidFill>
                <a:sym typeface="+mn-ea"/>
              </a:rPr>
              <a:t>ce</a:t>
            </a:r>
            <a:r>
              <a:rPr lang="en-US" altLang="en-GB" sz="2200" i="1" dirty="0" smtClean="0">
                <a:solidFill>
                  <a:schemeClr val="tx1"/>
                </a:solidFill>
                <a:sym typeface="+mn-ea"/>
              </a:rPr>
              <a:t> </a:t>
            </a:r>
            <a:r>
              <a:rPr lang="en-US" altLang="en-GB" sz="2200" i="1" dirty="0" err="1" smtClean="0">
                <a:solidFill>
                  <a:schemeClr val="tx1"/>
                </a:solidFill>
                <a:sym typeface="+mn-ea"/>
              </a:rPr>
              <a:t>que</a:t>
            </a:r>
            <a:r>
              <a:rPr lang="en-US" altLang="en-GB" sz="2200" i="1" dirty="0" smtClean="0">
                <a:solidFill>
                  <a:schemeClr val="tx1"/>
                </a:solidFill>
                <a:sym typeface="+mn-ea"/>
              </a:rPr>
              <a:t> je </a:t>
            </a:r>
            <a:r>
              <a:rPr lang="en-US" altLang="en-GB" sz="2200" i="1" dirty="0" err="1" smtClean="0">
                <a:solidFill>
                  <a:schemeClr val="tx1"/>
                </a:solidFill>
                <a:sym typeface="+mn-ea"/>
              </a:rPr>
              <a:t>suis</a:t>
            </a:r>
            <a:r>
              <a:rPr lang="en-US" altLang="en-GB" sz="2200" i="1" dirty="0" smtClean="0">
                <a:solidFill>
                  <a:schemeClr val="tx1"/>
                </a:solidFill>
                <a:sym typeface="+mn-ea"/>
              </a:rPr>
              <a:t>, </a:t>
            </a:r>
            <a:r>
              <a:rPr lang="en-US" altLang="en-GB" sz="2200" i="1" dirty="0" err="1" smtClean="0">
                <a:solidFill>
                  <a:schemeClr val="tx1"/>
                </a:solidFill>
                <a:sym typeface="+mn-ea"/>
              </a:rPr>
              <a:t>vous</a:t>
            </a:r>
            <a:r>
              <a:rPr lang="en-US" altLang="en-GB" sz="2200" i="1" dirty="0" smtClean="0">
                <a:solidFill>
                  <a:schemeClr val="tx1"/>
                </a:solidFill>
                <a:sym typeface="+mn-ea"/>
              </a:rPr>
              <a:t> </a:t>
            </a:r>
            <a:r>
              <a:rPr lang="en-US" altLang="en-GB" sz="2200" i="1" dirty="0" err="1" smtClean="0">
                <a:solidFill>
                  <a:schemeClr val="tx1"/>
                </a:solidFill>
                <a:sym typeface="+mn-ea"/>
              </a:rPr>
              <a:t>mourrez</a:t>
            </a:r>
            <a:r>
              <a:rPr lang="en-US" altLang="en-GB" sz="2200" i="1" dirty="0" smtClean="0">
                <a:solidFill>
                  <a:schemeClr val="tx1"/>
                </a:solidFill>
                <a:sym typeface="+mn-ea"/>
              </a:rPr>
              <a:t> </a:t>
            </a:r>
            <a:r>
              <a:rPr lang="en-US" altLang="en-GB" sz="2200" i="1" dirty="0" err="1" smtClean="0">
                <a:solidFill>
                  <a:schemeClr val="tx1"/>
                </a:solidFill>
                <a:sym typeface="+mn-ea"/>
              </a:rPr>
              <a:t>dans</a:t>
            </a:r>
            <a:r>
              <a:rPr lang="en-US" altLang="en-GB" sz="2200" i="1" dirty="0" smtClean="0">
                <a:solidFill>
                  <a:schemeClr val="tx1"/>
                </a:solidFill>
                <a:sym typeface="+mn-ea"/>
              </a:rPr>
              <a:t> </a:t>
            </a:r>
            <a:r>
              <a:rPr lang="en-US" altLang="en-GB" sz="2200" i="1" dirty="0" err="1" smtClean="0">
                <a:solidFill>
                  <a:schemeClr val="tx1"/>
                </a:solidFill>
                <a:sym typeface="+mn-ea"/>
              </a:rPr>
              <a:t>vos</a:t>
            </a:r>
            <a:r>
              <a:rPr lang="en-US" altLang="en-GB" sz="2200" i="1" dirty="0" smtClean="0">
                <a:solidFill>
                  <a:schemeClr val="tx1"/>
                </a:solidFill>
                <a:sym typeface="+mn-ea"/>
              </a:rPr>
              <a:t> </a:t>
            </a:r>
            <a:r>
              <a:rPr lang="en-US" altLang="en-GB" sz="2200" i="1" dirty="0" err="1" smtClean="0">
                <a:solidFill>
                  <a:schemeClr val="tx1"/>
                </a:solidFill>
                <a:sym typeface="+mn-ea"/>
              </a:rPr>
              <a:t>péchés</a:t>
            </a:r>
            <a:r>
              <a:rPr lang="en-US" altLang="en-GB" sz="2200" i="1" dirty="0" smtClean="0">
                <a:solidFill>
                  <a:schemeClr val="tx1"/>
                </a:solidFill>
                <a:sym typeface="+mn-ea"/>
              </a:rPr>
              <a:t>» </a:t>
            </a:r>
            <a:endParaRPr lang="en-US" altLang="en-GB" sz="2200" i="1" dirty="0">
              <a:solidFill>
                <a:schemeClr val="tx1"/>
              </a:solidFill>
            </a:endParaRPr>
          </a:p>
          <a:p>
            <a:pPr marL="0" lvl="0" indent="0" algn="l" rtl="0">
              <a:spcBef>
                <a:spcPts val="0"/>
              </a:spcBef>
              <a:spcAft>
                <a:spcPts val="600"/>
              </a:spcAft>
              <a:buNone/>
            </a:pPr>
            <a:r>
              <a:rPr lang="en-US" altLang="en-GB" sz="2200" i="1" dirty="0" err="1" smtClean="0">
                <a:solidFill>
                  <a:schemeClr val="tx1"/>
                </a:solidFill>
                <a:sym typeface="+mn-ea"/>
              </a:rPr>
              <a:t>Kwa</a:t>
            </a:r>
            <a:r>
              <a:rPr lang="en-US" altLang="en-GB" sz="2200" i="1" dirty="0" smtClean="0">
                <a:solidFill>
                  <a:schemeClr val="tx1"/>
                </a:solidFill>
                <a:sym typeface="+mn-ea"/>
              </a:rPr>
              <a:t> </a:t>
            </a:r>
            <a:r>
              <a:rPr lang="en-US" altLang="en-GB" sz="2200" i="1" dirty="0" err="1" smtClean="0">
                <a:solidFill>
                  <a:schemeClr val="tx1"/>
                </a:solidFill>
                <a:sym typeface="+mn-ea"/>
              </a:rPr>
              <a:t>hiyo</a:t>
            </a:r>
            <a:r>
              <a:rPr lang="en-US" altLang="en-GB" sz="2200" i="1" dirty="0" smtClean="0">
                <a:solidFill>
                  <a:schemeClr val="tx1"/>
                </a:solidFill>
                <a:sym typeface="+mn-ea"/>
              </a:rPr>
              <a:t> </a:t>
            </a:r>
            <a:r>
              <a:rPr lang="en-US" altLang="en-GB" sz="2200" i="1" dirty="0" err="1" smtClean="0">
                <a:solidFill>
                  <a:schemeClr val="tx1"/>
                </a:solidFill>
                <a:sym typeface="+mn-ea"/>
              </a:rPr>
              <a:t>nimewaambiya</a:t>
            </a:r>
            <a:r>
              <a:rPr lang="en-US" altLang="en-GB" sz="2200" i="1" dirty="0" smtClean="0">
                <a:solidFill>
                  <a:schemeClr val="tx1"/>
                </a:solidFill>
                <a:sym typeface="+mn-ea"/>
              </a:rPr>
              <a:t> </a:t>
            </a:r>
            <a:r>
              <a:rPr lang="en-US" altLang="en-GB" sz="2200" i="1" dirty="0" err="1" smtClean="0">
                <a:solidFill>
                  <a:schemeClr val="tx1"/>
                </a:solidFill>
                <a:sym typeface="+mn-ea"/>
              </a:rPr>
              <a:t>kuwa</a:t>
            </a:r>
            <a:r>
              <a:rPr lang="en-US" altLang="en-GB" sz="2200" i="1" dirty="0" smtClean="0">
                <a:solidFill>
                  <a:schemeClr val="tx1"/>
                </a:solidFill>
                <a:sym typeface="+mn-ea"/>
              </a:rPr>
              <a:t> </a:t>
            </a:r>
            <a:r>
              <a:rPr lang="en-US" altLang="en-GB" sz="2200" i="1" dirty="0" err="1" smtClean="0">
                <a:solidFill>
                  <a:schemeClr val="tx1"/>
                </a:solidFill>
                <a:sym typeface="+mn-ea"/>
              </a:rPr>
              <a:t>mtakufa</a:t>
            </a:r>
            <a:r>
              <a:rPr lang="en-US" altLang="en-GB" sz="2200" i="1" dirty="0" smtClean="0">
                <a:solidFill>
                  <a:schemeClr val="tx1"/>
                </a:solidFill>
                <a:sym typeface="+mn-ea"/>
              </a:rPr>
              <a:t> </a:t>
            </a:r>
            <a:r>
              <a:rPr lang="en-US" altLang="en-GB" sz="2200" i="1" dirty="0" err="1" smtClean="0">
                <a:solidFill>
                  <a:schemeClr val="tx1"/>
                </a:solidFill>
                <a:sym typeface="+mn-ea"/>
              </a:rPr>
              <a:t>katika</a:t>
            </a:r>
            <a:r>
              <a:rPr lang="en-US" altLang="en-GB" sz="2200" i="1" dirty="0" smtClean="0">
                <a:solidFill>
                  <a:schemeClr val="tx1"/>
                </a:solidFill>
                <a:sym typeface="+mn-ea"/>
              </a:rPr>
              <a:t> </a:t>
            </a:r>
            <a:r>
              <a:rPr lang="en-US" altLang="en-GB" sz="2200" i="1" dirty="0" err="1" smtClean="0">
                <a:solidFill>
                  <a:schemeClr val="tx1"/>
                </a:solidFill>
                <a:sym typeface="+mn-ea"/>
              </a:rPr>
              <a:t>zambi</a:t>
            </a:r>
            <a:r>
              <a:rPr lang="en-US" altLang="en-GB" sz="2200" i="1" dirty="0" smtClean="0">
                <a:solidFill>
                  <a:schemeClr val="tx1"/>
                </a:solidFill>
                <a:sym typeface="+mn-ea"/>
              </a:rPr>
              <a:t> </a:t>
            </a:r>
            <a:r>
              <a:rPr lang="en-US" altLang="en-GB" sz="2200" i="1" dirty="0" err="1" smtClean="0">
                <a:solidFill>
                  <a:schemeClr val="tx1"/>
                </a:solidFill>
                <a:sym typeface="+mn-ea"/>
              </a:rPr>
              <a:t>zenu</a:t>
            </a:r>
            <a:r>
              <a:rPr lang="en-US" altLang="en-GB" sz="2200" i="1" dirty="0" smtClean="0">
                <a:solidFill>
                  <a:schemeClr val="tx1"/>
                </a:solidFill>
                <a:sym typeface="+mn-ea"/>
              </a:rPr>
              <a:t>. </a:t>
            </a:r>
            <a:r>
              <a:rPr lang="en-US" altLang="en-GB" sz="2200" i="1" dirty="0" err="1" smtClean="0">
                <a:solidFill>
                  <a:schemeClr val="tx1"/>
                </a:solidFill>
                <a:sym typeface="+mn-ea"/>
              </a:rPr>
              <a:t>Kwa</a:t>
            </a:r>
            <a:r>
              <a:rPr lang="en-US" altLang="en-GB" sz="2200" i="1" dirty="0" smtClean="0">
                <a:solidFill>
                  <a:schemeClr val="tx1"/>
                </a:solidFill>
                <a:sym typeface="+mn-ea"/>
              </a:rPr>
              <a:t> </a:t>
            </a:r>
            <a:r>
              <a:rPr lang="en-US" altLang="en-GB" sz="2200" i="1" dirty="0" err="1" smtClean="0">
                <a:solidFill>
                  <a:schemeClr val="tx1"/>
                </a:solidFill>
                <a:sym typeface="+mn-ea"/>
              </a:rPr>
              <a:t>maana</a:t>
            </a:r>
            <a:r>
              <a:rPr lang="en-US" altLang="en-GB" sz="2200" i="1" dirty="0" smtClean="0">
                <a:solidFill>
                  <a:schemeClr val="tx1"/>
                </a:solidFill>
                <a:sym typeface="+mn-ea"/>
              </a:rPr>
              <a:t> </a:t>
            </a:r>
            <a:r>
              <a:rPr lang="en-US" altLang="en-GB" sz="2200" i="1" dirty="0" err="1" smtClean="0">
                <a:solidFill>
                  <a:schemeClr val="tx1"/>
                </a:solidFill>
                <a:sym typeface="+mn-ea"/>
              </a:rPr>
              <a:t>msipoamini</a:t>
            </a:r>
            <a:r>
              <a:rPr lang="en-US" altLang="en-GB" sz="2200" i="1" dirty="0" smtClean="0">
                <a:solidFill>
                  <a:schemeClr val="tx1"/>
                </a:solidFill>
                <a:sym typeface="+mn-ea"/>
              </a:rPr>
              <a:t> </a:t>
            </a:r>
            <a:r>
              <a:rPr lang="en-US" altLang="en-GB" sz="2200" i="1" dirty="0" err="1" smtClean="0">
                <a:solidFill>
                  <a:schemeClr val="tx1"/>
                </a:solidFill>
                <a:sym typeface="+mn-ea"/>
              </a:rPr>
              <a:t>ya</a:t>
            </a:r>
            <a:r>
              <a:rPr lang="en-US" altLang="en-GB" sz="2200" i="1" dirty="0" smtClean="0">
                <a:solidFill>
                  <a:schemeClr val="tx1"/>
                </a:solidFill>
                <a:sym typeface="+mn-ea"/>
              </a:rPr>
              <a:t> </a:t>
            </a:r>
            <a:r>
              <a:rPr lang="en-US" altLang="en-GB" sz="2200" i="1" dirty="0" err="1" smtClean="0">
                <a:solidFill>
                  <a:schemeClr val="tx1"/>
                </a:solidFill>
                <a:sym typeface="+mn-ea"/>
              </a:rPr>
              <a:t>kwamba</a:t>
            </a:r>
            <a:r>
              <a:rPr lang="en-US" altLang="en-GB" sz="2200" i="1" dirty="0" smtClean="0">
                <a:solidFill>
                  <a:schemeClr val="tx1"/>
                </a:solidFill>
                <a:sym typeface="+mn-ea"/>
              </a:rPr>
              <a:t> </a:t>
            </a:r>
            <a:r>
              <a:rPr lang="en-US" altLang="en-GB" sz="2200" i="1" dirty="0">
                <a:solidFill>
                  <a:schemeClr val="tx1"/>
                </a:solidFill>
                <a:sym typeface="+mn-ea"/>
              </a:rPr>
              <a:t>M</a:t>
            </a:r>
            <a:r>
              <a:rPr lang="en-US" altLang="en-GB" sz="2200" i="1" dirty="0" smtClean="0">
                <a:solidFill>
                  <a:schemeClr val="tx1"/>
                </a:solidFill>
                <a:sym typeface="+mn-ea"/>
              </a:rPr>
              <a:t>imi </a:t>
            </a:r>
            <a:r>
              <a:rPr lang="en-US" altLang="en-GB" sz="2200" i="1" dirty="0" err="1" smtClean="0">
                <a:solidFill>
                  <a:schemeClr val="tx1"/>
                </a:solidFill>
                <a:sym typeface="+mn-ea"/>
              </a:rPr>
              <a:t>Ndiye,mtakufa</a:t>
            </a:r>
            <a:r>
              <a:rPr lang="en-US" altLang="en-GB" sz="2200" i="1" dirty="0" smtClean="0">
                <a:solidFill>
                  <a:schemeClr val="tx1"/>
                </a:solidFill>
                <a:sym typeface="+mn-ea"/>
              </a:rPr>
              <a:t> </a:t>
            </a:r>
            <a:r>
              <a:rPr lang="en-US" altLang="en-GB" sz="2200" i="1" dirty="0" err="1" smtClean="0">
                <a:solidFill>
                  <a:schemeClr val="tx1"/>
                </a:solidFill>
                <a:sym typeface="+mn-ea"/>
              </a:rPr>
              <a:t>katika</a:t>
            </a:r>
            <a:r>
              <a:rPr lang="en-US" altLang="en-GB" sz="2200" i="1" dirty="0" smtClean="0">
                <a:solidFill>
                  <a:schemeClr val="tx1"/>
                </a:solidFill>
                <a:sym typeface="+mn-ea"/>
              </a:rPr>
              <a:t> </a:t>
            </a:r>
            <a:r>
              <a:rPr lang="en-US" altLang="en-GB" sz="2200" i="1" dirty="0" err="1" smtClean="0">
                <a:solidFill>
                  <a:schemeClr val="tx1"/>
                </a:solidFill>
                <a:sym typeface="+mn-ea"/>
              </a:rPr>
              <a:t>zambi</a:t>
            </a:r>
            <a:r>
              <a:rPr lang="en-US" altLang="en-GB" sz="2200" i="1" dirty="0" smtClean="0">
                <a:solidFill>
                  <a:schemeClr val="tx1"/>
                </a:solidFill>
                <a:sym typeface="+mn-ea"/>
              </a:rPr>
              <a:t> </a:t>
            </a:r>
            <a:r>
              <a:rPr lang="en-US" altLang="en-GB" sz="2200" i="1" dirty="0" err="1" smtClean="0">
                <a:solidFill>
                  <a:schemeClr val="tx1"/>
                </a:solidFill>
                <a:sym typeface="+mn-ea"/>
              </a:rPr>
              <a:t>zenu</a:t>
            </a:r>
            <a:r>
              <a:rPr lang="en-US" altLang="en-GB" sz="2200" i="1" dirty="0" smtClean="0">
                <a:solidFill>
                  <a:schemeClr val="tx1"/>
                </a:solidFill>
                <a:sym typeface="+mn-ea"/>
              </a:rPr>
              <a:t> "</a:t>
            </a:r>
            <a:r>
              <a:rPr lang="en-US" altLang="en-GB" sz="2200" i="1">
                <a:solidFill>
                  <a:schemeClr val="tx1"/>
                </a:solidFill>
              </a:rPr>
              <a:t> </a:t>
            </a:r>
            <a:endParaRPr lang="en-US" altLang="en-GB" sz="2200" i="1">
              <a:solidFill>
                <a:schemeClr val="tx1"/>
              </a:solidFill>
            </a:endParaRPr>
          </a:p>
        </p:txBody>
      </p:sp>
      <p:sp>
        <p:nvSpPr>
          <p:cNvPr id="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3"/>
          <p:cNvSpPr txBox="1"/>
          <p:nvPr>
            <p:ph type="title"/>
          </p:nvPr>
        </p:nvSpPr>
        <p:spPr>
          <a:xfrm>
            <a:off x="365760" y="36576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a:t>Gospel means “Good News”</a:t>
            </a:r>
            <a:endParaRPr lang="en-US" altLang="en-GB"/>
          </a:p>
        </p:txBody>
      </p:sp>
      <p:sp>
        <p:nvSpPr>
          <p:cNvPr id="93" name="Google Shape;93;p13"/>
          <p:cNvSpPr txBox="1"/>
          <p:nvPr>
            <p:ph type="body" idx="2"/>
          </p:nvPr>
        </p:nvSpPr>
        <p:spPr>
          <a:xfrm>
            <a:off x="457200" y="914400"/>
            <a:ext cx="8312150" cy="4010025"/>
          </a:xfrm>
          <a:prstGeom prst="rect">
            <a:avLst/>
          </a:prstGeom>
        </p:spPr>
        <p:txBody>
          <a:bodyPr spcFirstLastPara="1" wrap="square" lIns="0" tIns="0" rIns="0" bIns="0" anchor="t" anchorCtr="0">
            <a:noAutofit/>
          </a:bodyPr>
          <a:lstStyle/>
          <a:p>
            <a:pPr marL="0" lvl="0" indent="0" algn="l" rtl="0">
              <a:spcBef>
                <a:spcPts val="600"/>
              </a:spcBef>
              <a:spcAft>
                <a:spcPts val="600"/>
              </a:spcAft>
              <a:buClr>
                <a:schemeClr val="dk1"/>
              </a:buClr>
              <a:buSzPts val="1100"/>
              <a:buFont typeface="Arial" panose="020B0604020202020204"/>
              <a:buNone/>
            </a:pPr>
            <a:r>
              <a:rPr lang="en-US" sz="2400"/>
              <a:t>“Gospel” appears 90+ times in the English Bible</a:t>
            </a:r>
            <a:br>
              <a:rPr lang="en-US" sz="2400"/>
            </a:br>
            <a:r>
              <a:rPr lang="en-US" sz="2200" i="1"/>
              <a:t>«Évangile» apparaît plus de 70 fois dans la Bible française</a:t>
            </a:r>
            <a:br>
              <a:rPr lang="en-US" sz="2200" i="1"/>
            </a:br>
            <a:r>
              <a:rPr lang="en-US" sz="2200" i="1"/>
              <a:t>"Injili" inaonekana Zaidi ya mara 90 katika Biblia</a:t>
            </a:r>
            <a:endParaRPr lang="en-US" sz="2200" i="1"/>
          </a:p>
          <a:p>
            <a:pPr marL="0" lvl="0" indent="0" algn="l" rtl="0">
              <a:spcBef>
                <a:spcPts val="600"/>
              </a:spcBef>
              <a:spcAft>
                <a:spcPts val="600"/>
              </a:spcAft>
              <a:buClr>
                <a:schemeClr val="dk1"/>
              </a:buClr>
              <a:buSzPts val="1100"/>
              <a:buFont typeface="Arial" panose="020B0604020202020204"/>
              <a:buNone/>
            </a:pPr>
            <a:endParaRPr lang="en-US" sz="2200"/>
          </a:p>
          <a:p>
            <a:pPr marL="0" lvl="0" indent="0" algn="l" rtl="0">
              <a:spcBef>
                <a:spcPts val="600"/>
              </a:spcBef>
              <a:spcAft>
                <a:spcPts val="600"/>
              </a:spcAft>
              <a:buClr>
                <a:schemeClr val="dk1"/>
              </a:buClr>
              <a:buSzPts val="1100"/>
              <a:buFont typeface="Arial" panose="020B0604020202020204"/>
              <a:buNone/>
            </a:pPr>
            <a:r>
              <a:rPr lang="en-US" sz="2400">
                <a:sym typeface="+mn-ea"/>
              </a:rPr>
              <a:t>It comes from the Greek word "euaggelion"</a:t>
            </a:r>
            <a:br>
              <a:rPr lang="en-US" sz="2400">
                <a:sym typeface="+mn-ea"/>
              </a:rPr>
            </a:br>
            <a:r>
              <a:rPr lang="en-US" sz="2200" i="1">
                <a:sym typeface="+mn-ea"/>
              </a:rPr>
              <a:t>Il vient du mot grec « euaggelion »</a:t>
            </a:r>
            <a:br>
              <a:rPr lang="en-US" sz="2200" i="1">
                <a:sym typeface="+mn-ea"/>
              </a:rPr>
            </a:br>
            <a:r>
              <a:rPr lang="en-US" sz="2200" i="1">
                <a:sym typeface="+mn-ea"/>
              </a:rPr>
              <a:t>Inatoka katika neno la Kigiriki </a:t>
            </a:r>
            <a:r>
              <a:rPr lang="en-US" sz="2200" i="1">
                <a:sym typeface="+mn-ea"/>
              </a:rPr>
              <a:t>"euaggelion"</a:t>
            </a:r>
            <a:endParaRPr lang="en-US" sz="2200" i="1">
              <a:sym typeface="+mn-ea"/>
            </a:endParaRPr>
          </a:p>
        </p:txBody>
      </p:sp>
      <p:sp>
        <p:nvSpPr>
          <p:cNvPr id="96" name="Google Shape;96;p13"/>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2" end="2"/>
                                            </p:txEl>
                                          </p:spTgt>
                                        </p:tgtEl>
                                        <p:attrNameLst>
                                          <p:attrName>style.visibility</p:attrName>
                                        </p:attrNameLst>
                                      </p:cBhvr>
                                      <p:to>
                                        <p:strVal val="visible"/>
                                      </p:to>
                                    </p:set>
                                    <p:animEffect transition="in" filter="fade">
                                      <p:cBhvr>
                                        <p:cTn id="12" dur="500"/>
                                        <p:tgtEl>
                                          <p:spTgt spid="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Romans 10:13</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For everyone who calls on the name of the Lord will be saved.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Car quiconque invoquera le nom du Seigneur sera sauvé. </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Maana Maandiko Matakatifu yasema: "Kila mtu atakayeomba kwa jina la Bwana, ataokolewa." </a:t>
            </a:r>
            <a:endParaRPr lang="en-US" altLang="en-GB" sz="2200" i="1">
              <a:solidFill>
                <a:schemeClr val="tx1"/>
              </a:solidFill>
            </a:endParaRPr>
          </a:p>
        </p:txBody>
      </p:sp>
      <p:sp>
        <p:nvSpPr>
          <p:cNvPr id="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Your sins can be removed!</a:t>
            </a:r>
            <a:endParaRPr lang="en-US" altLang="en-GB"/>
          </a:p>
        </p:txBody>
      </p:sp>
      <p:sp>
        <p:nvSpPr>
          <p:cNvPr id="3" name="Num"/>
          <p:cNvSpPr txBox="1"/>
          <p:nvPr>
            <p:custDataLst>
              <p:tags r:id="rId1"/>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6</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7</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eaLnBrk="1" fontAlgn="auto" latinLnBrk="0" hangingPunct="1">
              <a:lnSpc>
                <a:spcPct val="100000"/>
              </a:lnSpc>
              <a:spcBef>
                <a:spcPts val="0"/>
              </a:spcBef>
              <a:spcAft>
                <a:spcPts val="2400"/>
              </a:spcAft>
              <a:buNone/>
            </a:pPr>
            <a:r>
              <a:rPr lang="en-US" altLang="en-GB" sz="4400"/>
              <a:t>Why must I believe Jesus died and rose from the dead?</a:t>
            </a:r>
            <a:br>
              <a:rPr lang="en-US" altLang="en-GB" sz="4400"/>
            </a:br>
            <a:r>
              <a:rPr lang="en-US" altLang="en-GB" sz="3200" i="1"/>
              <a:t>Pourquoi dois-je croire que Jésus est mort et ressuscité des morts ?</a:t>
            </a:r>
            <a:br>
              <a:rPr lang="en-US" altLang="en-GB" sz="3200" i="1"/>
            </a:br>
            <a:r>
              <a:rPr lang="en-US" altLang="en-GB" sz="3200" i="1"/>
              <a:t>Kwa nini ni lazima niamini Yesu alikufa na kufufuka kutoka kwa wafu?</a:t>
            </a:r>
            <a:endParaRPr lang="en-US" altLang="en-GB" sz="3200" i="1"/>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Genesis 2:17</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You must not eat from the tree of the knowledge of good and evil, for on the day you eat from it, you will certainly die. </a:t>
            </a:r>
            <a:endParaRPr lang="en-US" altLang="en-GB" sz="2400">
              <a:solidFill>
                <a:schemeClr val="tx1"/>
              </a:solidFill>
            </a:endParaRPr>
          </a:p>
          <a:p>
            <a:pPr marL="0" lvl="0" indent="0" algn="l" rtl="0">
              <a:spcBef>
                <a:spcPts val="0"/>
              </a:spcBef>
              <a:spcAft>
                <a:spcPts val="600"/>
              </a:spcAft>
              <a:buNone/>
            </a:pPr>
            <a:r>
              <a:rPr lang="en-US" altLang="en-GB" sz="2200" i="1">
                <a:solidFill>
                  <a:schemeClr val="tx1"/>
                </a:solidFill>
              </a:rPr>
              <a:t>Tu ne mangeras pas le fruit de l'arbre de la connaissance du bien et du mal, car le jour où tu en mangeras, tu mourras, c’est certain.</a:t>
            </a:r>
            <a:endParaRPr lang="en-US" altLang="en-GB" sz="2200" i="1">
              <a:solidFill>
                <a:schemeClr val="tx1"/>
              </a:solidFill>
            </a:endParaRPr>
          </a:p>
          <a:p>
            <a:pPr marL="0" lvl="0" indent="0" algn="l" rtl="0">
              <a:spcBef>
                <a:spcPts val="0"/>
              </a:spcBef>
              <a:spcAft>
                <a:spcPts val="600"/>
              </a:spcAft>
              <a:buNone/>
            </a:pPr>
            <a:r>
              <a:rPr lang="en-US" altLang="en-GB" sz="2200" i="1">
                <a:solidFill>
                  <a:schemeClr val="tx1"/>
                </a:solidFill>
              </a:rPr>
              <a:t>U</a:t>
            </a:r>
            <a:r>
              <a:rPr lang="en-US" altLang="en-GB" sz="2200" i="1" dirty="0" err="1" smtClean="0">
                <a:solidFill>
                  <a:schemeClr val="tx1"/>
                </a:solidFill>
                <a:sym typeface="+mn-ea"/>
              </a:rPr>
              <a:t>sikule</a:t>
            </a:r>
            <a:r>
              <a:rPr lang="en-US" altLang="en-GB" sz="2200" i="1" dirty="0" smtClean="0">
                <a:solidFill>
                  <a:schemeClr val="tx1"/>
                </a:solidFill>
                <a:sym typeface="+mn-ea"/>
              </a:rPr>
              <a:t> </a:t>
            </a:r>
            <a:r>
              <a:rPr lang="en-US" altLang="en-GB" sz="2200" i="1" dirty="0" err="1">
                <a:solidFill>
                  <a:schemeClr val="tx1"/>
                </a:solidFill>
                <a:sym typeface="+mn-ea"/>
              </a:rPr>
              <a:t>matunda</a:t>
            </a:r>
            <a:r>
              <a:rPr lang="en-US" altLang="en-GB" sz="2200" i="1" dirty="0">
                <a:solidFill>
                  <a:schemeClr val="tx1"/>
                </a:solidFill>
                <a:sym typeface="+mn-ea"/>
              </a:rPr>
              <a:t> </a:t>
            </a:r>
            <a:r>
              <a:rPr lang="en-US" altLang="en-GB" sz="2200" i="1" dirty="0" err="1">
                <a:solidFill>
                  <a:schemeClr val="tx1"/>
                </a:solidFill>
                <a:sym typeface="+mn-ea"/>
              </a:rPr>
              <a:t>ya</a:t>
            </a:r>
            <a:r>
              <a:rPr lang="en-US" altLang="en-GB" sz="2200" i="1" dirty="0">
                <a:solidFill>
                  <a:schemeClr val="tx1"/>
                </a:solidFill>
                <a:sym typeface="+mn-ea"/>
              </a:rPr>
              <a:t> </a:t>
            </a:r>
            <a:r>
              <a:rPr lang="en-US" altLang="en-GB" sz="2200" i="1" dirty="0" err="1">
                <a:solidFill>
                  <a:schemeClr val="tx1"/>
                </a:solidFill>
                <a:sym typeface="+mn-ea"/>
              </a:rPr>
              <a:t>mti</a:t>
            </a:r>
            <a:r>
              <a:rPr lang="en-US" altLang="en-GB" sz="2200" i="1" dirty="0">
                <a:solidFill>
                  <a:schemeClr val="tx1"/>
                </a:solidFill>
                <a:sym typeface="+mn-ea"/>
              </a:rPr>
              <a:t> </a:t>
            </a:r>
            <a:r>
              <a:rPr lang="en-US" altLang="en-GB" sz="2200" i="1" dirty="0" err="1">
                <a:solidFill>
                  <a:schemeClr val="tx1"/>
                </a:solidFill>
                <a:sym typeface="+mn-ea"/>
              </a:rPr>
              <a:t>wa</a:t>
            </a:r>
            <a:r>
              <a:rPr lang="en-US" altLang="en-GB" sz="2200" i="1" dirty="0">
                <a:solidFill>
                  <a:schemeClr val="tx1"/>
                </a:solidFill>
                <a:sym typeface="+mn-ea"/>
              </a:rPr>
              <a:t> </a:t>
            </a:r>
            <a:r>
              <a:rPr lang="en-US" altLang="en-GB" sz="2200" i="1" dirty="0" err="1">
                <a:solidFill>
                  <a:schemeClr val="tx1"/>
                </a:solidFill>
                <a:sym typeface="+mn-ea"/>
              </a:rPr>
              <a:t>ujuzi</a:t>
            </a:r>
            <a:r>
              <a:rPr lang="en-US" altLang="en-GB" sz="2200" i="1" dirty="0">
                <a:solidFill>
                  <a:schemeClr val="tx1"/>
                </a:solidFill>
                <a:sym typeface="+mn-ea"/>
              </a:rPr>
              <a:t> </a:t>
            </a:r>
            <a:r>
              <a:rPr lang="en-US" altLang="en-GB" sz="2200" i="1" dirty="0" err="1">
                <a:solidFill>
                  <a:schemeClr val="tx1"/>
                </a:solidFill>
                <a:sym typeface="+mn-ea"/>
              </a:rPr>
              <a:t>wa</a:t>
            </a:r>
            <a:r>
              <a:rPr lang="en-US" altLang="en-GB" sz="2200" i="1" dirty="0">
                <a:solidFill>
                  <a:schemeClr val="tx1"/>
                </a:solidFill>
                <a:sym typeface="+mn-ea"/>
              </a:rPr>
              <a:t> </a:t>
            </a:r>
            <a:r>
              <a:rPr lang="en-US" altLang="en-GB" sz="2200" i="1" dirty="0" err="1">
                <a:solidFill>
                  <a:schemeClr val="tx1"/>
                </a:solidFill>
                <a:sym typeface="+mn-ea"/>
              </a:rPr>
              <a:t>mema</a:t>
            </a:r>
            <a:r>
              <a:rPr lang="en-US" altLang="en-GB" sz="2200" i="1" dirty="0">
                <a:solidFill>
                  <a:schemeClr val="tx1"/>
                </a:solidFill>
                <a:sym typeface="+mn-ea"/>
              </a:rPr>
              <a:t> </a:t>
            </a:r>
            <a:r>
              <a:rPr lang="en-US" altLang="en-GB" sz="2200" i="1" dirty="0" err="1">
                <a:solidFill>
                  <a:schemeClr val="tx1"/>
                </a:solidFill>
                <a:sym typeface="+mn-ea"/>
              </a:rPr>
              <a:t>na</a:t>
            </a:r>
            <a:r>
              <a:rPr lang="en-US" altLang="en-GB" sz="2200" i="1" dirty="0">
                <a:solidFill>
                  <a:schemeClr val="tx1"/>
                </a:solidFill>
                <a:sym typeface="+mn-ea"/>
              </a:rPr>
              <a:t> </a:t>
            </a:r>
            <a:r>
              <a:rPr lang="en-US" altLang="en-GB" sz="2200" i="1" dirty="0" err="1" smtClean="0">
                <a:solidFill>
                  <a:schemeClr val="tx1"/>
                </a:solidFill>
                <a:sym typeface="+mn-ea"/>
              </a:rPr>
              <a:t>mabaya</a:t>
            </a:r>
            <a:r>
              <a:rPr lang="en-US" altLang="en-GB" sz="2200" i="1" dirty="0" smtClean="0">
                <a:solidFill>
                  <a:schemeClr val="tx1"/>
                </a:solidFill>
                <a:sym typeface="+mn-ea"/>
              </a:rPr>
              <a:t>, </a:t>
            </a:r>
            <a:r>
              <a:rPr lang="en-US" altLang="en-GB" sz="2200" i="1" dirty="0" err="1">
                <a:solidFill>
                  <a:schemeClr val="tx1"/>
                </a:solidFill>
                <a:sym typeface="+mn-ea"/>
              </a:rPr>
              <a:t>kwa</a:t>
            </a:r>
            <a:r>
              <a:rPr lang="en-US" altLang="en-GB" sz="2200" i="1" dirty="0">
                <a:solidFill>
                  <a:schemeClr val="tx1"/>
                </a:solidFill>
                <a:sym typeface="+mn-ea"/>
              </a:rPr>
              <a:t> </a:t>
            </a:r>
            <a:r>
              <a:rPr lang="en-US" altLang="en-GB" sz="2200" i="1" dirty="0" err="1">
                <a:solidFill>
                  <a:schemeClr val="tx1"/>
                </a:solidFill>
                <a:sym typeface="+mn-ea"/>
              </a:rPr>
              <a:t>maana</a:t>
            </a:r>
            <a:r>
              <a:rPr lang="en-US" altLang="en-GB" sz="2200" i="1" dirty="0">
                <a:solidFill>
                  <a:schemeClr val="tx1"/>
                </a:solidFill>
                <a:sym typeface="+mn-ea"/>
              </a:rPr>
              <a:t> </a:t>
            </a:r>
            <a:r>
              <a:rPr lang="en-US" altLang="en-GB" sz="2200" i="1" dirty="0" err="1">
                <a:solidFill>
                  <a:schemeClr val="tx1"/>
                </a:solidFill>
                <a:sym typeface="+mn-ea"/>
              </a:rPr>
              <a:t>siku</a:t>
            </a:r>
            <a:r>
              <a:rPr lang="en-US" altLang="en-GB" sz="2200" i="1" dirty="0">
                <a:solidFill>
                  <a:schemeClr val="tx1"/>
                </a:solidFill>
                <a:sym typeface="+mn-ea"/>
              </a:rPr>
              <a:t> </a:t>
            </a:r>
            <a:r>
              <a:rPr lang="en-US" altLang="en-GB" sz="2200" i="1" dirty="0" err="1">
                <a:solidFill>
                  <a:schemeClr val="tx1"/>
                </a:solidFill>
                <a:sym typeface="+mn-ea"/>
              </a:rPr>
              <a:t>utakapokula</a:t>
            </a:r>
            <a:r>
              <a:rPr lang="en-US" altLang="en-GB" sz="2200" i="1" dirty="0">
                <a:solidFill>
                  <a:schemeClr val="tx1"/>
                </a:solidFill>
                <a:sym typeface="+mn-ea"/>
              </a:rPr>
              <a:t> </a:t>
            </a:r>
            <a:r>
              <a:rPr lang="en-US" altLang="en-GB" sz="2200" i="1" dirty="0" err="1">
                <a:solidFill>
                  <a:schemeClr val="tx1"/>
                </a:solidFill>
                <a:sym typeface="+mn-ea"/>
              </a:rPr>
              <a:t>matunda</a:t>
            </a:r>
            <a:r>
              <a:rPr lang="en-US" altLang="en-GB" sz="2200" i="1" dirty="0">
                <a:solidFill>
                  <a:schemeClr val="tx1"/>
                </a:solidFill>
                <a:sym typeface="+mn-ea"/>
              </a:rPr>
              <a:t> </a:t>
            </a:r>
            <a:r>
              <a:rPr lang="en-US" altLang="en-GB" sz="2200" i="1" dirty="0" err="1">
                <a:solidFill>
                  <a:schemeClr val="tx1"/>
                </a:solidFill>
                <a:sym typeface="+mn-ea"/>
              </a:rPr>
              <a:t>ya</a:t>
            </a:r>
            <a:r>
              <a:rPr lang="en-US" altLang="en-GB" sz="2200" i="1" dirty="0">
                <a:solidFill>
                  <a:schemeClr val="tx1"/>
                </a:solidFill>
                <a:sym typeface="+mn-ea"/>
              </a:rPr>
              <a:t> </a:t>
            </a:r>
            <a:r>
              <a:rPr lang="en-US" altLang="en-GB" sz="2200" i="1" dirty="0" err="1">
                <a:solidFill>
                  <a:schemeClr val="tx1"/>
                </a:solidFill>
                <a:sym typeface="+mn-ea"/>
              </a:rPr>
              <a:t>mti</a:t>
            </a:r>
            <a:r>
              <a:rPr lang="en-US" altLang="en-GB" sz="2200" i="1" dirty="0">
                <a:solidFill>
                  <a:schemeClr val="tx1"/>
                </a:solidFill>
                <a:sym typeface="+mn-ea"/>
              </a:rPr>
              <a:t> </a:t>
            </a:r>
            <a:r>
              <a:rPr lang="en-US" altLang="en-GB" sz="2200" i="1" dirty="0" err="1">
                <a:solidFill>
                  <a:schemeClr val="tx1"/>
                </a:solidFill>
                <a:sym typeface="+mn-ea"/>
              </a:rPr>
              <a:t>huo</a:t>
            </a:r>
            <a:r>
              <a:rPr lang="en-US" altLang="en-GB" sz="2200" i="1" dirty="0">
                <a:solidFill>
                  <a:schemeClr val="tx1"/>
                </a:solidFill>
                <a:sym typeface="+mn-ea"/>
              </a:rPr>
              <a:t> </a:t>
            </a:r>
            <a:r>
              <a:rPr lang="en-US" altLang="en-GB" sz="2200" i="1" dirty="0" err="1">
                <a:solidFill>
                  <a:schemeClr val="tx1"/>
                </a:solidFill>
                <a:sym typeface="+mn-ea"/>
              </a:rPr>
              <a:t>utakufa</a:t>
            </a:r>
            <a:r>
              <a:rPr lang="en-US" altLang="en-GB" sz="2200" i="1" dirty="0">
                <a:solidFill>
                  <a:schemeClr val="tx1"/>
                </a:solidFill>
                <a:sym typeface="+mn-ea"/>
              </a:rPr>
              <a:t> </a:t>
            </a:r>
            <a:r>
              <a:rPr lang="en-US" altLang="en-GB" sz="2200" i="1" dirty="0" err="1">
                <a:solidFill>
                  <a:schemeClr val="tx1"/>
                </a:solidFill>
                <a:sym typeface="+mn-ea"/>
              </a:rPr>
              <a:t>hakika</a:t>
            </a:r>
            <a:r>
              <a:rPr lang="en-US" altLang="en-GB" sz="2200" i="1" dirty="0">
                <a:solidFill>
                  <a:schemeClr val="tx1"/>
                </a:solidFill>
                <a:sym typeface="+mn-ea"/>
              </a:rPr>
              <a:t>. </a:t>
            </a:r>
            <a:r>
              <a:rPr lang="en-US" altLang="en-GB" sz="2200" i="1">
                <a:solidFill>
                  <a:schemeClr val="tx1"/>
                </a:solidFill>
              </a:rPr>
              <a:t> </a:t>
            </a:r>
            <a:endParaRPr lang="en-US" altLang="en-GB" sz="2200" i="1">
              <a:solidFill>
                <a:schemeClr val="tx1"/>
              </a:solidFill>
            </a:endParaRPr>
          </a:p>
        </p:txBody>
      </p:sp>
      <p:sp>
        <p:nvSpPr>
          <p:cNvPr id="9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Ezekiel 18:4</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a:solidFill>
                  <a:schemeClr val="tx1"/>
                </a:solidFill>
              </a:rPr>
              <a:t>Look, every life belongs to Me. The life of the father is like the life of the son — both belong to Me. </a:t>
            </a:r>
            <a:r>
              <a:rPr lang="en-US" altLang="en-GB" sz="2400" b="1">
                <a:solidFill>
                  <a:schemeClr val="tx1"/>
                </a:solidFill>
              </a:rPr>
              <a:t>The person who sins is the one who will die. </a:t>
            </a:r>
            <a:endParaRPr lang="en-US" altLang="en-GB" sz="2400" b="1">
              <a:solidFill>
                <a:schemeClr val="tx1"/>
              </a:solidFill>
            </a:endParaRPr>
          </a:p>
          <a:p>
            <a:pPr marL="0" lvl="0" indent="0" algn="l" rtl="0">
              <a:spcBef>
                <a:spcPts val="0"/>
              </a:spcBef>
              <a:spcAft>
                <a:spcPts val="600"/>
              </a:spcAft>
              <a:buNone/>
            </a:pPr>
            <a:r>
              <a:rPr lang="en-US" altLang="en-GB" sz="2200" i="1">
                <a:solidFill>
                  <a:schemeClr val="tx1"/>
                </a:solidFill>
              </a:rPr>
              <a:t>En effet, toutes les vies m’appartiennent; la vie du fils m’appartient aussi bien que celle du père. </a:t>
            </a:r>
            <a:r>
              <a:rPr lang="en-US" altLang="en-GB" sz="2200" b="1" i="1">
                <a:solidFill>
                  <a:schemeClr val="tx1"/>
                </a:solidFill>
              </a:rPr>
              <a:t>Celui qui pèche, c'est celui qui mourra. </a:t>
            </a:r>
            <a:endParaRPr lang="en-US" altLang="en-GB" sz="2200" b="1" i="1">
              <a:solidFill>
                <a:schemeClr val="tx1"/>
              </a:solidFill>
            </a:endParaRPr>
          </a:p>
          <a:p>
            <a:pPr marL="0" lvl="0" indent="0" algn="l" rtl="0">
              <a:spcBef>
                <a:spcPts val="0"/>
              </a:spcBef>
              <a:spcAft>
                <a:spcPts val="600"/>
              </a:spcAft>
              <a:buNone/>
            </a:pPr>
            <a:r>
              <a:rPr lang="en-US" altLang="en-GB" sz="2200" i="1">
                <a:solidFill>
                  <a:schemeClr val="tx1"/>
                </a:solidFill>
              </a:rPr>
              <a:t>Ta</a:t>
            </a:r>
            <a:r>
              <a:rPr lang="en-US" altLang="en-GB" sz="2200" i="1" dirty="0" err="1">
                <a:solidFill>
                  <a:schemeClr val="tx1"/>
                </a:solidFill>
                <a:sym typeface="+mn-ea"/>
              </a:rPr>
              <a:t>zama</a:t>
            </a:r>
            <a:r>
              <a:rPr lang="en-US" altLang="en-GB" sz="2200" i="1" dirty="0">
                <a:solidFill>
                  <a:schemeClr val="tx1"/>
                </a:solidFill>
                <a:sym typeface="+mn-ea"/>
              </a:rPr>
              <a:t>, </a:t>
            </a:r>
            <a:r>
              <a:rPr lang="en-US" altLang="en-GB" sz="2200" i="1" dirty="0" err="1" smtClean="0">
                <a:solidFill>
                  <a:schemeClr val="tx1"/>
                </a:solidFill>
                <a:sym typeface="+mn-ea"/>
              </a:rPr>
              <a:t>maisha</a:t>
            </a:r>
            <a:r>
              <a:rPr lang="en-US" altLang="en-GB" sz="2200" i="1" dirty="0" smtClean="0">
                <a:solidFill>
                  <a:schemeClr val="tx1"/>
                </a:solidFill>
                <a:sym typeface="+mn-ea"/>
              </a:rPr>
              <a:t> </a:t>
            </a:r>
            <a:r>
              <a:rPr lang="en-US" altLang="en-GB" sz="2200" i="1" dirty="0" err="1" smtClean="0">
                <a:solidFill>
                  <a:schemeClr val="tx1"/>
                </a:solidFill>
                <a:sym typeface="+mn-ea"/>
              </a:rPr>
              <a:t>zote</a:t>
            </a:r>
            <a:r>
              <a:rPr lang="en-US" altLang="en-GB" sz="2200" i="1" dirty="0" smtClean="0">
                <a:solidFill>
                  <a:schemeClr val="tx1"/>
                </a:solidFill>
                <a:sym typeface="+mn-ea"/>
              </a:rPr>
              <a:t> </a:t>
            </a:r>
            <a:r>
              <a:rPr lang="en-US" altLang="en-GB" sz="2200" i="1" dirty="0" err="1" smtClean="0">
                <a:solidFill>
                  <a:schemeClr val="tx1"/>
                </a:solidFill>
                <a:sym typeface="+mn-ea"/>
              </a:rPr>
              <a:t>ni</a:t>
            </a:r>
            <a:r>
              <a:rPr lang="en-US" altLang="en-GB" sz="2200" i="1" dirty="0" smtClean="0">
                <a:solidFill>
                  <a:schemeClr val="tx1"/>
                </a:solidFill>
                <a:sym typeface="+mn-ea"/>
              </a:rPr>
              <a:t> </a:t>
            </a:r>
            <a:r>
              <a:rPr lang="en-US" altLang="en-GB" sz="2200" i="1" dirty="0" err="1" smtClean="0">
                <a:solidFill>
                  <a:schemeClr val="tx1"/>
                </a:solidFill>
                <a:sym typeface="+mn-ea"/>
              </a:rPr>
              <a:t>zangu</a:t>
            </a:r>
            <a:r>
              <a:rPr lang="en-US" altLang="en-GB" sz="2200" i="1" dirty="0">
                <a:solidFill>
                  <a:schemeClr val="tx1"/>
                </a:solidFill>
                <a:sym typeface="+mn-ea"/>
              </a:rPr>
              <a:t>; </a:t>
            </a:r>
            <a:r>
              <a:rPr lang="en-US" altLang="en-GB" sz="2200" i="1" dirty="0" err="1">
                <a:solidFill>
                  <a:schemeClr val="tx1"/>
                </a:solidFill>
                <a:sym typeface="+mn-ea"/>
              </a:rPr>
              <a:t>kama</a:t>
            </a:r>
            <a:r>
              <a:rPr lang="en-US" altLang="en-GB" sz="2200" i="1" dirty="0">
                <a:solidFill>
                  <a:schemeClr val="tx1"/>
                </a:solidFill>
                <a:sym typeface="+mn-ea"/>
              </a:rPr>
              <a:t> </a:t>
            </a:r>
            <a:r>
              <a:rPr lang="en-US" altLang="en-GB" sz="2200" i="1" dirty="0" smtClean="0">
                <a:solidFill>
                  <a:schemeClr val="tx1"/>
                </a:solidFill>
                <a:sym typeface="+mn-ea"/>
              </a:rPr>
              <a:t>vile </a:t>
            </a:r>
            <a:r>
              <a:rPr lang="en-US" altLang="en-GB" sz="2200" i="1" dirty="0" err="1" smtClean="0">
                <a:solidFill>
                  <a:schemeClr val="tx1"/>
                </a:solidFill>
                <a:sym typeface="+mn-ea"/>
              </a:rPr>
              <a:t>maisha</a:t>
            </a:r>
            <a:r>
              <a:rPr lang="en-US" altLang="en-GB" sz="2200" i="1" dirty="0" smtClean="0">
                <a:solidFill>
                  <a:schemeClr val="tx1"/>
                </a:solidFill>
                <a:sym typeface="+mn-ea"/>
              </a:rPr>
              <a:t> </a:t>
            </a:r>
            <a:r>
              <a:rPr lang="en-US" altLang="en-GB" sz="2200" i="1" dirty="0" err="1">
                <a:solidFill>
                  <a:schemeClr val="tx1"/>
                </a:solidFill>
                <a:sym typeface="+mn-ea"/>
              </a:rPr>
              <a:t>ya</a:t>
            </a:r>
            <a:r>
              <a:rPr lang="en-US" altLang="en-GB" sz="2200" i="1" dirty="0">
                <a:solidFill>
                  <a:schemeClr val="tx1"/>
                </a:solidFill>
                <a:sym typeface="+mn-ea"/>
              </a:rPr>
              <a:t> baba </a:t>
            </a:r>
            <a:r>
              <a:rPr lang="en-US" altLang="en-GB" sz="2200" i="1" dirty="0" err="1">
                <a:solidFill>
                  <a:schemeClr val="tx1"/>
                </a:solidFill>
                <a:sym typeface="+mn-ea"/>
              </a:rPr>
              <a:t>ni</a:t>
            </a:r>
            <a:r>
              <a:rPr lang="en-US" altLang="en-GB" sz="2200" i="1" dirty="0">
                <a:solidFill>
                  <a:schemeClr val="tx1"/>
                </a:solidFill>
                <a:sym typeface="+mn-ea"/>
              </a:rPr>
              <a:t> </a:t>
            </a:r>
            <a:r>
              <a:rPr lang="en-US" altLang="en-GB" sz="2200" i="1" dirty="0" err="1">
                <a:solidFill>
                  <a:schemeClr val="tx1"/>
                </a:solidFill>
                <a:sym typeface="+mn-ea"/>
              </a:rPr>
              <a:t>mali</a:t>
            </a:r>
            <a:r>
              <a:rPr lang="en-US" altLang="en-GB" sz="2200" i="1" dirty="0">
                <a:solidFill>
                  <a:schemeClr val="tx1"/>
                </a:solidFill>
                <a:sym typeface="+mn-ea"/>
              </a:rPr>
              <a:t> </a:t>
            </a:r>
            <a:r>
              <a:rPr lang="en-US" altLang="en-GB" sz="2200" i="1" dirty="0" err="1">
                <a:solidFill>
                  <a:schemeClr val="tx1"/>
                </a:solidFill>
                <a:sym typeface="+mn-ea"/>
              </a:rPr>
              <a:t>yangu</a:t>
            </a:r>
            <a:r>
              <a:rPr lang="en-US" altLang="en-GB" sz="2200" i="1" dirty="0">
                <a:solidFill>
                  <a:schemeClr val="tx1"/>
                </a:solidFill>
                <a:sym typeface="+mn-ea"/>
              </a:rPr>
              <a:t>, </a:t>
            </a:r>
            <a:r>
              <a:rPr lang="en-US" altLang="en-GB" sz="2200" i="1" dirty="0" err="1" smtClean="0">
                <a:solidFill>
                  <a:schemeClr val="tx1"/>
                </a:solidFill>
                <a:sym typeface="+mn-ea"/>
              </a:rPr>
              <a:t>ndivyo</a:t>
            </a:r>
            <a:r>
              <a:rPr lang="en-US" altLang="en-GB" sz="2200" i="1" dirty="0" smtClean="0">
                <a:solidFill>
                  <a:schemeClr val="tx1"/>
                </a:solidFill>
                <a:sym typeface="+mn-ea"/>
              </a:rPr>
              <a:t> </a:t>
            </a:r>
            <a:r>
              <a:rPr lang="en-US" altLang="en-GB" sz="2200" i="1" dirty="0" err="1">
                <a:solidFill>
                  <a:schemeClr val="tx1"/>
                </a:solidFill>
                <a:sym typeface="+mn-ea"/>
              </a:rPr>
              <a:t>roho</a:t>
            </a:r>
            <a:r>
              <a:rPr lang="en-US" altLang="en-GB" sz="2200" i="1" dirty="0">
                <a:solidFill>
                  <a:schemeClr val="tx1"/>
                </a:solidFill>
                <a:sym typeface="+mn-ea"/>
              </a:rPr>
              <a:t> </a:t>
            </a:r>
            <a:r>
              <a:rPr lang="en-US" altLang="en-GB" sz="2200" i="1" dirty="0" err="1">
                <a:solidFill>
                  <a:schemeClr val="tx1"/>
                </a:solidFill>
                <a:sym typeface="+mn-ea"/>
              </a:rPr>
              <a:t>ya</a:t>
            </a:r>
            <a:r>
              <a:rPr lang="en-US" altLang="en-GB" sz="2200" i="1" dirty="0">
                <a:solidFill>
                  <a:schemeClr val="tx1"/>
                </a:solidFill>
                <a:sym typeface="+mn-ea"/>
              </a:rPr>
              <a:t> </a:t>
            </a:r>
            <a:r>
              <a:rPr lang="en-US" altLang="en-GB" sz="2200" i="1" dirty="0" err="1">
                <a:solidFill>
                  <a:schemeClr val="tx1"/>
                </a:solidFill>
                <a:sym typeface="+mn-ea"/>
              </a:rPr>
              <a:t>mwana</a:t>
            </a:r>
            <a:r>
              <a:rPr lang="en-US" altLang="en-GB" sz="2200" i="1" dirty="0">
                <a:solidFill>
                  <a:schemeClr val="tx1"/>
                </a:solidFill>
                <a:sym typeface="+mn-ea"/>
              </a:rPr>
              <a:t> </a:t>
            </a:r>
            <a:r>
              <a:rPr lang="en-US" altLang="en-GB" sz="2200" i="1" dirty="0" err="1">
                <a:solidFill>
                  <a:schemeClr val="tx1"/>
                </a:solidFill>
                <a:sym typeface="+mn-ea"/>
              </a:rPr>
              <a:t>mali</a:t>
            </a:r>
            <a:r>
              <a:rPr lang="en-US" altLang="en-GB" sz="2200" i="1" dirty="0">
                <a:solidFill>
                  <a:schemeClr val="tx1"/>
                </a:solidFill>
                <a:sym typeface="+mn-ea"/>
              </a:rPr>
              <a:t> </a:t>
            </a:r>
            <a:r>
              <a:rPr lang="en-US" altLang="en-GB" sz="2200" i="1" dirty="0" err="1" smtClean="0">
                <a:solidFill>
                  <a:schemeClr val="tx1"/>
                </a:solidFill>
                <a:sym typeface="+mn-ea"/>
              </a:rPr>
              <a:t>yangu</a:t>
            </a:r>
            <a:r>
              <a:rPr lang="en-US" altLang="en-GB" sz="2200" i="1" dirty="0" smtClean="0">
                <a:solidFill>
                  <a:schemeClr val="tx1"/>
                </a:solidFill>
                <a:sym typeface="+mn-ea"/>
              </a:rPr>
              <a:t> </a:t>
            </a:r>
            <a:r>
              <a:rPr lang="en-US" altLang="en-GB" sz="2200" i="1" dirty="0" err="1" smtClean="0">
                <a:solidFill>
                  <a:schemeClr val="tx1"/>
                </a:solidFill>
                <a:sym typeface="+mn-ea"/>
              </a:rPr>
              <a:t>piya</a:t>
            </a:r>
            <a:r>
              <a:rPr lang="en-US" altLang="en-GB" sz="2200" i="1" dirty="0" smtClean="0">
                <a:solidFill>
                  <a:schemeClr val="tx1"/>
                </a:solidFill>
                <a:sym typeface="+mn-ea"/>
              </a:rPr>
              <a:t>; </a:t>
            </a:r>
            <a:r>
              <a:rPr lang="en-US" altLang="en-GB" sz="2200" b="1" i="1" dirty="0" err="1" smtClean="0">
                <a:solidFill>
                  <a:schemeClr val="tx1"/>
                </a:solidFill>
                <a:sym typeface="+mn-ea"/>
              </a:rPr>
              <a:t>mtu</a:t>
            </a:r>
            <a:r>
              <a:rPr lang="en-US" altLang="en-GB" sz="2200" b="1" i="1" dirty="0" smtClean="0">
                <a:solidFill>
                  <a:schemeClr val="tx1"/>
                </a:solidFill>
                <a:sym typeface="+mn-ea"/>
              </a:rPr>
              <a:t> yule </a:t>
            </a:r>
            <a:r>
              <a:rPr lang="en-US" altLang="en-GB" sz="2200" b="1" i="1" dirty="0" err="1" smtClean="0">
                <a:solidFill>
                  <a:schemeClr val="tx1"/>
                </a:solidFill>
                <a:sym typeface="+mn-ea"/>
              </a:rPr>
              <a:t>atendaye</a:t>
            </a:r>
            <a:r>
              <a:rPr lang="en-US" altLang="en-GB" sz="2200" b="1" i="1" dirty="0" smtClean="0">
                <a:solidFill>
                  <a:schemeClr val="tx1"/>
                </a:solidFill>
                <a:sym typeface="+mn-ea"/>
              </a:rPr>
              <a:t> </a:t>
            </a:r>
            <a:r>
              <a:rPr lang="en-US" altLang="en-GB" sz="2200" b="1" i="1" dirty="0" err="1">
                <a:solidFill>
                  <a:schemeClr val="tx1"/>
                </a:solidFill>
                <a:sym typeface="+mn-ea"/>
              </a:rPr>
              <a:t>zambi</a:t>
            </a:r>
            <a:r>
              <a:rPr lang="en-US" altLang="en-GB" sz="2200" b="1" i="1" dirty="0">
                <a:solidFill>
                  <a:schemeClr val="tx1"/>
                </a:solidFill>
                <a:sym typeface="+mn-ea"/>
              </a:rPr>
              <a:t> </a:t>
            </a:r>
            <a:r>
              <a:rPr lang="en-US" altLang="en-GB" sz="2200" b="1" i="1" dirty="0" err="1" smtClean="0">
                <a:solidFill>
                  <a:schemeClr val="tx1"/>
                </a:solidFill>
                <a:sym typeface="+mn-ea"/>
              </a:rPr>
              <a:t>ndie</a:t>
            </a:r>
            <a:r>
              <a:rPr lang="en-US" altLang="en-GB" sz="2200" b="1" i="1" dirty="0" smtClean="0">
                <a:solidFill>
                  <a:schemeClr val="tx1"/>
                </a:solidFill>
                <a:sym typeface="+mn-ea"/>
              </a:rPr>
              <a:t> </a:t>
            </a:r>
            <a:r>
              <a:rPr lang="en-US" altLang="en-GB" sz="2200" b="1" i="1" dirty="0" err="1" smtClean="0">
                <a:solidFill>
                  <a:schemeClr val="tx1"/>
                </a:solidFill>
                <a:sym typeface="+mn-ea"/>
              </a:rPr>
              <a:t>atakufa</a:t>
            </a:r>
            <a:r>
              <a:rPr lang="en-US" altLang="en-GB" sz="2200" b="1" i="1" dirty="0">
                <a:solidFill>
                  <a:schemeClr val="tx1"/>
                </a:solidFill>
                <a:sym typeface="+mn-ea"/>
              </a:rPr>
              <a:t>. </a:t>
            </a:r>
            <a:endParaRPr lang="en-US" altLang="en-GB" sz="2200" b="1"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Isaiah 53:5-6</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600">
                <a:solidFill>
                  <a:schemeClr val="tx1"/>
                </a:solidFill>
              </a:rPr>
              <a:t>But He was pierced because of our transgressions, crushed because of our iniquities; punishment for our peace was on Him, and we are healed by His wounds. We all went astray like sheep; we all have turned to our own way; and the LORD has punished Him for the iniquity of us all.</a:t>
            </a:r>
            <a:endParaRPr lang="en-US" altLang="en-GB" sz="1600">
              <a:solidFill>
                <a:schemeClr val="tx1"/>
              </a:solidFill>
            </a:endParaRPr>
          </a:p>
          <a:p>
            <a:pPr marL="0" lvl="0" indent="0" algn="l" rtl="0">
              <a:spcBef>
                <a:spcPts val="0"/>
              </a:spcBef>
              <a:spcAft>
                <a:spcPts val="600"/>
              </a:spcAft>
              <a:buNone/>
            </a:pPr>
            <a:r>
              <a:rPr lang="en-US" altLang="en-GB" sz="1600" i="1">
                <a:solidFill>
                  <a:schemeClr val="tx1"/>
                </a:solidFill>
              </a:rPr>
              <a:t>Mais lui, il était blessé à cause de nos transgressions, brisé à cause de nos fautes: la punition qui nous donne la paix est tombée sur lui, et *c'est par ses blessures que nous sommes guéris. Nous étions tous comme des brebis égarées: chacun suivait sa propre voie, et l'Eternel a fait retomber sur lui nos fautes à tous. </a:t>
            </a:r>
            <a:endParaRPr lang="en-US" altLang="en-GB" sz="1600" i="1">
              <a:solidFill>
                <a:schemeClr val="tx1"/>
              </a:solidFill>
            </a:endParaRPr>
          </a:p>
          <a:p>
            <a:pPr marL="0" lvl="0" indent="0" algn="l" rtl="0">
              <a:spcBef>
                <a:spcPts val="0"/>
              </a:spcBef>
              <a:spcAft>
                <a:spcPts val="600"/>
              </a:spcAft>
              <a:buNone/>
            </a:pPr>
            <a:r>
              <a:rPr lang="en-US" altLang="en-GB" sz="1600" i="1">
                <a:solidFill>
                  <a:schemeClr val="tx1"/>
                </a:solidFill>
              </a:rPr>
              <a:t>Bali </a:t>
            </a:r>
            <a:r>
              <a:rPr lang="en-US" altLang="en-GB" sz="1600" i="1" dirty="0" err="1">
                <a:solidFill>
                  <a:schemeClr val="tx1"/>
                </a:solidFill>
                <a:sym typeface="+mn-ea"/>
              </a:rPr>
              <a:t>alijeruhiwa</a:t>
            </a:r>
            <a:r>
              <a:rPr lang="en-US" altLang="en-GB" sz="1600" i="1" dirty="0">
                <a:solidFill>
                  <a:schemeClr val="tx1"/>
                </a:solidFill>
                <a:sym typeface="+mn-ea"/>
              </a:rPr>
              <a:t> </a:t>
            </a:r>
            <a:r>
              <a:rPr lang="en-US" altLang="en-GB" sz="1600" i="1" dirty="0" err="1">
                <a:solidFill>
                  <a:schemeClr val="tx1"/>
                </a:solidFill>
                <a:sym typeface="+mn-ea"/>
              </a:rPr>
              <a:t>kwa</a:t>
            </a:r>
            <a:r>
              <a:rPr lang="en-US" altLang="en-GB" sz="1600" i="1" dirty="0">
                <a:solidFill>
                  <a:schemeClr val="tx1"/>
                </a:solidFill>
                <a:sym typeface="+mn-ea"/>
              </a:rPr>
              <a:t> </a:t>
            </a:r>
            <a:r>
              <a:rPr lang="en-US" altLang="en-GB" sz="1600" i="1" dirty="0" err="1">
                <a:solidFill>
                  <a:schemeClr val="tx1"/>
                </a:solidFill>
                <a:sym typeface="+mn-ea"/>
              </a:rPr>
              <a:t>makosa</a:t>
            </a:r>
            <a:r>
              <a:rPr lang="en-US" altLang="en-GB" sz="1600" i="1" dirty="0">
                <a:solidFill>
                  <a:schemeClr val="tx1"/>
                </a:solidFill>
                <a:sym typeface="+mn-ea"/>
              </a:rPr>
              <a:t> </a:t>
            </a:r>
            <a:r>
              <a:rPr lang="en-US" altLang="en-GB" sz="1600" i="1" dirty="0" err="1">
                <a:solidFill>
                  <a:schemeClr val="tx1"/>
                </a:solidFill>
                <a:sym typeface="+mn-ea"/>
              </a:rPr>
              <a:t>yetu</a:t>
            </a:r>
            <a:r>
              <a:rPr lang="en-US" altLang="en-GB" sz="1600" i="1" dirty="0">
                <a:solidFill>
                  <a:schemeClr val="tx1"/>
                </a:solidFill>
                <a:sym typeface="+mn-ea"/>
              </a:rPr>
              <a:t>, </a:t>
            </a:r>
            <a:r>
              <a:rPr lang="en-US" altLang="en-GB" sz="1600" i="1" dirty="0" err="1">
                <a:solidFill>
                  <a:schemeClr val="tx1"/>
                </a:solidFill>
                <a:sym typeface="+mn-ea"/>
              </a:rPr>
              <a:t>Alichubuliwa</a:t>
            </a:r>
            <a:r>
              <a:rPr lang="en-US" altLang="en-GB" sz="1600" i="1" dirty="0">
                <a:solidFill>
                  <a:schemeClr val="tx1"/>
                </a:solidFill>
                <a:sym typeface="+mn-ea"/>
              </a:rPr>
              <a:t> </a:t>
            </a:r>
            <a:r>
              <a:rPr lang="en-US" altLang="en-GB" sz="1600" i="1" dirty="0" err="1">
                <a:solidFill>
                  <a:schemeClr val="tx1"/>
                </a:solidFill>
                <a:sym typeface="+mn-ea"/>
              </a:rPr>
              <a:t>kwa</a:t>
            </a:r>
            <a:r>
              <a:rPr lang="en-US" altLang="en-GB" sz="1600" i="1" dirty="0">
                <a:solidFill>
                  <a:schemeClr val="tx1"/>
                </a:solidFill>
                <a:sym typeface="+mn-ea"/>
              </a:rPr>
              <a:t> </a:t>
            </a:r>
            <a:r>
              <a:rPr lang="en-US" altLang="en-GB" sz="1600" i="1" dirty="0" err="1">
                <a:solidFill>
                  <a:schemeClr val="tx1"/>
                </a:solidFill>
                <a:sym typeface="+mn-ea"/>
              </a:rPr>
              <a:t>maovu</a:t>
            </a:r>
            <a:r>
              <a:rPr lang="en-US" altLang="en-GB" sz="1600" i="1" dirty="0">
                <a:solidFill>
                  <a:schemeClr val="tx1"/>
                </a:solidFill>
                <a:sym typeface="+mn-ea"/>
              </a:rPr>
              <a:t> </a:t>
            </a:r>
            <a:r>
              <a:rPr lang="en-US" altLang="en-GB" sz="1600" i="1" dirty="0" err="1">
                <a:solidFill>
                  <a:schemeClr val="tx1"/>
                </a:solidFill>
                <a:sym typeface="+mn-ea"/>
              </a:rPr>
              <a:t>yetu</a:t>
            </a:r>
            <a:r>
              <a:rPr lang="en-US" altLang="en-GB" sz="1600" i="1" dirty="0">
                <a:solidFill>
                  <a:schemeClr val="tx1"/>
                </a:solidFill>
                <a:sym typeface="+mn-ea"/>
              </a:rPr>
              <a:t>; </a:t>
            </a:r>
            <a:r>
              <a:rPr lang="en-US" altLang="en-GB" sz="1600" i="1" dirty="0" err="1">
                <a:solidFill>
                  <a:schemeClr val="tx1"/>
                </a:solidFill>
                <a:sym typeface="+mn-ea"/>
              </a:rPr>
              <a:t>Adhabu</a:t>
            </a:r>
            <a:r>
              <a:rPr lang="en-US" altLang="en-GB" sz="1600" i="1" dirty="0">
                <a:solidFill>
                  <a:schemeClr val="tx1"/>
                </a:solidFill>
                <a:sym typeface="+mn-ea"/>
              </a:rPr>
              <a:t> </a:t>
            </a:r>
            <a:r>
              <a:rPr lang="en-US" altLang="en-GB" sz="1600" i="1" dirty="0" err="1">
                <a:solidFill>
                  <a:schemeClr val="tx1"/>
                </a:solidFill>
                <a:sym typeface="+mn-ea"/>
              </a:rPr>
              <a:t>ya</a:t>
            </a:r>
            <a:r>
              <a:rPr lang="en-US" altLang="en-GB" sz="1600" i="1" dirty="0">
                <a:solidFill>
                  <a:schemeClr val="tx1"/>
                </a:solidFill>
                <a:sym typeface="+mn-ea"/>
              </a:rPr>
              <a:t> </a:t>
            </a:r>
            <a:r>
              <a:rPr lang="en-US" altLang="en-GB" sz="1600" i="1" dirty="0" err="1">
                <a:solidFill>
                  <a:schemeClr val="tx1"/>
                </a:solidFill>
                <a:sym typeface="+mn-ea"/>
              </a:rPr>
              <a:t>amani</a:t>
            </a:r>
            <a:r>
              <a:rPr lang="en-US" altLang="en-GB" sz="1600" i="1" dirty="0">
                <a:solidFill>
                  <a:schemeClr val="tx1"/>
                </a:solidFill>
                <a:sym typeface="+mn-ea"/>
              </a:rPr>
              <a:t> </a:t>
            </a:r>
            <a:r>
              <a:rPr lang="en-US" altLang="en-GB" sz="1600" i="1" dirty="0" err="1">
                <a:solidFill>
                  <a:schemeClr val="tx1"/>
                </a:solidFill>
                <a:sym typeface="+mn-ea"/>
              </a:rPr>
              <a:t>yetu</a:t>
            </a:r>
            <a:r>
              <a:rPr lang="en-US" altLang="en-GB" sz="1600" i="1" dirty="0">
                <a:solidFill>
                  <a:schemeClr val="tx1"/>
                </a:solidFill>
                <a:sym typeface="+mn-ea"/>
              </a:rPr>
              <a:t> </a:t>
            </a:r>
            <a:r>
              <a:rPr lang="en-US" altLang="en-GB" sz="1600" i="1" dirty="0" err="1">
                <a:solidFill>
                  <a:schemeClr val="tx1"/>
                </a:solidFill>
                <a:sym typeface="+mn-ea"/>
              </a:rPr>
              <a:t>ilikuwa</a:t>
            </a:r>
            <a:r>
              <a:rPr lang="en-US" altLang="en-GB" sz="1600" i="1" dirty="0">
                <a:solidFill>
                  <a:schemeClr val="tx1"/>
                </a:solidFill>
                <a:sym typeface="+mn-ea"/>
              </a:rPr>
              <a:t> </a:t>
            </a:r>
            <a:r>
              <a:rPr lang="en-US" altLang="en-GB" sz="1600" i="1" dirty="0" err="1">
                <a:solidFill>
                  <a:schemeClr val="tx1"/>
                </a:solidFill>
                <a:sym typeface="+mn-ea"/>
              </a:rPr>
              <a:t>juu</a:t>
            </a:r>
            <a:r>
              <a:rPr lang="en-US" altLang="en-GB" sz="1600" i="1" dirty="0">
                <a:solidFill>
                  <a:schemeClr val="tx1"/>
                </a:solidFill>
                <a:sym typeface="+mn-ea"/>
              </a:rPr>
              <a:t> </a:t>
            </a:r>
            <a:r>
              <a:rPr lang="en-US" altLang="en-GB" sz="1600" i="1" dirty="0" err="1">
                <a:solidFill>
                  <a:schemeClr val="tx1"/>
                </a:solidFill>
                <a:sym typeface="+mn-ea"/>
              </a:rPr>
              <a:t>yake</a:t>
            </a:r>
            <a:r>
              <a:rPr lang="en-US" altLang="en-GB" sz="1600" i="1" dirty="0">
                <a:solidFill>
                  <a:schemeClr val="tx1"/>
                </a:solidFill>
                <a:sym typeface="+mn-ea"/>
              </a:rPr>
              <a:t>, Na </a:t>
            </a:r>
            <a:r>
              <a:rPr lang="en-US" altLang="en-GB" sz="1600" i="1" dirty="0" err="1">
                <a:solidFill>
                  <a:schemeClr val="tx1"/>
                </a:solidFill>
                <a:sym typeface="+mn-ea"/>
              </a:rPr>
              <a:t>kwa</a:t>
            </a:r>
            <a:r>
              <a:rPr lang="en-US" altLang="en-GB" sz="1600" i="1" dirty="0">
                <a:solidFill>
                  <a:schemeClr val="tx1"/>
                </a:solidFill>
                <a:sym typeface="+mn-ea"/>
              </a:rPr>
              <a:t> </a:t>
            </a:r>
            <a:r>
              <a:rPr lang="en-US" altLang="en-GB" sz="1600" i="1" dirty="0" err="1">
                <a:solidFill>
                  <a:schemeClr val="tx1"/>
                </a:solidFill>
                <a:sym typeface="+mn-ea"/>
              </a:rPr>
              <a:t>kupigwa</a:t>
            </a:r>
            <a:r>
              <a:rPr lang="en-US" altLang="en-GB" sz="1600" i="1" dirty="0">
                <a:solidFill>
                  <a:schemeClr val="tx1"/>
                </a:solidFill>
                <a:sym typeface="+mn-ea"/>
              </a:rPr>
              <a:t> </a:t>
            </a:r>
            <a:r>
              <a:rPr lang="en-US" altLang="en-GB" sz="1600" i="1" dirty="0" err="1">
                <a:solidFill>
                  <a:schemeClr val="tx1"/>
                </a:solidFill>
                <a:sym typeface="+mn-ea"/>
              </a:rPr>
              <a:t>kwake</a:t>
            </a:r>
            <a:r>
              <a:rPr lang="en-US" altLang="en-GB" sz="1600" i="1" dirty="0">
                <a:solidFill>
                  <a:schemeClr val="tx1"/>
                </a:solidFill>
                <a:sym typeface="+mn-ea"/>
              </a:rPr>
              <a:t> </a:t>
            </a:r>
            <a:r>
              <a:rPr lang="en-US" altLang="en-GB" sz="1600" i="1" dirty="0" err="1">
                <a:solidFill>
                  <a:schemeClr val="tx1"/>
                </a:solidFill>
                <a:sym typeface="+mn-ea"/>
              </a:rPr>
              <a:t>sisi</a:t>
            </a:r>
            <a:r>
              <a:rPr lang="en-US" altLang="en-GB" sz="1600" i="1" dirty="0">
                <a:solidFill>
                  <a:schemeClr val="tx1"/>
                </a:solidFill>
                <a:sym typeface="+mn-ea"/>
              </a:rPr>
              <a:t> </a:t>
            </a:r>
            <a:r>
              <a:rPr lang="en-US" altLang="en-GB" sz="1600" i="1" dirty="0" err="1">
                <a:solidFill>
                  <a:schemeClr val="tx1"/>
                </a:solidFill>
                <a:sym typeface="+mn-ea"/>
              </a:rPr>
              <a:t>tumepona</a:t>
            </a:r>
            <a:r>
              <a:rPr lang="en-US" altLang="en-GB" sz="1600" i="1" dirty="0">
                <a:solidFill>
                  <a:schemeClr val="tx1"/>
                </a:solidFill>
                <a:sym typeface="+mn-ea"/>
              </a:rPr>
              <a:t>. </a:t>
            </a:r>
            <a:r>
              <a:rPr lang="en-US" altLang="en-GB" sz="1600" i="1" dirty="0" err="1">
                <a:solidFill>
                  <a:schemeClr val="tx1"/>
                </a:solidFill>
                <a:sym typeface="+mn-ea"/>
              </a:rPr>
              <a:t>Sisi</a:t>
            </a:r>
            <a:r>
              <a:rPr lang="en-US" altLang="en-GB" sz="1600" i="1" dirty="0">
                <a:solidFill>
                  <a:schemeClr val="tx1"/>
                </a:solidFill>
                <a:sym typeface="+mn-ea"/>
              </a:rPr>
              <a:t> </a:t>
            </a:r>
            <a:r>
              <a:rPr lang="en-US" altLang="en-GB" sz="1600" i="1" dirty="0" err="1">
                <a:solidFill>
                  <a:schemeClr val="tx1"/>
                </a:solidFill>
                <a:sym typeface="+mn-ea"/>
              </a:rPr>
              <a:t>sote</a:t>
            </a:r>
            <a:r>
              <a:rPr lang="en-US" altLang="en-GB" sz="1600" i="1" dirty="0">
                <a:solidFill>
                  <a:schemeClr val="tx1"/>
                </a:solidFill>
                <a:sym typeface="+mn-ea"/>
              </a:rPr>
              <a:t> </a:t>
            </a:r>
            <a:r>
              <a:rPr lang="en-US" altLang="en-GB" sz="1600" i="1" dirty="0" err="1" smtClean="0">
                <a:solidFill>
                  <a:schemeClr val="tx1"/>
                </a:solidFill>
                <a:sym typeface="+mn-ea"/>
              </a:rPr>
              <a:t>tulikuwa</a:t>
            </a:r>
            <a:r>
              <a:rPr lang="en-US" altLang="en-GB" sz="1600" i="1" dirty="0" smtClean="0">
                <a:solidFill>
                  <a:schemeClr val="tx1"/>
                </a:solidFill>
                <a:sym typeface="+mn-ea"/>
              </a:rPr>
              <a:t> </a:t>
            </a:r>
            <a:r>
              <a:rPr lang="en-US" altLang="en-GB" sz="1600" i="1" dirty="0" err="1" smtClean="0">
                <a:solidFill>
                  <a:schemeClr val="tx1"/>
                </a:solidFill>
                <a:sym typeface="+mn-ea"/>
              </a:rPr>
              <a:t>kama</a:t>
            </a:r>
            <a:r>
              <a:rPr lang="en-US" altLang="en-GB" sz="1600" i="1" dirty="0" smtClean="0">
                <a:solidFill>
                  <a:schemeClr val="tx1"/>
                </a:solidFill>
                <a:sym typeface="+mn-ea"/>
              </a:rPr>
              <a:t> </a:t>
            </a:r>
            <a:r>
              <a:rPr lang="en-US" altLang="en-GB" sz="1600" i="1" dirty="0" err="1">
                <a:solidFill>
                  <a:schemeClr val="tx1"/>
                </a:solidFill>
                <a:sym typeface="+mn-ea"/>
              </a:rPr>
              <a:t>kondoo</a:t>
            </a:r>
            <a:r>
              <a:rPr lang="en-US" altLang="en-GB" sz="1600" i="1" dirty="0">
                <a:solidFill>
                  <a:schemeClr val="tx1"/>
                </a:solidFill>
                <a:sym typeface="+mn-ea"/>
              </a:rPr>
              <a:t> </a:t>
            </a:r>
            <a:r>
              <a:rPr lang="en-US" altLang="en-GB" sz="1600" i="1" dirty="0" err="1" smtClean="0">
                <a:solidFill>
                  <a:schemeClr val="tx1"/>
                </a:solidFill>
                <a:sym typeface="+mn-ea"/>
              </a:rPr>
              <a:t>ambazo</a:t>
            </a:r>
            <a:r>
              <a:rPr lang="en-US" altLang="en-GB" sz="1600" i="1" dirty="0" smtClean="0">
                <a:solidFill>
                  <a:schemeClr val="tx1"/>
                </a:solidFill>
                <a:sym typeface="+mn-ea"/>
              </a:rPr>
              <a:t> </a:t>
            </a:r>
            <a:r>
              <a:rPr lang="en-US" altLang="en-GB" sz="1600" i="1" dirty="0" err="1" smtClean="0">
                <a:solidFill>
                  <a:schemeClr val="tx1"/>
                </a:solidFill>
                <a:sym typeface="+mn-ea"/>
              </a:rPr>
              <a:t>zimepoteya</a:t>
            </a:r>
            <a:r>
              <a:rPr lang="en-US" altLang="en-GB" sz="1600" i="1" dirty="0" smtClean="0">
                <a:solidFill>
                  <a:schemeClr val="tx1"/>
                </a:solidFill>
                <a:sym typeface="+mn-ea"/>
              </a:rPr>
              <a:t>; </a:t>
            </a:r>
            <a:r>
              <a:rPr lang="en-US" altLang="en-GB" sz="1600" i="1" dirty="0" err="1">
                <a:solidFill>
                  <a:schemeClr val="tx1"/>
                </a:solidFill>
                <a:sym typeface="+mn-ea"/>
              </a:rPr>
              <a:t>Kila</a:t>
            </a:r>
            <a:r>
              <a:rPr lang="en-US" altLang="en-GB" sz="1600" i="1" dirty="0">
                <a:solidFill>
                  <a:schemeClr val="tx1"/>
                </a:solidFill>
                <a:sym typeface="+mn-ea"/>
              </a:rPr>
              <a:t> </a:t>
            </a:r>
            <a:r>
              <a:rPr lang="en-US" altLang="en-GB" sz="1600" i="1" dirty="0" err="1">
                <a:solidFill>
                  <a:schemeClr val="tx1"/>
                </a:solidFill>
                <a:sym typeface="+mn-ea"/>
              </a:rPr>
              <a:t>mmoja</a:t>
            </a:r>
            <a:r>
              <a:rPr lang="en-US" altLang="en-GB" sz="1600" i="1" dirty="0">
                <a:solidFill>
                  <a:schemeClr val="tx1"/>
                </a:solidFill>
                <a:sym typeface="+mn-ea"/>
              </a:rPr>
              <a:t> </a:t>
            </a:r>
            <a:r>
              <a:rPr lang="en-US" altLang="en-GB" sz="1600" i="1" dirty="0" err="1">
                <a:solidFill>
                  <a:schemeClr val="tx1"/>
                </a:solidFill>
                <a:sym typeface="+mn-ea"/>
              </a:rPr>
              <a:t>wetu</a:t>
            </a:r>
            <a:r>
              <a:rPr lang="en-US" altLang="en-GB" sz="1600" i="1" dirty="0">
                <a:solidFill>
                  <a:schemeClr val="tx1"/>
                </a:solidFill>
                <a:sym typeface="+mn-ea"/>
              </a:rPr>
              <a:t> </a:t>
            </a:r>
            <a:r>
              <a:rPr lang="en-US" altLang="en-GB" sz="1600" i="1" dirty="0" err="1" smtClean="0">
                <a:solidFill>
                  <a:schemeClr val="tx1"/>
                </a:solidFill>
                <a:sym typeface="+mn-ea"/>
              </a:rPr>
              <a:t>aligeukia</a:t>
            </a:r>
            <a:r>
              <a:rPr lang="en-US" altLang="en-GB" sz="1600" i="1" dirty="0" smtClean="0">
                <a:solidFill>
                  <a:schemeClr val="tx1"/>
                </a:solidFill>
                <a:sym typeface="+mn-ea"/>
              </a:rPr>
              <a:t> </a:t>
            </a:r>
            <a:r>
              <a:rPr lang="en-US" altLang="en-GB" sz="1600" i="1" dirty="0" err="1">
                <a:solidFill>
                  <a:schemeClr val="tx1"/>
                </a:solidFill>
                <a:sym typeface="+mn-ea"/>
              </a:rPr>
              <a:t>njia</a:t>
            </a:r>
            <a:r>
              <a:rPr lang="en-US" altLang="en-GB" sz="1600" i="1" dirty="0">
                <a:solidFill>
                  <a:schemeClr val="tx1"/>
                </a:solidFill>
                <a:sym typeface="+mn-ea"/>
              </a:rPr>
              <a:t> </a:t>
            </a:r>
            <a:r>
              <a:rPr lang="en-US" altLang="en-GB" sz="1600" i="1" dirty="0" err="1">
                <a:solidFill>
                  <a:schemeClr val="tx1"/>
                </a:solidFill>
                <a:sym typeface="+mn-ea"/>
              </a:rPr>
              <a:t>yake</a:t>
            </a:r>
            <a:r>
              <a:rPr lang="en-US" altLang="en-GB" sz="1600" i="1" dirty="0">
                <a:solidFill>
                  <a:schemeClr val="tx1"/>
                </a:solidFill>
                <a:sym typeface="+mn-ea"/>
              </a:rPr>
              <a:t> </a:t>
            </a:r>
            <a:r>
              <a:rPr lang="en-US" altLang="en-GB" sz="1600" i="1" dirty="0" err="1">
                <a:solidFill>
                  <a:schemeClr val="tx1"/>
                </a:solidFill>
                <a:sym typeface="+mn-ea"/>
              </a:rPr>
              <a:t>mwenyewe</a:t>
            </a:r>
            <a:r>
              <a:rPr lang="en-US" altLang="en-GB" sz="1600" i="1" dirty="0">
                <a:solidFill>
                  <a:schemeClr val="tx1"/>
                </a:solidFill>
                <a:sym typeface="+mn-ea"/>
              </a:rPr>
              <a:t>; Na Bwana </a:t>
            </a:r>
            <a:r>
              <a:rPr lang="en-US" altLang="en-GB" sz="1600" i="1" dirty="0" err="1" smtClean="0">
                <a:solidFill>
                  <a:schemeClr val="tx1"/>
                </a:solidFill>
                <a:sym typeface="+mn-ea"/>
              </a:rPr>
              <a:t>aliweka</a:t>
            </a:r>
            <a:r>
              <a:rPr lang="en-US" altLang="en-GB" sz="1600" i="1" dirty="0" smtClean="0">
                <a:solidFill>
                  <a:schemeClr val="tx1"/>
                </a:solidFill>
                <a:sym typeface="+mn-ea"/>
              </a:rPr>
              <a:t> </a:t>
            </a:r>
            <a:r>
              <a:rPr lang="en-US" altLang="en-GB" sz="1600" i="1" dirty="0" err="1">
                <a:solidFill>
                  <a:schemeClr val="tx1"/>
                </a:solidFill>
                <a:sym typeface="+mn-ea"/>
              </a:rPr>
              <a:t>juu</a:t>
            </a:r>
            <a:r>
              <a:rPr lang="en-US" altLang="en-GB" sz="1600" i="1" dirty="0">
                <a:solidFill>
                  <a:schemeClr val="tx1"/>
                </a:solidFill>
                <a:sym typeface="+mn-ea"/>
              </a:rPr>
              <a:t> </a:t>
            </a:r>
            <a:r>
              <a:rPr lang="en-US" altLang="en-GB" sz="1600" i="1" dirty="0" err="1">
                <a:solidFill>
                  <a:schemeClr val="tx1"/>
                </a:solidFill>
                <a:sym typeface="+mn-ea"/>
              </a:rPr>
              <a:t>yake</a:t>
            </a:r>
            <a:r>
              <a:rPr lang="en-US" altLang="en-GB" sz="1600" i="1" dirty="0">
                <a:solidFill>
                  <a:schemeClr val="tx1"/>
                </a:solidFill>
                <a:sym typeface="+mn-ea"/>
              </a:rPr>
              <a:t> </a:t>
            </a:r>
            <a:r>
              <a:rPr lang="en-US" altLang="en-GB" sz="1600" i="1" dirty="0" err="1">
                <a:solidFill>
                  <a:schemeClr val="tx1"/>
                </a:solidFill>
                <a:sym typeface="+mn-ea"/>
              </a:rPr>
              <a:t>Maovu</a:t>
            </a:r>
            <a:r>
              <a:rPr lang="en-US" altLang="en-GB" sz="1600" i="1" dirty="0">
                <a:solidFill>
                  <a:schemeClr val="tx1"/>
                </a:solidFill>
                <a:sym typeface="+mn-ea"/>
              </a:rPr>
              <a:t> </a:t>
            </a:r>
            <a:r>
              <a:rPr lang="en-US" altLang="en-GB" sz="1600" i="1" dirty="0" err="1">
                <a:solidFill>
                  <a:schemeClr val="tx1"/>
                </a:solidFill>
                <a:sym typeface="+mn-ea"/>
              </a:rPr>
              <a:t>yetu</a:t>
            </a:r>
            <a:r>
              <a:rPr lang="en-US" altLang="en-GB" sz="1600" i="1" dirty="0">
                <a:solidFill>
                  <a:schemeClr val="tx1"/>
                </a:solidFill>
                <a:sym typeface="+mn-ea"/>
              </a:rPr>
              <a:t> </a:t>
            </a:r>
            <a:r>
              <a:rPr lang="en-US" altLang="en-GB" sz="1600" i="1" dirty="0" err="1">
                <a:solidFill>
                  <a:schemeClr val="tx1"/>
                </a:solidFill>
                <a:sym typeface="+mn-ea"/>
              </a:rPr>
              <a:t>sisi</a:t>
            </a:r>
            <a:r>
              <a:rPr lang="en-US" altLang="en-GB" sz="1600" i="1" dirty="0">
                <a:solidFill>
                  <a:schemeClr val="tx1"/>
                </a:solidFill>
                <a:sym typeface="+mn-ea"/>
              </a:rPr>
              <a:t> </a:t>
            </a:r>
            <a:r>
              <a:rPr lang="en-US" altLang="en-GB" sz="1600" i="1" dirty="0" err="1">
                <a:solidFill>
                  <a:schemeClr val="tx1"/>
                </a:solidFill>
                <a:sym typeface="+mn-ea"/>
              </a:rPr>
              <a:t>sote</a:t>
            </a:r>
            <a:r>
              <a:rPr lang="en-US" altLang="en-GB" sz="1600" i="1" dirty="0">
                <a:solidFill>
                  <a:schemeClr val="tx1"/>
                </a:solidFill>
                <a:sym typeface="+mn-ea"/>
              </a:rPr>
              <a:t>. </a:t>
            </a:r>
            <a:endParaRPr lang="en-US" altLang="en-GB" sz="16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Romans 5:6,8</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800">
                <a:solidFill>
                  <a:schemeClr val="tx1"/>
                </a:solidFill>
              </a:rPr>
              <a:t>For while we were still helpless, at the appointed moment, Christ died for the ungodly... But God proves His own love for us in that while we were still sinners, Christ died for us! </a:t>
            </a:r>
            <a:endParaRPr lang="en-US" altLang="en-GB" sz="1800">
              <a:solidFill>
                <a:schemeClr val="tx1"/>
              </a:solidFill>
            </a:endParaRPr>
          </a:p>
          <a:p>
            <a:pPr marL="0" lvl="0" indent="0" algn="l" rtl="0">
              <a:spcBef>
                <a:spcPts val="0"/>
              </a:spcBef>
              <a:spcAft>
                <a:spcPts val="600"/>
              </a:spcAft>
              <a:buNone/>
            </a:pPr>
            <a:r>
              <a:rPr lang="en-US" altLang="en-GB" sz="1800" i="1">
                <a:solidFill>
                  <a:schemeClr val="tx1"/>
                </a:solidFill>
              </a:rPr>
              <a:t>En effet, alors que nous étions encore sans force, Christ est mort pour des pécheurs au moment fixé... Mais voici comment Dieu prouve son amour envers nous: alors que nous étions encore des pécheurs, Christ est mort pour nous.</a:t>
            </a:r>
            <a:endParaRPr lang="en-US" altLang="en-GB" sz="1800" i="1">
              <a:solidFill>
                <a:schemeClr val="tx1"/>
              </a:solidFill>
            </a:endParaRPr>
          </a:p>
          <a:p>
            <a:pPr marL="0" lvl="0" indent="0" algn="l" rtl="0">
              <a:spcBef>
                <a:spcPts val="0"/>
              </a:spcBef>
              <a:spcAft>
                <a:spcPts val="600"/>
              </a:spcAft>
              <a:buNone/>
            </a:pPr>
            <a:r>
              <a:rPr lang="en-US" altLang="en-GB" sz="1800" i="1">
                <a:solidFill>
                  <a:schemeClr val="tx1"/>
                </a:solidFill>
              </a:rPr>
              <a:t>Tulipokuwa bado wanyonge, Kristo, wakati ulipotimia, alikufa kwa ajili yetu sisi waovu... Lakini Mungu amethibitisha kwamba anatupenda, maana wakati tulipokuwa bado wenye zambi, Kristo alikufa kwa ajili yetu.</a:t>
            </a:r>
            <a:r>
              <a:rPr lang="en-US" altLang="en-GB" sz="2200" i="1">
                <a:solidFill>
                  <a:schemeClr val="tx1"/>
                </a:solidFill>
              </a:rPr>
              <a:t> </a:t>
            </a:r>
            <a:endParaRPr lang="en-US" altLang="en-GB" sz="22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1 Corinthians 15:20-22</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600">
                <a:solidFill>
                  <a:schemeClr val="tx1"/>
                </a:solidFill>
              </a:rPr>
              <a:t>But now Christ has been raised from the dead, the firstfruits of those who have fallen asleep. For since death came through a man, the resurrection of the dead also comes through a man. For as in Adam all die, so also in Christ all will be made alive. </a:t>
            </a:r>
            <a:endParaRPr lang="en-US" altLang="en-GB" sz="1600">
              <a:solidFill>
                <a:schemeClr val="tx1"/>
              </a:solidFill>
            </a:endParaRPr>
          </a:p>
          <a:p>
            <a:pPr marL="0" lvl="0" indent="0" algn="l" rtl="0">
              <a:spcBef>
                <a:spcPts val="0"/>
              </a:spcBef>
              <a:spcAft>
                <a:spcPts val="600"/>
              </a:spcAft>
              <a:buNone/>
            </a:pPr>
            <a:r>
              <a:rPr lang="en-US" altLang="en-GB" sz="1600" i="1">
                <a:solidFill>
                  <a:schemeClr val="tx1"/>
                </a:solidFill>
              </a:rPr>
              <a:t>Mais en réalité, Christ est ressuscité, précédant ainsi ceux qui sont morts. En effet, puisque la mort est venue à travers un homme, c'est aussi à travers un homme qu'est venue la résurrection des morts. Et comme tous meurent en Adam, de même aussi tous revivront en Christ.</a:t>
            </a:r>
            <a:endParaRPr lang="en-US" altLang="en-GB" sz="1600" i="1">
              <a:solidFill>
                <a:schemeClr val="tx1"/>
              </a:solidFill>
            </a:endParaRPr>
          </a:p>
          <a:p>
            <a:pPr marL="0" lvl="0" indent="0" algn="l" rtl="0">
              <a:spcBef>
                <a:spcPts val="0"/>
              </a:spcBef>
              <a:spcAft>
                <a:spcPts val="600"/>
              </a:spcAft>
              <a:buNone/>
            </a:pPr>
            <a:r>
              <a:rPr lang="en-US" altLang="en-GB" sz="1600" i="1">
                <a:solidFill>
                  <a:schemeClr val="tx1"/>
                </a:solidFill>
              </a:rPr>
              <a:t>Lakini </a:t>
            </a:r>
            <a:r>
              <a:rPr lang="en-US" altLang="en-GB" sz="1600" i="1" dirty="0" err="1">
                <a:solidFill>
                  <a:schemeClr val="tx1"/>
                </a:solidFill>
                <a:sym typeface="+mn-ea"/>
              </a:rPr>
              <a:t>ukweli</a:t>
            </a:r>
            <a:r>
              <a:rPr lang="en-US" altLang="en-GB" sz="1600" i="1" dirty="0">
                <a:solidFill>
                  <a:schemeClr val="tx1"/>
                </a:solidFill>
                <a:sym typeface="+mn-ea"/>
              </a:rPr>
              <a:t> </a:t>
            </a:r>
            <a:r>
              <a:rPr lang="en-US" altLang="en-GB" sz="1600" i="1" dirty="0" err="1">
                <a:solidFill>
                  <a:schemeClr val="tx1"/>
                </a:solidFill>
                <a:sym typeface="+mn-ea"/>
              </a:rPr>
              <a:t>ni</a:t>
            </a:r>
            <a:r>
              <a:rPr lang="en-US" altLang="en-GB" sz="1600" i="1" dirty="0">
                <a:solidFill>
                  <a:schemeClr val="tx1"/>
                </a:solidFill>
                <a:sym typeface="+mn-ea"/>
              </a:rPr>
              <a:t> </a:t>
            </a:r>
            <a:r>
              <a:rPr lang="en-US" altLang="en-GB" sz="1600" i="1" dirty="0" err="1">
                <a:solidFill>
                  <a:schemeClr val="tx1"/>
                </a:solidFill>
                <a:sym typeface="+mn-ea"/>
              </a:rPr>
              <a:t>kwamba</a:t>
            </a:r>
            <a:r>
              <a:rPr lang="en-US" altLang="en-GB" sz="1600" i="1" dirty="0">
                <a:solidFill>
                  <a:schemeClr val="tx1"/>
                </a:solidFill>
                <a:sym typeface="+mn-ea"/>
              </a:rPr>
              <a:t> </a:t>
            </a:r>
            <a:r>
              <a:rPr lang="en-US" altLang="en-GB" sz="1600" i="1" dirty="0" err="1">
                <a:solidFill>
                  <a:schemeClr val="tx1"/>
                </a:solidFill>
                <a:sym typeface="+mn-ea"/>
              </a:rPr>
              <a:t>Kristo</a:t>
            </a:r>
            <a:r>
              <a:rPr lang="en-US" altLang="en-GB" sz="1600" i="1" dirty="0">
                <a:solidFill>
                  <a:schemeClr val="tx1"/>
                </a:solidFill>
                <a:sym typeface="+mn-ea"/>
              </a:rPr>
              <a:t> </a:t>
            </a:r>
            <a:r>
              <a:rPr lang="en-US" altLang="en-GB" sz="1600" i="1" dirty="0" err="1">
                <a:solidFill>
                  <a:schemeClr val="tx1"/>
                </a:solidFill>
                <a:sym typeface="+mn-ea"/>
              </a:rPr>
              <a:t>amefufuliwa</a:t>
            </a:r>
            <a:r>
              <a:rPr lang="en-US" altLang="en-GB" sz="1600" i="1" dirty="0">
                <a:solidFill>
                  <a:schemeClr val="tx1"/>
                </a:solidFill>
                <a:sym typeface="+mn-ea"/>
              </a:rPr>
              <a:t> </a:t>
            </a:r>
            <a:r>
              <a:rPr lang="en-US" altLang="en-GB" sz="1600" i="1" dirty="0" err="1">
                <a:solidFill>
                  <a:schemeClr val="tx1"/>
                </a:solidFill>
                <a:sym typeface="+mn-ea"/>
              </a:rPr>
              <a:t>kutoka</a:t>
            </a:r>
            <a:r>
              <a:rPr lang="en-US" altLang="en-GB" sz="1600" i="1" dirty="0">
                <a:solidFill>
                  <a:schemeClr val="tx1"/>
                </a:solidFill>
                <a:sym typeface="+mn-ea"/>
              </a:rPr>
              <a:t> </a:t>
            </a:r>
            <a:r>
              <a:rPr lang="en-US" altLang="en-GB" sz="1600" i="1" dirty="0" err="1">
                <a:solidFill>
                  <a:schemeClr val="tx1"/>
                </a:solidFill>
                <a:sym typeface="+mn-ea"/>
              </a:rPr>
              <a:t>wafu</a:t>
            </a:r>
            <a:r>
              <a:rPr lang="en-US" altLang="en-GB" sz="1600" i="1" dirty="0">
                <a:solidFill>
                  <a:schemeClr val="tx1"/>
                </a:solidFill>
                <a:sym typeface="+mn-ea"/>
              </a:rPr>
              <a:t>, </a:t>
            </a:r>
            <a:r>
              <a:rPr lang="en-US" altLang="en-GB" sz="1600" i="1" dirty="0" err="1">
                <a:solidFill>
                  <a:schemeClr val="tx1"/>
                </a:solidFill>
                <a:sym typeface="+mn-ea"/>
              </a:rPr>
              <a:t>limbuko</a:t>
            </a:r>
            <a:r>
              <a:rPr lang="en-US" altLang="en-GB" sz="1600" i="1" dirty="0">
                <a:solidFill>
                  <a:schemeClr val="tx1"/>
                </a:solidFill>
                <a:sym typeface="+mn-ea"/>
              </a:rPr>
              <a:t> </a:t>
            </a:r>
            <a:r>
              <a:rPr lang="en-US" altLang="en-GB" sz="1600" i="1" dirty="0" err="1">
                <a:solidFill>
                  <a:schemeClr val="tx1"/>
                </a:solidFill>
                <a:sym typeface="+mn-ea"/>
              </a:rPr>
              <a:t>lao</a:t>
            </a:r>
            <a:r>
              <a:rPr lang="en-US" altLang="en-GB" sz="1600" i="1" dirty="0">
                <a:solidFill>
                  <a:schemeClr val="tx1"/>
                </a:solidFill>
                <a:sym typeface="+mn-ea"/>
              </a:rPr>
              <a:t> wale </a:t>
            </a:r>
            <a:r>
              <a:rPr lang="en-US" altLang="en-GB" sz="1600" i="1" dirty="0" err="1">
                <a:solidFill>
                  <a:schemeClr val="tx1"/>
                </a:solidFill>
                <a:sym typeface="+mn-ea"/>
              </a:rPr>
              <a:t>waliolala</a:t>
            </a:r>
            <a:r>
              <a:rPr lang="en-US" altLang="en-GB" sz="1600" i="1" dirty="0">
                <a:solidFill>
                  <a:schemeClr val="tx1"/>
                </a:solidFill>
                <a:sym typeface="+mn-ea"/>
              </a:rPr>
              <a:t> </a:t>
            </a:r>
            <a:r>
              <a:rPr lang="en-US" altLang="en-GB" sz="1600" i="1" dirty="0" err="1">
                <a:solidFill>
                  <a:schemeClr val="tx1"/>
                </a:solidFill>
                <a:sym typeface="+mn-ea"/>
              </a:rPr>
              <a:t>katika</a:t>
            </a:r>
            <a:r>
              <a:rPr lang="en-US" altLang="en-GB" sz="1600" i="1" dirty="0">
                <a:solidFill>
                  <a:schemeClr val="tx1"/>
                </a:solidFill>
                <a:sym typeface="+mn-ea"/>
              </a:rPr>
              <a:t> </a:t>
            </a:r>
            <a:r>
              <a:rPr lang="en-US" altLang="en-GB" sz="1600" i="1" dirty="0" err="1">
                <a:solidFill>
                  <a:schemeClr val="tx1"/>
                </a:solidFill>
                <a:sym typeface="+mn-ea"/>
              </a:rPr>
              <a:t>kifo</a:t>
            </a:r>
            <a:r>
              <a:rPr lang="en-US" altLang="en-GB" sz="1600" i="1" dirty="0">
                <a:solidFill>
                  <a:schemeClr val="tx1"/>
                </a:solidFill>
                <a:sym typeface="+mn-ea"/>
              </a:rPr>
              <a:t>. </a:t>
            </a:r>
            <a:r>
              <a:rPr lang="en-US" altLang="en-GB" sz="1600" i="1" dirty="0" err="1">
                <a:solidFill>
                  <a:schemeClr val="tx1"/>
                </a:solidFill>
                <a:sym typeface="+mn-ea"/>
              </a:rPr>
              <a:t>Maana</a:t>
            </a:r>
            <a:r>
              <a:rPr lang="en-US" altLang="en-GB" sz="1600" i="1" dirty="0">
                <a:solidFill>
                  <a:schemeClr val="tx1"/>
                </a:solidFill>
                <a:sym typeface="+mn-ea"/>
              </a:rPr>
              <a:t> </a:t>
            </a:r>
            <a:r>
              <a:rPr lang="en-US" altLang="en-GB" sz="1600" i="1" dirty="0" err="1">
                <a:solidFill>
                  <a:schemeClr val="tx1"/>
                </a:solidFill>
                <a:sym typeface="+mn-ea"/>
              </a:rPr>
              <a:t>kama</a:t>
            </a:r>
            <a:r>
              <a:rPr lang="en-US" altLang="en-GB" sz="1600" i="1" dirty="0">
                <a:solidFill>
                  <a:schemeClr val="tx1"/>
                </a:solidFill>
                <a:sym typeface="+mn-ea"/>
              </a:rPr>
              <a:t> vile </a:t>
            </a:r>
            <a:r>
              <a:rPr lang="en-US" altLang="en-GB" sz="1600" i="1" dirty="0" err="1">
                <a:solidFill>
                  <a:schemeClr val="tx1"/>
                </a:solidFill>
                <a:sym typeface="+mn-ea"/>
              </a:rPr>
              <a:t>kifo</a:t>
            </a:r>
            <a:r>
              <a:rPr lang="en-US" altLang="en-GB" sz="1600" i="1" dirty="0">
                <a:solidFill>
                  <a:schemeClr val="tx1"/>
                </a:solidFill>
                <a:sym typeface="+mn-ea"/>
              </a:rPr>
              <a:t> </a:t>
            </a:r>
            <a:r>
              <a:rPr lang="en-US" altLang="en-GB" sz="1600" i="1" dirty="0" err="1">
                <a:solidFill>
                  <a:schemeClr val="tx1"/>
                </a:solidFill>
                <a:sym typeface="+mn-ea"/>
              </a:rPr>
              <a:t>kilivyoletwa</a:t>
            </a:r>
            <a:r>
              <a:rPr lang="en-US" altLang="en-GB" sz="1600" i="1" dirty="0">
                <a:solidFill>
                  <a:schemeClr val="tx1"/>
                </a:solidFill>
                <a:sym typeface="+mn-ea"/>
              </a:rPr>
              <a:t> </a:t>
            </a:r>
            <a:r>
              <a:rPr lang="en-US" altLang="en-GB" sz="1600" i="1" dirty="0" err="1">
                <a:solidFill>
                  <a:schemeClr val="tx1"/>
                </a:solidFill>
                <a:sym typeface="+mn-ea"/>
              </a:rPr>
              <a:t>duniani</a:t>
            </a:r>
            <a:r>
              <a:rPr lang="en-US" altLang="en-GB" sz="1600" i="1" dirty="0">
                <a:solidFill>
                  <a:schemeClr val="tx1"/>
                </a:solidFill>
                <a:sym typeface="+mn-ea"/>
              </a:rPr>
              <a:t> </a:t>
            </a:r>
            <a:r>
              <a:rPr lang="en-US" altLang="en-GB" sz="1600" i="1" dirty="0" err="1">
                <a:solidFill>
                  <a:schemeClr val="tx1"/>
                </a:solidFill>
                <a:sym typeface="+mn-ea"/>
              </a:rPr>
              <a:t>na</a:t>
            </a:r>
            <a:r>
              <a:rPr lang="en-US" altLang="en-GB" sz="1600" i="1" dirty="0">
                <a:solidFill>
                  <a:schemeClr val="tx1"/>
                </a:solidFill>
                <a:sym typeface="+mn-ea"/>
              </a:rPr>
              <a:t> </a:t>
            </a:r>
            <a:r>
              <a:rPr lang="en-US" altLang="en-GB" sz="1600" i="1" dirty="0" err="1">
                <a:solidFill>
                  <a:schemeClr val="tx1"/>
                </a:solidFill>
                <a:sym typeface="+mn-ea"/>
              </a:rPr>
              <a:t>mtu</a:t>
            </a:r>
            <a:r>
              <a:rPr lang="en-US" altLang="en-GB" sz="1600" i="1" dirty="0">
                <a:solidFill>
                  <a:schemeClr val="tx1"/>
                </a:solidFill>
                <a:sym typeface="+mn-ea"/>
              </a:rPr>
              <a:t> </a:t>
            </a:r>
            <a:r>
              <a:rPr lang="en-US" altLang="en-GB" sz="1600" i="1" dirty="0" err="1">
                <a:solidFill>
                  <a:schemeClr val="tx1"/>
                </a:solidFill>
                <a:sym typeface="+mn-ea"/>
              </a:rPr>
              <a:t>mmoja</a:t>
            </a:r>
            <a:r>
              <a:rPr lang="en-US" altLang="en-GB" sz="1600" i="1" dirty="0">
                <a:solidFill>
                  <a:schemeClr val="tx1"/>
                </a:solidFill>
                <a:sym typeface="+mn-ea"/>
              </a:rPr>
              <a:t>, </a:t>
            </a:r>
            <a:r>
              <a:rPr lang="en-US" altLang="en-GB" sz="1600" i="1" dirty="0" err="1">
                <a:solidFill>
                  <a:schemeClr val="tx1"/>
                </a:solidFill>
                <a:sym typeface="+mn-ea"/>
              </a:rPr>
              <a:t>vivyo</a:t>
            </a:r>
            <a:r>
              <a:rPr lang="en-US" altLang="en-GB" sz="1600" i="1" dirty="0">
                <a:solidFill>
                  <a:schemeClr val="tx1"/>
                </a:solidFill>
                <a:sym typeface="+mn-ea"/>
              </a:rPr>
              <a:t> </a:t>
            </a:r>
            <a:r>
              <a:rPr lang="en-US" altLang="en-GB" sz="1600" i="1" dirty="0" err="1">
                <a:solidFill>
                  <a:schemeClr val="tx1"/>
                </a:solidFill>
                <a:sym typeface="+mn-ea"/>
              </a:rPr>
              <a:t>hivyo</a:t>
            </a:r>
            <a:r>
              <a:rPr lang="en-US" altLang="en-GB" sz="1600" i="1" dirty="0">
                <a:solidFill>
                  <a:schemeClr val="tx1"/>
                </a:solidFill>
                <a:sym typeface="+mn-ea"/>
              </a:rPr>
              <a:t> </a:t>
            </a:r>
            <a:r>
              <a:rPr lang="en-US" altLang="en-GB" sz="1600" i="1" dirty="0" err="1">
                <a:solidFill>
                  <a:schemeClr val="tx1"/>
                </a:solidFill>
                <a:sym typeface="+mn-ea"/>
              </a:rPr>
              <a:t>nako</a:t>
            </a:r>
            <a:r>
              <a:rPr lang="en-US" altLang="en-GB" sz="1600" i="1" dirty="0">
                <a:solidFill>
                  <a:schemeClr val="tx1"/>
                </a:solidFill>
                <a:sym typeface="+mn-ea"/>
              </a:rPr>
              <a:t> </a:t>
            </a:r>
            <a:r>
              <a:rPr lang="en-US" altLang="en-GB" sz="1600" i="1" dirty="0" err="1">
                <a:solidFill>
                  <a:schemeClr val="tx1"/>
                </a:solidFill>
                <a:sym typeface="+mn-ea"/>
              </a:rPr>
              <a:t>kufufuka</a:t>
            </a:r>
            <a:r>
              <a:rPr lang="en-US" altLang="en-GB" sz="1600" i="1" dirty="0">
                <a:solidFill>
                  <a:schemeClr val="tx1"/>
                </a:solidFill>
                <a:sym typeface="+mn-ea"/>
              </a:rPr>
              <a:t> </a:t>
            </a:r>
            <a:r>
              <a:rPr lang="en-US" altLang="en-GB" sz="1600" i="1" dirty="0" err="1">
                <a:solidFill>
                  <a:schemeClr val="tx1"/>
                </a:solidFill>
                <a:sym typeface="+mn-ea"/>
              </a:rPr>
              <a:t>kutoka</a:t>
            </a:r>
            <a:r>
              <a:rPr lang="en-US" altLang="en-GB" sz="1600" i="1" dirty="0">
                <a:solidFill>
                  <a:schemeClr val="tx1"/>
                </a:solidFill>
                <a:sym typeface="+mn-ea"/>
              </a:rPr>
              <a:t> </a:t>
            </a:r>
            <a:r>
              <a:rPr lang="en-US" altLang="en-GB" sz="1600" i="1" dirty="0" err="1">
                <a:solidFill>
                  <a:schemeClr val="tx1"/>
                </a:solidFill>
                <a:sym typeface="+mn-ea"/>
              </a:rPr>
              <a:t>wafu</a:t>
            </a:r>
            <a:r>
              <a:rPr lang="en-US" altLang="en-GB" sz="1600" i="1" dirty="0">
                <a:solidFill>
                  <a:schemeClr val="tx1"/>
                </a:solidFill>
                <a:sym typeface="+mn-ea"/>
              </a:rPr>
              <a:t> </a:t>
            </a:r>
            <a:r>
              <a:rPr lang="en-US" altLang="en-GB" sz="1600" i="1" dirty="0" err="1">
                <a:solidFill>
                  <a:schemeClr val="tx1"/>
                </a:solidFill>
                <a:sym typeface="+mn-ea"/>
              </a:rPr>
              <a:t>kumesababishwa</a:t>
            </a:r>
            <a:r>
              <a:rPr lang="en-US" altLang="en-GB" sz="1600" i="1" dirty="0">
                <a:solidFill>
                  <a:schemeClr val="tx1"/>
                </a:solidFill>
                <a:sym typeface="+mn-ea"/>
              </a:rPr>
              <a:t> </a:t>
            </a:r>
            <a:r>
              <a:rPr lang="en-US" altLang="en-GB" sz="1600" i="1" dirty="0" err="1">
                <a:solidFill>
                  <a:schemeClr val="tx1"/>
                </a:solidFill>
                <a:sym typeface="+mn-ea"/>
              </a:rPr>
              <a:t>na</a:t>
            </a:r>
            <a:r>
              <a:rPr lang="en-US" altLang="en-GB" sz="1600" i="1" dirty="0">
                <a:solidFill>
                  <a:schemeClr val="tx1"/>
                </a:solidFill>
                <a:sym typeface="+mn-ea"/>
              </a:rPr>
              <a:t> </a:t>
            </a:r>
            <a:r>
              <a:rPr lang="en-US" altLang="en-GB" sz="1600" i="1" dirty="0" err="1">
                <a:solidFill>
                  <a:schemeClr val="tx1"/>
                </a:solidFill>
                <a:sym typeface="+mn-ea"/>
              </a:rPr>
              <a:t>mtu</a:t>
            </a:r>
            <a:r>
              <a:rPr lang="en-US" altLang="en-GB" sz="1600" i="1" dirty="0">
                <a:solidFill>
                  <a:schemeClr val="tx1"/>
                </a:solidFill>
                <a:sym typeface="+mn-ea"/>
              </a:rPr>
              <a:t> </a:t>
            </a:r>
            <a:r>
              <a:rPr lang="en-US" altLang="en-GB" sz="1600" i="1" dirty="0" err="1">
                <a:solidFill>
                  <a:schemeClr val="tx1"/>
                </a:solidFill>
                <a:sym typeface="+mn-ea"/>
              </a:rPr>
              <a:t>mmoja</a:t>
            </a:r>
            <a:r>
              <a:rPr lang="en-US" altLang="en-GB" sz="1600" i="1" dirty="0">
                <a:solidFill>
                  <a:schemeClr val="tx1"/>
                </a:solidFill>
                <a:sym typeface="+mn-ea"/>
              </a:rPr>
              <a:t>. Kama vile </a:t>
            </a:r>
            <a:r>
              <a:rPr lang="en-US" altLang="en-GB" sz="1600" i="1" dirty="0" err="1">
                <a:solidFill>
                  <a:schemeClr val="tx1"/>
                </a:solidFill>
                <a:sym typeface="+mn-ea"/>
              </a:rPr>
              <a:t>watu</a:t>
            </a:r>
            <a:r>
              <a:rPr lang="en-US" altLang="en-GB" sz="1600" i="1" dirty="0">
                <a:solidFill>
                  <a:schemeClr val="tx1"/>
                </a:solidFill>
                <a:sym typeface="+mn-ea"/>
              </a:rPr>
              <a:t> </a:t>
            </a:r>
            <a:r>
              <a:rPr lang="en-US" altLang="en-GB" sz="1600" i="1" dirty="0" err="1">
                <a:solidFill>
                  <a:schemeClr val="tx1"/>
                </a:solidFill>
                <a:sym typeface="+mn-ea"/>
              </a:rPr>
              <a:t>wote</a:t>
            </a:r>
            <a:r>
              <a:rPr lang="en-US" altLang="en-GB" sz="1600" i="1" dirty="0">
                <a:solidFill>
                  <a:schemeClr val="tx1"/>
                </a:solidFill>
                <a:sym typeface="+mn-ea"/>
              </a:rPr>
              <a:t> </a:t>
            </a:r>
            <a:r>
              <a:rPr lang="en-US" altLang="en-GB" sz="1600" i="1" dirty="0" err="1" smtClean="0">
                <a:solidFill>
                  <a:schemeClr val="tx1"/>
                </a:solidFill>
                <a:sym typeface="+mn-ea"/>
              </a:rPr>
              <a:t>walikufa</a:t>
            </a:r>
            <a:r>
              <a:rPr lang="en-US" altLang="en-GB" sz="1600" i="1" dirty="0" smtClean="0">
                <a:solidFill>
                  <a:schemeClr val="tx1"/>
                </a:solidFill>
                <a:sym typeface="+mn-ea"/>
              </a:rPr>
              <a:t> </a:t>
            </a:r>
            <a:r>
              <a:rPr lang="en-US" altLang="en-GB" sz="1600" i="1" dirty="0" err="1" smtClean="0">
                <a:solidFill>
                  <a:schemeClr val="tx1"/>
                </a:solidFill>
                <a:sym typeface="+mn-ea"/>
              </a:rPr>
              <a:t>katika</a:t>
            </a:r>
            <a:r>
              <a:rPr lang="en-US" altLang="en-GB" sz="1600" i="1" dirty="0" smtClean="0">
                <a:solidFill>
                  <a:schemeClr val="tx1"/>
                </a:solidFill>
                <a:sym typeface="+mn-ea"/>
              </a:rPr>
              <a:t> </a:t>
            </a:r>
            <a:r>
              <a:rPr lang="en-US" altLang="en-GB" sz="1600" i="1" dirty="0" err="1">
                <a:solidFill>
                  <a:schemeClr val="tx1"/>
                </a:solidFill>
                <a:sym typeface="+mn-ea"/>
              </a:rPr>
              <a:t>Adamu</a:t>
            </a:r>
            <a:r>
              <a:rPr lang="en-US" altLang="en-GB" sz="1600" i="1" dirty="0">
                <a:solidFill>
                  <a:schemeClr val="tx1"/>
                </a:solidFill>
                <a:sym typeface="+mn-ea"/>
              </a:rPr>
              <a:t>, </a:t>
            </a:r>
            <a:r>
              <a:rPr lang="en-US" altLang="en-GB" sz="1600" i="1" dirty="0" err="1">
                <a:solidFill>
                  <a:schemeClr val="tx1"/>
                </a:solidFill>
                <a:sym typeface="+mn-ea"/>
              </a:rPr>
              <a:t>vivyo</a:t>
            </a:r>
            <a:r>
              <a:rPr lang="en-US" altLang="en-GB" sz="1600" i="1" dirty="0">
                <a:solidFill>
                  <a:schemeClr val="tx1"/>
                </a:solidFill>
                <a:sym typeface="+mn-ea"/>
              </a:rPr>
              <a:t> </a:t>
            </a:r>
            <a:r>
              <a:rPr lang="en-US" altLang="en-GB" sz="1600" i="1" dirty="0" err="1">
                <a:solidFill>
                  <a:schemeClr val="tx1"/>
                </a:solidFill>
                <a:sym typeface="+mn-ea"/>
              </a:rPr>
              <a:t>hivyo</a:t>
            </a:r>
            <a:r>
              <a:rPr lang="en-US" altLang="en-GB" sz="1600" i="1" dirty="0">
                <a:solidFill>
                  <a:schemeClr val="tx1"/>
                </a:solidFill>
                <a:sym typeface="+mn-ea"/>
              </a:rPr>
              <a:t> </a:t>
            </a:r>
            <a:r>
              <a:rPr lang="en-US" altLang="en-GB" sz="1600" i="1" dirty="0" err="1" smtClean="0">
                <a:solidFill>
                  <a:schemeClr val="tx1"/>
                </a:solidFill>
                <a:sym typeface="+mn-ea"/>
              </a:rPr>
              <a:t>watu</a:t>
            </a:r>
            <a:r>
              <a:rPr lang="en-US" altLang="en-GB" sz="1600" i="1" dirty="0" smtClean="0">
                <a:solidFill>
                  <a:schemeClr val="tx1"/>
                </a:solidFill>
                <a:sym typeface="+mn-ea"/>
              </a:rPr>
              <a:t> </a:t>
            </a:r>
            <a:r>
              <a:rPr lang="en-US" altLang="en-GB" sz="1600" i="1" dirty="0" err="1" smtClean="0">
                <a:solidFill>
                  <a:schemeClr val="tx1"/>
                </a:solidFill>
                <a:sym typeface="+mn-ea"/>
              </a:rPr>
              <a:t>zote</a:t>
            </a:r>
            <a:r>
              <a:rPr lang="en-US" altLang="en-GB" sz="1600" i="1" dirty="0" smtClean="0">
                <a:solidFill>
                  <a:schemeClr val="tx1"/>
                </a:solidFill>
                <a:sym typeface="+mn-ea"/>
              </a:rPr>
              <a:t> </a:t>
            </a:r>
            <a:r>
              <a:rPr lang="en-US" altLang="en-GB" sz="1600" i="1" dirty="0" err="1">
                <a:solidFill>
                  <a:schemeClr val="tx1"/>
                </a:solidFill>
                <a:sym typeface="+mn-ea"/>
              </a:rPr>
              <a:t>watafufuliwa</a:t>
            </a:r>
            <a:r>
              <a:rPr lang="en-US" altLang="en-GB" sz="1600" i="1" dirty="0">
                <a:solidFill>
                  <a:schemeClr val="tx1"/>
                </a:solidFill>
                <a:sym typeface="+mn-ea"/>
              </a:rPr>
              <a:t> </a:t>
            </a:r>
            <a:r>
              <a:rPr lang="en-US" altLang="en-GB" sz="1600" i="1" dirty="0" err="1" smtClean="0">
                <a:solidFill>
                  <a:schemeClr val="tx1"/>
                </a:solidFill>
                <a:sym typeface="+mn-ea"/>
              </a:rPr>
              <a:t>katika</a:t>
            </a:r>
            <a:r>
              <a:rPr lang="en-US" altLang="en-GB" sz="1600" i="1" dirty="0" smtClean="0">
                <a:solidFill>
                  <a:schemeClr val="tx1"/>
                </a:solidFill>
                <a:sym typeface="+mn-ea"/>
              </a:rPr>
              <a:t> </a:t>
            </a:r>
            <a:r>
              <a:rPr lang="en-US" altLang="en-GB" sz="1600" i="1" dirty="0" err="1" smtClean="0">
                <a:solidFill>
                  <a:schemeClr val="tx1"/>
                </a:solidFill>
                <a:sym typeface="+mn-ea"/>
              </a:rPr>
              <a:t>Kristo</a:t>
            </a:r>
            <a:r>
              <a:rPr lang="en-US" altLang="en-GB" sz="1600" i="1" dirty="0">
                <a:solidFill>
                  <a:schemeClr val="tx1"/>
                </a:solidFill>
                <a:sym typeface="+mn-ea"/>
              </a:rPr>
              <a:t>. </a:t>
            </a:r>
            <a:endParaRPr lang="en-US" altLang="en-GB" sz="16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1 Peter 1:3</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000">
                <a:solidFill>
                  <a:schemeClr val="tx1"/>
                </a:solidFill>
              </a:rPr>
              <a:t>Praise the God and Father of our Lord Jesus Christ. According to His great mercy, He has given us a new birth into a living hope through the resurrection of Jesus Christ from the dead  </a:t>
            </a:r>
            <a:endParaRPr lang="en-US" altLang="en-GB" sz="2000">
              <a:solidFill>
                <a:schemeClr val="tx1"/>
              </a:solidFill>
            </a:endParaRPr>
          </a:p>
          <a:p>
            <a:pPr marL="0" lvl="0" indent="0" algn="l" rtl="0">
              <a:spcBef>
                <a:spcPts val="0"/>
              </a:spcBef>
              <a:spcAft>
                <a:spcPts val="600"/>
              </a:spcAft>
              <a:buNone/>
            </a:pPr>
            <a:r>
              <a:rPr lang="en-US" altLang="en-GB" sz="1800" i="1">
                <a:solidFill>
                  <a:schemeClr val="tx1"/>
                </a:solidFill>
              </a:rPr>
              <a:t>Béni soit Dieu, le Père de notre Seigneur Jésus-Christ! Conformément à sa grande bonté, il nous a fait naître de nouveau à travers la résurrection de Jésus-Christ pour une espérance vivante, </a:t>
            </a:r>
            <a:endParaRPr lang="en-US" altLang="en-GB" sz="1800" i="1">
              <a:solidFill>
                <a:schemeClr val="tx1"/>
              </a:solidFill>
            </a:endParaRPr>
          </a:p>
          <a:p>
            <a:pPr marL="0" lvl="0" indent="0" algn="l" rtl="0">
              <a:spcBef>
                <a:spcPts val="0"/>
              </a:spcBef>
              <a:spcAft>
                <a:spcPts val="600"/>
              </a:spcAft>
              <a:buNone/>
            </a:pPr>
            <a:r>
              <a:rPr lang="en-US" altLang="en-GB" sz="1800" i="1">
                <a:solidFill>
                  <a:schemeClr val="tx1"/>
                </a:solidFill>
              </a:rPr>
              <a:t>Asifiwe Mungu na Baba wa Bwana wetu Yesu Kristo! Kwa huruma yake kuu alitufanya tuzaliwe upya kwa kumfufua Yesu kutoka wafu. Ametujalia tumaini lenye uzima </a:t>
            </a:r>
            <a:endParaRPr lang="en-US" altLang="en-GB" sz="18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The Good News: Jesus can forgive our sins</a:t>
            </a:r>
            <a:endParaRPr lang="en-US" altLang="en-GB"/>
          </a:p>
        </p:txBody>
      </p:sp>
      <p:sp>
        <p:nvSpPr>
          <p:cNvPr id="3" name="Num"/>
          <p:cNvSpPr txBox="1"/>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7</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8</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What does it mean to ‘believe’?</a:t>
            </a:r>
            <a:br>
              <a:rPr lang="en-US" altLang="en-GB" sz="4400"/>
            </a:br>
            <a:r>
              <a:rPr lang="en-US" altLang="en-GB" sz="3200" i="1"/>
              <a:t>Que signifie « avoir la foi » et « croire » ?</a:t>
            </a:r>
            <a:br>
              <a:rPr lang="en-US" altLang="en-GB" sz="3200" i="1"/>
            </a:br>
            <a:r>
              <a:rPr lang="en-US" altLang="en-GB" sz="3200" i="1"/>
              <a:t>‘</a:t>
            </a:r>
            <a:r>
              <a:rPr lang="en-US" altLang="en-GB" sz="3200" i="1" dirty="0" err="1">
                <a:sym typeface="+mn-ea"/>
              </a:rPr>
              <a:t>kuwa</a:t>
            </a:r>
            <a:r>
              <a:rPr lang="en-US" altLang="en-GB" sz="3200" i="1" dirty="0">
                <a:sym typeface="+mn-ea"/>
              </a:rPr>
              <a:t> </a:t>
            </a:r>
            <a:r>
              <a:rPr lang="en-US" altLang="en-GB" sz="3200" i="1" dirty="0" err="1">
                <a:sym typeface="+mn-ea"/>
              </a:rPr>
              <a:t>na</a:t>
            </a:r>
            <a:r>
              <a:rPr lang="en-US" altLang="en-GB" sz="3200" i="1" dirty="0">
                <a:sym typeface="+mn-ea"/>
              </a:rPr>
              <a:t> </a:t>
            </a:r>
            <a:r>
              <a:rPr lang="en-US" altLang="en-GB" sz="3200" i="1" dirty="0" err="1">
                <a:sym typeface="+mn-ea"/>
              </a:rPr>
              <a:t>imani</a:t>
            </a:r>
            <a:r>
              <a:rPr lang="en-US" altLang="en-GB" sz="3200" i="1" dirty="0">
                <a:sym typeface="+mn-ea"/>
              </a:rPr>
              <a:t>’ </a:t>
            </a:r>
            <a:r>
              <a:rPr lang="en-US" altLang="en-GB" sz="3200" i="1" dirty="0" err="1">
                <a:sym typeface="+mn-ea"/>
              </a:rPr>
              <a:t>na</a:t>
            </a:r>
            <a:r>
              <a:rPr lang="en-US" altLang="en-GB" sz="3200" i="1" dirty="0">
                <a:sym typeface="+mn-ea"/>
              </a:rPr>
              <a:t> ‘</a:t>
            </a:r>
            <a:r>
              <a:rPr lang="en-US" altLang="en-GB" sz="3200" i="1" dirty="0" err="1">
                <a:sym typeface="+mn-ea"/>
              </a:rPr>
              <a:t>kuamini</a:t>
            </a:r>
            <a:r>
              <a:rPr lang="en-US" altLang="en-GB" sz="3200" i="1" dirty="0">
                <a:sym typeface="+mn-ea"/>
              </a:rPr>
              <a:t>’ </a:t>
            </a:r>
            <a:r>
              <a:rPr lang="en-US" altLang="en-GB" sz="3200" i="1" dirty="0" err="1" smtClean="0">
                <a:sym typeface="+mn-ea"/>
              </a:rPr>
              <a:t>inamaanisha</a:t>
            </a:r>
            <a:r>
              <a:rPr lang="en-US" altLang="en-GB" sz="3200" i="1" dirty="0" smtClean="0">
                <a:sym typeface="+mn-ea"/>
              </a:rPr>
              <a:t> </a:t>
            </a:r>
            <a:r>
              <a:rPr lang="en-US" altLang="en-GB" sz="3200" i="1" dirty="0" err="1">
                <a:sym typeface="+mn-ea"/>
              </a:rPr>
              <a:t>nini</a:t>
            </a:r>
            <a:r>
              <a:rPr lang="en-US" altLang="en-GB" sz="3200" i="1" dirty="0">
                <a:sym typeface="+mn-ea"/>
              </a:rPr>
              <a:t> ?</a:t>
            </a:r>
            <a:endParaRPr lang="en-US" altLang="en-GB" sz="3200" i="1"/>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Matthew 7:21-23</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000">
                <a:solidFill>
                  <a:schemeClr val="tx1"/>
                </a:solidFill>
              </a:rPr>
              <a:t>Not everyone who says to Me, ‘Lord, Lord! ’ will enter the kingdom of heaven, but only the one who does the will of My Father in heaven.  </a:t>
            </a:r>
            <a:endParaRPr lang="en-US" altLang="en-GB" sz="2000">
              <a:solidFill>
                <a:schemeClr val="tx1"/>
              </a:solidFill>
            </a:endParaRPr>
          </a:p>
          <a:p>
            <a:pPr marL="0" lvl="0" indent="0" algn="l" rtl="0">
              <a:spcBef>
                <a:spcPts val="0"/>
              </a:spcBef>
              <a:spcAft>
                <a:spcPts val="600"/>
              </a:spcAft>
              <a:buNone/>
            </a:pPr>
            <a:r>
              <a:rPr lang="en-US" altLang="en-GB" sz="1800" i="1">
                <a:solidFill>
                  <a:schemeClr val="tx1"/>
                </a:solidFill>
              </a:rPr>
              <a:t>»Ceux qui me disent: ‘Seigneur, Seigneur!’ n'entreront pas tous dans le royaume des cieux, mais seulement celui qui fait la volonté de mon Père céleste.</a:t>
            </a:r>
            <a:endParaRPr lang="en-US" altLang="en-GB" sz="1800" i="1">
              <a:solidFill>
                <a:schemeClr val="tx1"/>
              </a:solidFill>
            </a:endParaRPr>
          </a:p>
          <a:p>
            <a:pPr marL="0" lvl="0" indent="0" algn="l" rtl="0">
              <a:spcBef>
                <a:spcPts val="0"/>
              </a:spcBef>
              <a:spcAft>
                <a:spcPts val="600"/>
              </a:spcAft>
              <a:buNone/>
            </a:pPr>
            <a:r>
              <a:rPr lang="en-US" altLang="en-GB" sz="1800" i="1">
                <a:solidFill>
                  <a:schemeClr val="tx1"/>
                </a:solidFill>
              </a:rPr>
              <a:t>Si kila mtu aniambiaye, Bwana, Bwana, atakayeingia katika ufalme wa mbinguni; bali ni yeye afanyaye mapenzi ya Baba yangu aliye mbinguni.</a:t>
            </a:r>
            <a:endParaRPr lang="en-US" altLang="en-GB" sz="18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True Belief?</a:t>
            </a:r>
            <a:endParaRPr lang="en-US" altLang="en-GB"/>
          </a:p>
        </p:txBody>
      </p:sp>
      <p:sp>
        <p:nvSpPr>
          <p:cNvPr id="3" name="Text"/>
          <p:cNvSpPr txBox="1"/>
          <p:nvPr/>
        </p:nvSpPr>
        <p:spPr>
          <a:xfrm>
            <a:off x="5761355" y="843280"/>
            <a:ext cx="2719070" cy="402336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a:spcBef>
                <a:spcPts val="0"/>
              </a:spcBef>
              <a:spcAft>
                <a:spcPts val="600"/>
              </a:spcAft>
              <a:buNone/>
            </a:pPr>
            <a:r>
              <a:rPr lang="en-US" altLang="en-GB" sz="41300" b="1">
                <a:solidFill>
                  <a:schemeClr val="accent1">
                    <a:alpha val="31000"/>
                  </a:schemeClr>
                </a:solidFill>
                <a:effectLst/>
              </a:rPr>
              <a:t>?</a:t>
            </a:r>
            <a:endParaRPr lang="en-US" altLang="en-GB" sz="41300" b="1" i="1">
              <a:solidFill>
                <a:schemeClr val="accent1">
                  <a:alpha val="31000"/>
                </a:schemeClr>
              </a:solidFill>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xEl>
                                              <p:pRg st="2" end="2"/>
                                            </p:txEl>
                                          </p:spTgt>
                                        </p:tgtEl>
                                        <p:attrNameLst>
                                          <p:attrName>style.visibility</p:attrName>
                                        </p:attrNameLst>
                                      </p:cBhvr>
                                      <p:to>
                                        <p:strVal val="visible"/>
                                      </p:to>
                                    </p:set>
                                    <p:animEffect transition="in" filter="fade">
                                      <p:cBhvr>
                                        <p:cTn id="14" dur="500"/>
                                        <p:tgtEl>
                                          <p:spTgt spid="11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5">
                                            <p:txEl>
                                              <p:pRg st="3" end="3"/>
                                            </p:txEl>
                                          </p:spTgt>
                                        </p:tgtEl>
                                        <p:attrNameLst>
                                          <p:attrName>style.visibility</p:attrName>
                                        </p:attrNameLst>
                                      </p:cBhvr>
                                      <p:to>
                                        <p:strVal val="visible"/>
                                      </p:to>
                                    </p:set>
                                    <p:animEffect transition="in" filter="fade">
                                      <p:cBhvr>
                                        <p:cTn id="17" dur="500"/>
                                        <p:tgtEl>
                                          <p:spTgt spid="115">
                                            <p:txEl>
                                              <p:pRg st="3" end="3"/>
                                            </p:txEl>
                                          </p:spTgt>
                                        </p:tgtEl>
                                      </p:cBhvr>
                                    </p:animEffect>
                                  </p:childTnLst>
                                </p:cTn>
                              </p:par>
                            </p:childTnLst>
                          </p:cTn>
                        </p:par>
                        <p:par>
                          <p:cTn id="18" fill="hold">
                            <p:stCondLst>
                              <p:cond delay="1000"/>
                            </p:stCondLst>
                            <p:childTnLst>
                              <p:par>
                                <p:cTn id="19" presetID="20" presetClass="entr" presetSubtype="0" repeatCount="3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P spid="3" grpId="0" bldLvl="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2</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Why is it called ‘Good News’?</a:t>
            </a:r>
            <a:br>
              <a:rPr lang="en-US" altLang="en-GB" sz="4400"/>
            </a:br>
            <a:r>
              <a:rPr lang="en-US" altLang="en-GB" sz="3200" i="1"/>
              <a:t>Pourquoi s’</a:t>
            </a:r>
            <a:r>
              <a:rPr lang="en-US" altLang="en-GB" sz="3200" i="1" dirty="0" err="1" smtClean="0">
                <a:sym typeface="+mn-ea"/>
              </a:rPr>
              <a:t>appelle</a:t>
            </a:r>
            <a:r>
              <a:rPr lang="en-US" altLang="en-GB" sz="3200" i="1" dirty="0" smtClean="0">
                <a:sym typeface="+mn-ea"/>
              </a:rPr>
              <a:t>-t-</a:t>
            </a:r>
            <a:r>
              <a:rPr lang="en-US" altLang="en-GB" sz="3200" i="1" dirty="0" err="1" smtClean="0">
                <a:sym typeface="+mn-ea"/>
              </a:rPr>
              <a:t>il</a:t>
            </a:r>
            <a:r>
              <a:rPr lang="en-US" altLang="en-GB" sz="3200" i="1" dirty="0" smtClean="0">
                <a:sym typeface="+mn-ea"/>
              </a:rPr>
              <a:t> </a:t>
            </a:r>
            <a:r>
              <a:rPr lang="en-US" altLang="en-GB" sz="3200" i="1"/>
              <a:t> «Bonne Nouvelle»?</a:t>
            </a:r>
            <a:br>
              <a:rPr lang="en-US" altLang="en-GB" sz="3200" i="1"/>
            </a:br>
            <a:r>
              <a:rPr lang="en-US" altLang="en-GB" sz="3200" i="1"/>
              <a:t>Kwa </a:t>
            </a:r>
            <a:r>
              <a:rPr lang="en-US" altLang="en-GB" sz="3200" i="1" dirty="0" smtClean="0">
                <a:sym typeface="+mn-ea"/>
              </a:rPr>
              <a:t>s</a:t>
            </a:r>
            <a:r>
              <a:rPr lang="fr-FR" altLang="en-GB" sz="3200" i="1" dirty="0" err="1" smtClean="0">
                <a:sym typeface="+mn-ea"/>
              </a:rPr>
              <a:t>ababu</a:t>
            </a:r>
            <a:r>
              <a:rPr lang="fr-FR" altLang="en-GB" sz="3200" i="1" dirty="0" smtClean="0">
                <a:sym typeface="+mn-ea"/>
              </a:rPr>
              <a:t> </a:t>
            </a:r>
            <a:r>
              <a:rPr lang="fr-FR" altLang="en-GB" sz="3200" i="1" dirty="0" err="1" smtClean="0">
                <a:sym typeface="+mn-ea"/>
              </a:rPr>
              <a:t>gani</a:t>
            </a:r>
            <a:r>
              <a:rPr lang="fr-FR" altLang="en-GB" sz="3200" i="1" dirty="0" smtClean="0">
                <a:sym typeface="+mn-ea"/>
              </a:rPr>
              <a:t> </a:t>
            </a:r>
            <a:r>
              <a:rPr lang="en-US" altLang="en-GB" sz="3200" i="1" dirty="0" err="1" smtClean="0">
                <a:sym typeface="+mn-ea"/>
              </a:rPr>
              <a:t>inaitwa</a:t>
            </a:r>
            <a:r>
              <a:rPr lang="en-US" altLang="en-GB" sz="3200" i="1" dirty="0" smtClean="0">
                <a:sym typeface="+mn-ea"/>
              </a:rPr>
              <a:t> </a:t>
            </a:r>
            <a:r>
              <a:rPr lang="en-US" altLang="en-GB" sz="3200" i="1" dirty="0">
                <a:sym typeface="+mn-ea"/>
              </a:rPr>
              <a:t>‘</a:t>
            </a:r>
            <a:r>
              <a:rPr lang="en-US" altLang="en-GB" sz="3200" i="1" dirty="0" err="1">
                <a:sym typeface="+mn-ea"/>
              </a:rPr>
              <a:t>Habari</a:t>
            </a:r>
            <a:r>
              <a:rPr lang="en-US" altLang="en-GB" sz="3200" i="1" dirty="0">
                <a:sym typeface="+mn-ea"/>
              </a:rPr>
              <a:t> </a:t>
            </a:r>
            <a:r>
              <a:rPr lang="en-US" altLang="en-GB" sz="3200" i="1" dirty="0" err="1">
                <a:sym typeface="+mn-ea"/>
              </a:rPr>
              <a:t>Njema</a:t>
            </a:r>
            <a:r>
              <a:rPr lang="en-US" altLang="en-GB" sz="3200" i="1" dirty="0">
                <a:sym typeface="+mn-ea"/>
              </a:rPr>
              <a:t>’</a:t>
            </a:r>
            <a:r>
              <a:rPr lang="en-US" altLang="en-GB" sz="3200" i="1"/>
              <a:t>?</a:t>
            </a:r>
            <a:br>
              <a:rPr lang="en-US" altLang="en-GB" sz="3200" i="1"/>
            </a:br>
            <a:br>
              <a:rPr lang="en-US" altLang="en-GB"/>
            </a:br>
            <a:endParaRPr lang="en-US" altLang="en-GB"/>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John 5:39-40</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000">
                <a:solidFill>
                  <a:schemeClr val="tx1"/>
                </a:solidFill>
              </a:rPr>
              <a:t>You study the scriptures thoroughly because you think in them you possess eternal life, and it is these same scriptures that testify about Me, but you are not willing to come to Me so that you may have life.  </a:t>
            </a:r>
            <a:endParaRPr lang="en-US" altLang="en-GB" sz="2000">
              <a:solidFill>
                <a:schemeClr val="tx1"/>
              </a:solidFill>
            </a:endParaRPr>
          </a:p>
          <a:p>
            <a:pPr marL="0" lvl="0" indent="0" algn="l" rtl="0">
              <a:spcBef>
                <a:spcPts val="0"/>
              </a:spcBef>
              <a:spcAft>
                <a:spcPts val="600"/>
              </a:spcAft>
              <a:buNone/>
            </a:pPr>
            <a:r>
              <a:rPr lang="en-US" altLang="en-GB" sz="1800" i="1">
                <a:solidFill>
                  <a:schemeClr val="tx1"/>
                </a:solidFill>
              </a:rPr>
              <a:t>Vous étudiez les Ecritures parce que vous pensez avoir par elles la vie éternelle. Ce sont elles qui rendent témoignage à mon sujet, et vous ne voulez pas venir à moi pour avoir la vie!   </a:t>
            </a:r>
            <a:endParaRPr lang="en-US" altLang="en-GB" sz="1800" i="1">
              <a:solidFill>
                <a:schemeClr val="tx1"/>
              </a:solidFill>
            </a:endParaRPr>
          </a:p>
          <a:p>
            <a:pPr marL="0" lvl="0" indent="0" algn="l" rtl="0">
              <a:spcBef>
                <a:spcPts val="0"/>
              </a:spcBef>
              <a:spcAft>
                <a:spcPts val="600"/>
              </a:spcAft>
              <a:buNone/>
            </a:pPr>
            <a:r>
              <a:rPr lang="en-US" altLang="en-GB" sz="1800" i="1">
                <a:solidFill>
                  <a:schemeClr val="tx1"/>
                </a:solidFill>
              </a:rPr>
              <a:t>Mwayachunguza maandiko, kwa sababu mnadhani kwamba ninyi mna uzima wa milele ndani yake; na hayo ndiyo yanayonishuhudia. Wala hamtaki kuja kwangu mpate kuwa na uzima.</a:t>
            </a:r>
            <a:endParaRPr lang="en-US" altLang="en-GB" sz="18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t>True Belief?</a:t>
            </a:r>
            <a:endParaRPr lang="en-US" altLang="en-GB"/>
          </a:p>
        </p:txBody>
      </p:sp>
      <p:sp>
        <p:nvSpPr>
          <p:cNvPr id="3" name="Text"/>
          <p:cNvSpPr txBox="1"/>
          <p:nvPr/>
        </p:nvSpPr>
        <p:spPr>
          <a:xfrm>
            <a:off x="5761355" y="843280"/>
            <a:ext cx="2719070" cy="402336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a:spcBef>
                <a:spcPts val="0"/>
              </a:spcBef>
              <a:spcAft>
                <a:spcPts val="600"/>
              </a:spcAft>
              <a:buNone/>
            </a:pPr>
            <a:r>
              <a:rPr lang="en-US" altLang="en-GB" sz="41300" b="1">
                <a:solidFill>
                  <a:schemeClr val="accent1">
                    <a:alpha val="31000"/>
                  </a:schemeClr>
                </a:solidFill>
                <a:effectLst/>
              </a:rPr>
              <a:t>?</a:t>
            </a:r>
            <a:endParaRPr lang="en-US" altLang="en-GB" sz="41300" b="1" i="1">
              <a:solidFill>
                <a:schemeClr val="accent1">
                  <a:alpha val="31000"/>
                </a:schemeClr>
              </a:solidFill>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xEl>
                                              <p:pRg st="2" end="2"/>
                                            </p:txEl>
                                          </p:spTgt>
                                        </p:tgtEl>
                                        <p:attrNameLst>
                                          <p:attrName>style.visibility</p:attrName>
                                        </p:attrNameLst>
                                      </p:cBhvr>
                                      <p:to>
                                        <p:strVal val="visible"/>
                                      </p:to>
                                    </p:set>
                                    <p:animEffect transition="in" filter="fade">
                                      <p:cBhvr>
                                        <p:cTn id="14" dur="500"/>
                                        <p:tgtEl>
                                          <p:spTgt spid="11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5">
                                            <p:txEl>
                                              <p:pRg st="3" end="3"/>
                                            </p:txEl>
                                          </p:spTgt>
                                        </p:tgtEl>
                                        <p:attrNameLst>
                                          <p:attrName>style.visibility</p:attrName>
                                        </p:attrNameLst>
                                      </p:cBhvr>
                                      <p:to>
                                        <p:strVal val="visible"/>
                                      </p:to>
                                    </p:set>
                                    <p:animEffect transition="in" filter="fade">
                                      <p:cBhvr>
                                        <p:cTn id="17" dur="500"/>
                                        <p:tgtEl>
                                          <p:spTgt spid="115">
                                            <p:txEl>
                                              <p:pRg st="3" end="3"/>
                                            </p:txEl>
                                          </p:spTgt>
                                        </p:tgtEl>
                                      </p:cBhvr>
                                    </p:animEffect>
                                  </p:childTnLst>
                                </p:cTn>
                              </p:par>
                            </p:childTnLst>
                          </p:cTn>
                        </p:par>
                        <p:par>
                          <p:cTn id="18" fill="hold">
                            <p:stCondLst>
                              <p:cond delay="1000"/>
                            </p:stCondLst>
                            <p:childTnLst>
                              <p:par>
                                <p:cTn id="19" presetID="20" presetClass="entr" presetSubtype="0" repeatCount="3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P spid="3" grpId="0" bldLvl="0" uiExpand="1"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123" name="Google Shape;123;p17"/>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1"/>
                </a:solidFill>
              </a:rPr>
              <a:t>James 2:19</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800">
                <a:solidFill>
                  <a:schemeClr val="tx1"/>
                </a:solidFill>
              </a:rPr>
              <a:t>You believe that God is one. You do well; the demons also </a:t>
            </a:r>
            <a:r>
              <a:rPr lang="en-US" altLang="en-GB" sz="2800" u="sng">
                <a:solidFill>
                  <a:schemeClr val="tx1"/>
                </a:solidFill>
              </a:rPr>
              <a:t>believe</a:t>
            </a:r>
            <a:r>
              <a:rPr lang="en-US" altLang="en-GB" sz="2800">
                <a:solidFill>
                  <a:schemeClr val="tx1"/>
                </a:solidFill>
              </a:rPr>
              <a:t>, and </a:t>
            </a:r>
            <a:r>
              <a:rPr lang="en-US" altLang="en-GB" sz="2800" u="sng">
                <a:solidFill>
                  <a:schemeClr val="tx1"/>
                </a:solidFill>
              </a:rPr>
              <a:t>shudder</a:t>
            </a:r>
            <a:r>
              <a:rPr lang="en-US" altLang="en-GB" sz="2800">
                <a:solidFill>
                  <a:schemeClr val="tx1"/>
                </a:solidFill>
              </a:rPr>
              <a:t>. </a:t>
            </a:r>
            <a:endParaRPr lang="en-US" altLang="en-GB" sz="2800">
              <a:solidFill>
                <a:schemeClr val="tx1"/>
              </a:solidFill>
            </a:endParaRPr>
          </a:p>
          <a:p>
            <a:pPr marL="0" lvl="0" indent="0" algn="l" rtl="0">
              <a:spcBef>
                <a:spcPts val="0"/>
              </a:spcBef>
              <a:spcAft>
                <a:spcPts val="600"/>
              </a:spcAft>
              <a:buNone/>
            </a:pPr>
            <a:r>
              <a:rPr lang="en-US" altLang="en-GB" sz="2400" i="1">
                <a:solidFill>
                  <a:schemeClr val="tx1"/>
                </a:solidFill>
              </a:rPr>
              <a:t>Tu crois qu'il y a un seul Dieu? Tu fais bien; les démons aussi </a:t>
            </a:r>
            <a:r>
              <a:rPr lang="en-US" altLang="en-GB" sz="2400" i="1" u="sng">
                <a:solidFill>
                  <a:schemeClr val="tx1"/>
                </a:solidFill>
              </a:rPr>
              <a:t>le croient</a:t>
            </a:r>
            <a:r>
              <a:rPr lang="en-US" altLang="en-GB" sz="2400" i="1">
                <a:solidFill>
                  <a:schemeClr val="tx1"/>
                </a:solidFill>
              </a:rPr>
              <a:t>, et ils </a:t>
            </a:r>
            <a:r>
              <a:rPr lang="en-US" altLang="en-GB" sz="2400" i="1" u="sng">
                <a:solidFill>
                  <a:schemeClr val="tx1"/>
                </a:solidFill>
              </a:rPr>
              <a:t>tremblent</a:t>
            </a:r>
            <a:r>
              <a:rPr lang="en-US" altLang="en-GB" sz="2400" i="1">
                <a:solidFill>
                  <a:schemeClr val="tx1"/>
                </a:solidFill>
              </a:rPr>
              <a:t>.  </a:t>
            </a:r>
            <a:endParaRPr lang="en-US" altLang="en-GB" sz="2400" i="1">
              <a:solidFill>
                <a:schemeClr val="tx1"/>
              </a:solidFill>
            </a:endParaRPr>
          </a:p>
          <a:p>
            <a:pPr marL="0" lvl="0" indent="0" algn="l" rtl="0">
              <a:spcBef>
                <a:spcPts val="0"/>
              </a:spcBef>
              <a:spcAft>
                <a:spcPts val="600"/>
              </a:spcAft>
              <a:buNone/>
            </a:pPr>
            <a:r>
              <a:rPr lang="en-US" altLang="en-GB" sz="2400" i="1">
                <a:solidFill>
                  <a:schemeClr val="tx1"/>
                </a:solidFill>
              </a:rPr>
              <a:t>U</a:t>
            </a:r>
            <a:r>
              <a:rPr lang="en-US" altLang="en-GB" sz="2400" i="1" dirty="0" err="1" smtClean="0">
                <a:solidFill>
                  <a:schemeClr val="tx1"/>
                </a:solidFill>
                <a:sym typeface="+mn-ea"/>
              </a:rPr>
              <a:t>naamini</a:t>
            </a:r>
            <a:r>
              <a:rPr lang="en-US" altLang="en-GB" sz="2400" i="1" dirty="0" smtClean="0">
                <a:solidFill>
                  <a:schemeClr val="tx1"/>
                </a:solidFill>
                <a:sym typeface="+mn-ea"/>
              </a:rPr>
              <a:t> </a:t>
            </a:r>
            <a:r>
              <a:rPr lang="en-US" altLang="en-GB" sz="2400" i="1" dirty="0" err="1">
                <a:solidFill>
                  <a:schemeClr val="tx1"/>
                </a:solidFill>
                <a:sym typeface="+mn-ea"/>
              </a:rPr>
              <a:t>kwamba</a:t>
            </a:r>
            <a:r>
              <a:rPr lang="en-US" altLang="en-GB" sz="2400" i="1" dirty="0">
                <a:solidFill>
                  <a:schemeClr val="tx1"/>
                </a:solidFill>
                <a:sym typeface="+mn-ea"/>
              </a:rPr>
              <a:t> </a:t>
            </a:r>
            <a:r>
              <a:rPr lang="en-US" altLang="en-GB" sz="2400" i="1" dirty="0" err="1" smtClean="0">
                <a:solidFill>
                  <a:schemeClr val="tx1"/>
                </a:solidFill>
                <a:sym typeface="+mn-ea"/>
              </a:rPr>
              <a:t>kuna</a:t>
            </a:r>
            <a:r>
              <a:rPr lang="en-US" altLang="en-GB" sz="2400" i="1" dirty="0" smtClean="0">
                <a:solidFill>
                  <a:schemeClr val="tx1"/>
                </a:solidFill>
                <a:sym typeface="+mn-ea"/>
              </a:rPr>
              <a:t> </a:t>
            </a:r>
            <a:r>
              <a:rPr lang="en-US" altLang="en-GB" sz="2400" i="1" dirty="0" err="1">
                <a:solidFill>
                  <a:schemeClr val="tx1"/>
                </a:solidFill>
                <a:sym typeface="+mn-ea"/>
              </a:rPr>
              <a:t>Mungu</a:t>
            </a:r>
            <a:r>
              <a:rPr lang="en-US" altLang="en-GB" sz="2400" i="1" dirty="0">
                <a:solidFill>
                  <a:schemeClr val="tx1"/>
                </a:solidFill>
                <a:sym typeface="+mn-ea"/>
              </a:rPr>
              <a:t> </a:t>
            </a:r>
            <a:r>
              <a:rPr lang="en-US" altLang="en-GB" sz="2400" i="1" dirty="0" err="1" smtClean="0">
                <a:solidFill>
                  <a:schemeClr val="tx1"/>
                </a:solidFill>
                <a:sym typeface="+mn-ea"/>
              </a:rPr>
              <a:t>mmoja</a:t>
            </a:r>
            <a:r>
              <a:rPr lang="en-US" altLang="en-GB" sz="2400" i="1" dirty="0" smtClean="0">
                <a:solidFill>
                  <a:schemeClr val="tx1"/>
                </a:solidFill>
                <a:sym typeface="+mn-ea"/>
              </a:rPr>
              <a:t>. </a:t>
            </a:r>
            <a:r>
              <a:rPr lang="en-US" altLang="en-GB" sz="2400" i="1" dirty="0" err="1" smtClean="0">
                <a:solidFill>
                  <a:schemeClr val="tx1"/>
                </a:solidFill>
                <a:sym typeface="+mn-ea"/>
              </a:rPr>
              <a:t>Unafanya</a:t>
            </a:r>
            <a:r>
              <a:rPr lang="en-US" altLang="en-GB" sz="2400" i="1" dirty="0" smtClean="0">
                <a:solidFill>
                  <a:schemeClr val="tx1"/>
                </a:solidFill>
                <a:sym typeface="+mn-ea"/>
              </a:rPr>
              <a:t> </a:t>
            </a:r>
            <a:r>
              <a:rPr lang="en-US" altLang="en-GB" sz="2400" i="1" dirty="0" err="1" smtClean="0">
                <a:solidFill>
                  <a:schemeClr val="tx1"/>
                </a:solidFill>
                <a:sym typeface="+mn-ea"/>
              </a:rPr>
              <a:t>vizuri</a:t>
            </a:r>
            <a:r>
              <a:rPr lang="en-US" altLang="en-GB" sz="2400" i="1" dirty="0" smtClean="0">
                <a:solidFill>
                  <a:schemeClr val="tx1"/>
                </a:solidFill>
                <a:sym typeface="+mn-ea"/>
              </a:rPr>
              <a:t>! </a:t>
            </a:r>
            <a:r>
              <a:rPr lang="en-US" altLang="en-GB" sz="2400" i="1" dirty="0" err="1">
                <a:solidFill>
                  <a:schemeClr val="tx1"/>
                </a:solidFill>
                <a:sym typeface="+mn-ea"/>
              </a:rPr>
              <a:t>Lakini</a:t>
            </a:r>
            <a:r>
              <a:rPr lang="en-US" altLang="en-GB" sz="2400" i="1" dirty="0">
                <a:solidFill>
                  <a:schemeClr val="tx1"/>
                </a:solidFill>
                <a:sym typeface="+mn-ea"/>
              </a:rPr>
              <a:t> </a:t>
            </a:r>
            <a:r>
              <a:rPr lang="en-US" altLang="en-GB" sz="2400" i="1" dirty="0" err="1">
                <a:solidFill>
                  <a:schemeClr val="tx1"/>
                </a:solidFill>
                <a:sym typeface="+mn-ea"/>
              </a:rPr>
              <a:t>hata</a:t>
            </a:r>
            <a:r>
              <a:rPr lang="en-US" altLang="en-GB" sz="2400" i="1" dirty="0">
                <a:solidFill>
                  <a:schemeClr val="tx1"/>
                </a:solidFill>
                <a:sym typeface="+mn-ea"/>
              </a:rPr>
              <a:t> </a:t>
            </a:r>
            <a:r>
              <a:rPr lang="en-US" altLang="en-GB" sz="2400" i="1" dirty="0" err="1">
                <a:solidFill>
                  <a:schemeClr val="tx1"/>
                </a:solidFill>
                <a:sym typeface="+mn-ea"/>
              </a:rPr>
              <a:t>pepo</a:t>
            </a:r>
            <a:r>
              <a:rPr lang="en-US" altLang="en-GB" sz="2400" i="1" dirty="0">
                <a:solidFill>
                  <a:schemeClr val="tx1"/>
                </a:solidFill>
                <a:sym typeface="+mn-ea"/>
              </a:rPr>
              <a:t> </a:t>
            </a:r>
            <a:r>
              <a:rPr lang="en-US" altLang="en-GB" sz="2400" i="1" u="sng" dirty="0" err="1">
                <a:solidFill>
                  <a:schemeClr val="tx1"/>
                </a:solidFill>
                <a:sym typeface="+mn-ea"/>
              </a:rPr>
              <a:t>huamini</a:t>
            </a:r>
            <a:r>
              <a:rPr lang="en-US" altLang="en-GB" sz="2400" i="1" dirty="0">
                <a:solidFill>
                  <a:schemeClr val="tx1"/>
                </a:solidFill>
                <a:sym typeface="+mn-ea"/>
              </a:rPr>
              <a:t> </a:t>
            </a:r>
            <a:r>
              <a:rPr lang="en-US" altLang="en-GB" sz="2400" i="1" dirty="0" err="1">
                <a:solidFill>
                  <a:schemeClr val="tx1"/>
                </a:solidFill>
                <a:sym typeface="+mn-ea"/>
              </a:rPr>
              <a:t>hilo</a:t>
            </a:r>
            <a:r>
              <a:rPr lang="en-US" altLang="en-GB" sz="2400" i="1" dirty="0">
                <a:solidFill>
                  <a:schemeClr val="tx1"/>
                </a:solidFill>
                <a:sym typeface="+mn-ea"/>
              </a:rPr>
              <a:t>, </a:t>
            </a:r>
            <a:r>
              <a:rPr lang="en-US" altLang="en-GB" sz="2400" i="1" dirty="0" err="1">
                <a:solidFill>
                  <a:schemeClr val="tx1"/>
                </a:solidFill>
                <a:sym typeface="+mn-ea"/>
              </a:rPr>
              <a:t>na</a:t>
            </a:r>
            <a:r>
              <a:rPr lang="en-US" altLang="en-GB" sz="2400" i="1" dirty="0">
                <a:solidFill>
                  <a:schemeClr val="tx1"/>
                </a:solidFill>
                <a:sym typeface="+mn-ea"/>
              </a:rPr>
              <a:t> </a:t>
            </a:r>
            <a:r>
              <a:rPr lang="en-US" altLang="en-GB" sz="2400" i="1" u="sng" dirty="0" err="1">
                <a:solidFill>
                  <a:schemeClr val="tx1"/>
                </a:solidFill>
                <a:sym typeface="+mn-ea"/>
              </a:rPr>
              <a:t>hutetemeka</a:t>
            </a:r>
            <a:r>
              <a:rPr lang="en-US" altLang="en-GB" sz="2400" i="1" u="sng" dirty="0">
                <a:solidFill>
                  <a:schemeClr val="tx1"/>
                </a:solidFill>
                <a:sym typeface="+mn-ea"/>
              </a:rPr>
              <a:t> </a:t>
            </a:r>
            <a:r>
              <a:rPr lang="en-US" altLang="en-GB" sz="2400" i="1" u="sng" dirty="0" err="1">
                <a:solidFill>
                  <a:schemeClr val="tx1"/>
                </a:solidFill>
                <a:sym typeface="+mn-ea"/>
              </a:rPr>
              <a:t>kwa</a:t>
            </a:r>
            <a:r>
              <a:rPr lang="en-US" altLang="en-GB" sz="2400" i="1" u="sng" dirty="0">
                <a:solidFill>
                  <a:schemeClr val="tx1"/>
                </a:solidFill>
                <a:sym typeface="+mn-ea"/>
              </a:rPr>
              <a:t> </a:t>
            </a:r>
            <a:r>
              <a:rPr lang="en-US" altLang="en-GB" sz="2400" i="1" u="sng" dirty="0" err="1">
                <a:solidFill>
                  <a:schemeClr val="tx1"/>
                </a:solidFill>
                <a:sym typeface="+mn-ea"/>
              </a:rPr>
              <a:t>hofu</a:t>
            </a:r>
            <a:r>
              <a:rPr lang="en-US" altLang="en-GB" sz="2400" i="1" dirty="0">
                <a:solidFill>
                  <a:schemeClr val="tx1"/>
                </a:solidFill>
                <a:sym typeface="+mn-ea"/>
              </a:rPr>
              <a:t>. </a:t>
            </a:r>
            <a:r>
              <a:rPr lang="en-US" altLang="en-GB" sz="2000" i="1">
                <a:solidFill>
                  <a:schemeClr val="tx1"/>
                </a:solidFill>
              </a:rPr>
              <a:t> </a:t>
            </a:r>
            <a:endParaRPr lang="en-US" altLang="en-GB" sz="2000" i="1">
              <a:solidFill>
                <a:schemeClr val="tx1"/>
              </a:solidFill>
            </a:endParaRPr>
          </a:p>
        </p:txBody>
      </p:sp>
      <p:sp>
        <p:nvSpPr>
          <p:cNvPr id="2" name="Google Shape;92;p13"/>
          <p:cNvSpPr txBox="1"/>
          <p:nvPr>
            <p:ph type="title"/>
          </p:nvPr>
        </p:nvSpPr>
        <p:spPr>
          <a:xfrm>
            <a:off x="365760" y="365760"/>
            <a:ext cx="869569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ym typeface="+mn-ea"/>
              </a:rPr>
              <a:t>True Belief?</a:t>
            </a:r>
            <a:endParaRPr lang="en-US" altLang="en-GB"/>
          </a:p>
        </p:txBody>
      </p:sp>
      <p:sp>
        <p:nvSpPr>
          <p:cNvPr id="3" name="Text"/>
          <p:cNvSpPr txBox="1"/>
          <p:nvPr/>
        </p:nvSpPr>
        <p:spPr>
          <a:xfrm>
            <a:off x="5761355" y="843280"/>
            <a:ext cx="2719070" cy="402336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a:spcBef>
                <a:spcPts val="0"/>
              </a:spcBef>
              <a:spcAft>
                <a:spcPts val="600"/>
              </a:spcAft>
              <a:buNone/>
            </a:pPr>
            <a:r>
              <a:rPr lang="en-US" altLang="en-GB" sz="41300" b="1">
                <a:solidFill>
                  <a:schemeClr val="accent1">
                    <a:alpha val="31000"/>
                  </a:schemeClr>
                </a:solidFill>
                <a:effectLst/>
              </a:rPr>
              <a:t>?</a:t>
            </a:r>
            <a:endParaRPr lang="en-US" altLang="en-GB" sz="41300" b="1" i="1">
              <a:solidFill>
                <a:schemeClr val="accent1">
                  <a:alpha val="31000"/>
                </a:schemeClr>
              </a:solidFill>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xEl>
                                              <p:pRg st="2" end="2"/>
                                            </p:txEl>
                                          </p:spTgt>
                                        </p:tgtEl>
                                        <p:attrNameLst>
                                          <p:attrName>style.visibility</p:attrName>
                                        </p:attrNameLst>
                                      </p:cBhvr>
                                      <p:to>
                                        <p:strVal val="visible"/>
                                      </p:to>
                                    </p:set>
                                    <p:animEffect transition="in" filter="fade">
                                      <p:cBhvr>
                                        <p:cTn id="14" dur="500"/>
                                        <p:tgtEl>
                                          <p:spTgt spid="115">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5">
                                            <p:txEl>
                                              <p:pRg st="3" end="3"/>
                                            </p:txEl>
                                          </p:spTgt>
                                        </p:tgtEl>
                                        <p:attrNameLst>
                                          <p:attrName>style.visibility</p:attrName>
                                        </p:attrNameLst>
                                      </p:cBhvr>
                                      <p:to>
                                        <p:strVal val="visible"/>
                                      </p:to>
                                    </p:set>
                                    <p:animEffect transition="in" filter="fade">
                                      <p:cBhvr>
                                        <p:cTn id="18" dur="500"/>
                                        <p:tgtEl>
                                          <p:spTgt spid="115">
                                            <p:txEl>
                                              <p:pRg st="3" end="3"/>
                                            </p:txEl>
                                          </p:spTgt>
                                        </p:tgtEl>
                                      </p:cBhvr>
                                    </p:animEffect>
                                  </p:childTnLst>
                                </p:cTn>
                              </p:par>
                            </p:childTnLst>
                          </p:cTn>
                        </p:par>
                        <p:par>
                          <p:cTn id="19" fill="hold">
                            <p:stCondLst>
                              <p:cond delay="1500"/>
                            </p:stCondLst>
                            <p:childTnLst>
                              <p:par>
                                <p:cTn id="20" presetID="20" presetClass="entr" presetSubtype="0" repeatCount="3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edg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uiExpand="1" build="allAtOnce"/>
      <p:bldP spid="3" grpId="0" bldLvl="0" uiExpand="1"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Rectangles 1"/>
          <p:cNvSpPr/>
          <p:nvPr/>
        </p:nvSpPr>
        <p:spPr>
          <a:xfrm>
            <a:off x="5412105" y="2138680"/>
            <a:ext cx="2510790" cy="126936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p>
            <a:pPr algn="ctr"/>
            <a:r>
              <a:rPr lang="en-US" sz="5400">
                <a:effectLst>
                  <a:outerShdw blurRad="50800" dist="38100" dir="2700000" algn="tl" rotWithShape="0">
                    <a:prstClr val="black">
                      <a:alpha val="40000"/>
                    </a:prstClr>
                  </a:outerShdw>
                </a:effectLst>
                <a:latin typeface="Impact" panose="020B0806030902050204" charset="0"/>
                <a:cs typeface="Impact" panose="020B0806030902050204" charset="0"/>
              </a:rPr>
              <a:t>SAVING</a:t>
            </a:r>
            <a:br>
              <a:rPr lang="en-US" sz="5400">
                <a:effectLst>
                  <a:outerShdw blurRad="50800" dist="38100" dir="2700000" algn="tl" rotWithShape="0">
                    <a:prstClr val="black">
                      <a:alpha val="40000"/>
                    </a:prstClr>
                  </a:outerShdw>
                </a:effectLst>
                <a:latin typeface="Impact" panose="020B0806030902050204" charset="0"/>
                <a:cs typeface="Impact" panose="020B0806030902050204" charset="0"/>
              </a:rPr>
            </a:br>
            <a:r>
              <a:rPr lang="en-US" sz="5400">
                <a:effectLst>
                  <a:outerShdw blurRad="50800" dist="38100" dir="2700000" algn="tl" rotWithShape="0">
                    <a:prstClr val="black">
                      <a:alpha val="40000"/>
                    </a:prstClr>
                  </a:outerShdw>
                </a:effectLst>
                <a:latin typeface="Impact" panose="020B0806030902050204" charset="0"/>
                <a:cs typeface="Impact" panose="020B0806030902050204" charset="0"/>
              </a:rPr>
              <a:t>FAITH</a:t>
            </a:r>
            <a:endParaRPr lang="en-US" sz="5400">
              <a:effectLst>
                <a:outerShdw blurRad="50800" dist="38100" dir="2700000" algn="tl" rotWithShape="0">
                  <a:prstClr val="black">
                    <a:alpha val="40000"/>
                  </a:prstClr>
                </a:outerShdw>
              </a:effectLst>
              <a:latin typeface="Impact" panose="020B0806030902050204" charset="0"/>
              <a:cs typeface="Impact" panose="020B0806030902050204" charset="0"/>
            </a:endParaRPr>
          </a:p>
        </p:txBody>
      </p:sp>
      <p:grpSp>
        <p:nvGrpSpPr>
          <p:cNvPr id="3" name="Google Shape;252;p28"/>
          <p:cNvGrpSpPr/>
          <p:nvPr/>
        </p:nvGrpSpPr>
        <p:grpSpPr>
          <a:xfrm>
            <a:off x="4408645" y="487367"/>
            <a:ext cx="4441509" cy="4435984"/>
            <a:chOff x="3169983" y="1163229"/>
            <a:chExt cx="2799294" cy="2795941"/>
          </a:xfrm>
        </p:grpSpPr>
        <p:sp>
          <p:nvSpPr>
            <p:cNvPr id="4" name="Google Shape;253;p28"/>
            <p:cNvSpPr/>
            <p:nvPr/>
          </p:nvSpPr>
          <p:spPr>
            <a:xfrm rot="3600185">
              <a:off x="3169983" y="1184511"/>
              <a:ext cx="2774659" cy="2774659"/>
            </a:xfrm>
            <a:prstGeom prst="blockArc">
              <a:avLst>
                <a:gd name="adj1" fmla="val 12622480"/>
                <a:gd name="adj2" fmla="val 19781569"/>
                <a:gd name="adj3" fmla="val 20773"/>
              </a:avLst>
            </a:prstGeom>
            <a:gradFill>
              <a:gsLst>
                <a:gs pos="0">
                  <a:schemeClr val="accent5">
                    <a:lumMod val="20000"/>
                    <a:lumOff val="80000"/>
                  </a:schemeClr>
                </a:gs>
                <a:gs pos="100000">
                  <a:schemeClr val="accent5">
                    <a:lumMod val="75000"/>
                  </a:schemeClr>
                </a:gs>
              </a:gsLst>
              <a:lin ang="1974000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254;p28"/>
            <p:cNvSpPr/>
            <p:nvPr/>
          </p:nvSpPr>
          <p:spPr>
            <a:xfrm rot="10800000">
              <a:off x="3183490" y="1163229"/>
              <a:ext cx="2774700" cy="2774700"/>
            </a:xfrm>
            <a:prstGeom prst="blockArc">
              <a:avLst>
                <a:gd name="adj1" fmla="val 12622480"/>
                <a:gd name="adj2" fmla="val 19662822"/>
                <a:gd name="adj3" fmla="val 20729"/>
              </a:avLst>
            </a:prstGeom>
            <a:gradFill>
              <a:gsLst>
                <a:gs pos="0">
                  <a:schemeClr val="accent5">
                    <a:lumMod val="20000"/>
                    <a:lumOff val="80000"/>
                  </a:schemeClr>
                </a:gs>
                <a:gs pos="100000">
                  <a:schemeClr val="accent5">
                    <a:lumMod val="75000"/>
                  </a:schemeClr>
                </a:gs>
              </a:gsLst>
              <a:lin ang="19740000" scaled="0"/>
            </a:gra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255;p28"/>
            <p:cNvSpPr/>
            <p:nvPr/>
          </p:nvSpPr>
          <p:spPr>
            <a:xfrm rot="-3600185">
              <a:off x="3194618" y="1184114"/>
              <a:ext cx="2774659" cy="2774659"/>
            </a:xfrm>
            <a:prstGeom prst="blockArc">
              <a:avLst>
                <a:gd name="adj1" fmla="val 12622480"/>
                <a:gd name="adj2" fmla="val 19703271"/>
                <a:gd name="adj3" fmla="val 20851"/>
              </a:avLst>
            </a:prstGeom>
            <a:gradFill>
              <a:gsLst>
                <a:gs pos="0">
                  <a:schemeClr val="accent5">
                    <a:lumMod val="20000"/>
                    <a:lumOff val="80000"/>
                  </a:schemeClr>
                </a:gs>
                <a:gs pos="100000">
                  <a:schemeClr val="accent5">
                    <a:lumMod val="75000"/>
                  </a:schemeClr>
                </a:gs>
              </a:gsLst>
              <a:lin ang="19740000" scaled="0"/>
            </a:gra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accent1"/>
                </a:solidFill>
              </a:endParaRPr>
            </a:p>
          </p:txBody>
        </p:sp>
        <p:grpSp>
          <p:nvGrpSpPr>
            <p:cNvPr id="7" name="Google Shape;256;p28"/>
            <p:cNvGrpSpPr/>
            <p:nvPr/>
          </p:nvGrpSpPr>
          <p:grpSpPr>
            <a:xfrm rot="-7200165">
              <a:off x="3337679" y="2826785"/>
              <a:ext cx="585011" cy="585536"/>
              <a:chOff x="1967628" y="812211"/>
              <a:chExt cx="588000" cy="588000"/>
            </a:xfrm>
          </p:grpSpPr>
          <p:sp>
            <p:nvSpPr>
              <p:cNvPr id="8" name="Google Shape;257;p28"/>
              <p:cNvSpPr/>
              <p:nvPr/>
            </p:nvSpPr>
            <p:spPr>
              <a:xfrm rot="39023">
                <a:off x="1970909" y="815492"/>
                <a:ext cx="581437" cy="581437"/>
              </a:xfrm>
              <a:prstGeom prst="pie">
                <a:avLst>
                  <a:gd name="adj1" fmla="val 6190354"/>
                  <a:gd name="adj2" fmla="val 14996165"/>
                </a:avLst>
              </a:prstGeom>
              <a:solidFill>
                <a:schemeClr val="accent5">
                  <a:lumMod val="20000"/>
                  <a:lumOff val="80000"/>
                </a:schemeClr>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258;p28"/>
              <p:cNvSpPr/>
              <p:nvPr/>
            </p:nvSpPr>
            <p:spPr>
              <a:xfrm rot="10800000">
                <a:off x="1970875" y="815525"/>
                <a:ext cx="581400" cy="581400"/>
              </a:xfrm>
              <a:prstGeom prst="pie">
                <a:avLst>
                  <a:gd name="adj1" fmla="val 4028252"/>
                  <a:gd name="adj2" fmla="val 17183677"/>
                </a:avLst>
              </a:prstGeom>
              <a:solidFill>
                <a:schemeClr val="accent5">
                  <a:lumMod val="20000"/>
                  <a:lumOff val="80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0" name="Google Shape;259;p28"/>
            <p:cNvGrpSpPr/>
            <p:nvPr/>
          </p:nvGrpSpPr>
          <p:grpSpPr>
            <a:xfrm>
              <a:off x="4264097" y="1180331"/>
              <a:ext cx="585001" cy="585530"/>
              <a:chOff x="1970048" y="811613"/>
              <a:chExt cx="588000" cy="588000"/>
            </a:xfrm>
          </p:grpSpPr>
          <p:sp>
            <p:nvSpPr>
              <p:cNvPr id="11" name="Google Shape;260;p28"/>
              <p:cNvSpPr/>
              <p:nvPr/>
            </p:nvSpPr>
            <p:spPr>
              <a:xfrm rot="39023">
                <a:off x="1973329" y="814894"/>
                <a:ext cx="581437" cy="581437"/>
              </a:xfrm>
              <a:prstGeom prst="pie">
                <a:avLst>
                  <a:gd name="adj1" fmla="val 6190354"/>
                  <a:gd name="adj2" fmla="val 14996165"/>
                </a:avLst>
              </a:prstGeom>
              <a:solidFill>
                <a:schemeClr val="accent5">
                  <a:lumMod val="20000"/>
                  <a:lumOff val="80000"/>
                </a:schemeClr>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261;p28"/>
              <p:cNvSpPr/>
              <p:nvPr/>
            </p:nvSpPr>
            <p:spPr>
              <a:xfrm rot="10800000">
                <a:off x="1973295" y="814927"/>
                <a:ext cx="581400" cy="581400"/>
              </a:xfrm>
              <a:prstGeom prst="pie">
                <a:avLst>
                  <a:gd name="adj1" fmla="val 4028252"/>
                  <a:gd name="adj2" fmla="val 17183677"/>
                </a:avLst>
              </a:prstGeom>
              <a:solidFill>
                <a:schemeClr val="accent5">
                  <a:lumMod val="20000"/>
                  <a:lumOff val="80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3" name="Google Shape;262;p28"/>
            <p:cNvGrpSpPr/>
            <p:nvPr/>
          </p:nvGrpSpPr>
          <p:grpSpPr>
            <a:xfrm rot="7200165">
              <a:off x="5229930" y="2804716"/>
              <a:ext cx="585011" cy="585536"/>
              <a:chOff x="1977085" y="811649"/>
              <a:chExt cx="588000" cy="588000"/>
            </a:xfrm>
          </p:grpSpPr>
          <p:sp>
            <p:nvSpPr>
              <p:cNvPr id="14" name="Google Shape;263;p28"/>
              <p:cNvSpPr/>
              <p:nvPr/>
            </p:nvSpPr>
            <p:spPr>
              <a:xfrm rot="39023">
                <a:off x="1980366" y="814930"/>
                <a:ext cx="581437" cy="581437"/>
              </a:xfrm>
              <a:prstGeom prst="pie">
                <a:avLst>
                  <a:gd name="adj1" fmla="val 6190354"/>
                  <a:gd name="adj2" fmla="val 14996165"/>
                </a:avLst>
              </a:prstGeom>
              <a:solidFill>
                <a:schemeClr val="accent5">
                  <a:lumMod val="20000"/>
                  <a:lumOff val="80000"/>
                </a:schemeClr>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264;p28"/>
              <p:cNvSpPr/>
              <p:nvPr/>
            </p:nvSpPr>
            <p:spPr>
              <a:xfrm rot="10800000">
                <a:off x="1980332" y="814963"/>
                <a:ext cx="581400" cy="581400"/>
              </a:xfrm>
              <a:prstGeom prst="pie">
                <a:avLst>
                  <a:gd name="adj1" fmla="val 4028252"/>
                  <a:gd name="adj2" fmla="val 17183677"/>
                </a:avLst>
              </a:prstGeom>
              <a:solidFill>
                <a:schemeClr val="accent5">
                  <a:lumMod val="20000"/>
                  <a:lumOff val="80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grpSp>
        <p:nvGrpSpPr>
          <p:cNvPr id="704" name="Google Shape;704;p38"/>
          <p:cNvGrpSpPr/>
          <p:nvPr/>
        </p:nvGrpSpPr>
        <p:grpSpPr>
          <a:xfrm>
            <a:off x="6300470" y="647065"/>
            <a:ext cx="525145" cy="616585"/>
            <a:chOff x="2554206" y="1011105"/>
            <a:chExt cx="613055" cy="720187"/>
          </a:xfrm>
          <a:gradFill>
            <a:gsLst>
              <a:gs pos="0">
                <a:srgbClr val="9EE256"/>
              </a:gs>
              <a:gs pos="100000">
                <a:srgbClr val="52762D"/>
              </a:gs>
            </a:gsLst>
            <a:lin ang="4800000" scaled="0"/>
          </a:gradFill>
        </p:grpSpPr>
        <p:sp>
          <p:nvSpPr>
            <p:cNvPr id="705" name="Google Shape;705;p38"/>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6" name="Google Shape;706;p38"/>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7" name="Google Shape;707;p38"/>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14" name="Google Shape;414;p37"/>
          <p:cNvSpPr/>
          <p:nvPr/>
        </p:nvSpPr>
        <p:spPr>
          <a:xfrm>
            <a:off x="4860290" y="3364230"/>
            <a:ext cx="499110" cy="501015"/>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rgbClr val="9EE256"/>
              </a:gs>
              <a:gs pos="100000">
                <a:srgbClr val="52762D"/>
              </a:gs>
            </a:gsLst>
            <a:lin ang="4800000" scaled="0"/>
          </a:grad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
        <p:nvSpPr>
          <p:cNvPr id="20" name="Text"/>
          <p:cNvSpPr txBox="1"/>
          <p:nvPr/>
        </p:nvSpPr>
        <p:spPr>
          <a:xfrm>
            <a:off x="182880" y="1280160"/>
            <a:ext cx="4244975"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Essential parts of saving faith</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Éléments essentiels de la foi salvatrice</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Sehemu muhimu za imani inayookoa</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grpSp>
        <p:nvGrpSpPr>
          <p:cNvPr id="484" name="Google Shape;484;p37"/>
          <p:cNvGrpSpPr/>
          <p:nvPr/>
        </p:nvGrpSpPr>
        <p:grpSpPr>
          <a:xfrm>
            <a:off x="7916545" y="3308985"/>
            <a:ext cx="518160" cy="483870"/>
            <a:chOff x="5975075" y="2327500"/>
            <a:chExt cx="420100" cy="388350"/>
          </a:xfrm>
          <a:gradFill>
            <a:gsLst>
              <a:gs pos="0">
                <a:srgbClr val="9EE256"/>
              </a:gs>
              <a:gs pos="100000">
                <a:srgbClr val="52762D"/>
              </a:gs>
            </a:gsLst>
            <a:lin ang="4800000" scaled="0"/>
          </a:gradFill>
        </p:grpSpPr>
        <p:sp>
          <p:nvSpPr>
            <p:cNvPr id="485" name="Google Shape;485;p3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
          <p:nvSpPr>
            <p:cNvPr id="486" name="Google Shape;486;p3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grpSp>
      <p:sp>
        <p:nvSpPr>
          <p:cNvPr id="109" name="Title"/>
          <p:cNvSpPr txBox="1"/>
          <p:nvPr>
            <p:ph type="ctrTitle"/>
            <p:custDataLst>
              <p:tags r:id="rId1"/>
            </p:custDataLst>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66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saving faith</a:t>
            </a:r>
            <a:endParaRPr lang="en-US" altLang="en-GB" sz="66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2000"/>
                                  </p:stCondLst>
                                  <p:childTnLst>
                                    <p:set>
                                      <p:cBhvr>
                                        <p:cTn id="18" dur="1" fill="hold">
                                          <p:stCondLst>
                                            <p:cond delay="0"/>
                                          </p:stCondLst>
                                        </p:cTn>
                                        <p:tgtEl>
                                          <p:spTgt spid="704"/>
                                        </p:tgtEl>
                                        <p:attrNameLst>
                                          <p:attrName>style.visibility</p:attrName>
                                        </p:attrNameLst>
                                      </p:cBhvr>
                                      <p:to>
                                        <p:strVal val="visible"/>
                                      </p:to>
                                    </p:set>
                                    <p:animEffect transition="in" filter="fade">
                                      <p:cBhvr>
                                        <p:cTn id="19" dur="500"/>
                                        <p:tgtEl>
                                          <p:spTgt spid="70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14"/>
                                        </p:tgtEl>
                                        <p:attrNameLst>
                                          <p:attrName>style.visibility</p:attrName>
                                        </p:attrNameLst>
                                      </p:cBhvr>
                                      <p:to>
                                        <p:strVal val="visible"/>
                                      </p:to>
                                    </p:set>
                                    <p:animEffect transition="in" filter="fade">
                                      <p:cBhvr>
                                        <p:cTn id="23" dur="500"/>
                                        <p:tgtEl>
                                          <p:spTgt spid="414"/>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84"/>
                                        </p:tgtEl>
                                        <p:attrNameLst>
                                          <p:attrName>style.visibility</p:attrName>
                                        </p:attrNameLst>
                                      </p:cBhvr>
                                      <p:to>
                                        <p:strVal val="visible"/>
                                      </p:to>
                                    </p:set>
                                    <p:animEffect transition="in" filter="fade">
                                      <p:cBhvr>
                                        <p:cTn id="27" dur="500"/>
                                        <p:tgtEl>
                                          <p:spTgt spid="484"/>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414" grpId="0" animBg="1"/>
      <p:bldP spid="10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66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notitia</a:t>
            </a:r>
            <a:endParaRPr lang="en-US" altLang="en-GB" sz="66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2" name="Num"/>
          <p:cNvSpPr txBox="1"/>
          <p:nvPr/>
        </p:nvSpPr>
        <p:spPr>
          <a:xfrm>
            <a:off x="107315" y="628015"/>
            <a:ext cx="1706880" cy="3811905"/>
          </a:xfrm>
          <a:prstGeom prst="rect">
            <a:avLst/>
          </a:prstGeom>
          <a:noFill/>
          <a:ln>
            <a:noFill/>
          </a:ln>
        </p:spPr>
        <p:txBody>
          <a:bodyPr vert="horz"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23900">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rPr>
              <a:t>1</a:t>
            </a:r>
            <a:endParaRPr lang="en-US" altLang="en-GB" sz="23900" i="1">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endParaRPr>
          </a:p>
        </p:txBody>
      </p:sp>
      <p:sp>
        <p:nvSpPr>
          <p:cNvPr id="3" name="Text"/>
          <p:cNvSpPr txBox="1"/>
          <p:nvPr/>
        </p:nvSpPr>
        <p:spPr>
          <a:xfrm>
            <a:off x="182880" y="1280160"/>
            <a:ext cx="603504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The content of faith; the things that we believe.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Le contenu de la foi; les choses auxquelles nous croyons.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M</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audhui</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yaliyo</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ndani</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ya</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imani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mambo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ambayo</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tunaamini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grpSp>
        <p:nvGrpSpPr>
          <p:cNvPr id="704" name="Google Shape;704;p38"/>
          <p:cNvGrpSpPr/>
          <p:nvPr/>
        </p:nvGrpSpPr>
        <p:grpSpPr>
          <a:xfrm>
            <a:off x="6300470" y="1077595"/>
            <a:ext cx="2478405" cy="2910205"/>
            <a:chOff x="2554206" y="1011105"/>
            <a:chExt cx="613055" cy="720187"/>
          </a:xfrm>
          <a:gradFill>
            <a:gsLst>
              <a:gs pos="0">
                <a:srgbClr val="9EE256"/>
              </a:gs>
              <a:gs pos="100000">
                <a:srgbClr val="52762D"/>
              </a:gs>
            </a:gsLst>
            <a:lin ang="4800000" scaled="0"/>
          </a:gradFill>
          <a:effectLst>
            <a:outerShdw blurRad="50800" dist="38100" dir="2700000" algn="tl" rotWithShape="0">
              <a:prstClr val="black">
                <a:alpha val="40000"/>
              </a:prstClr>
            </a:outerShdw>
          </a:effectLst>
        </p:grpSpPr>
        <p:sp>
          <p:nvSpPr>
            <p:cNvPr id="705" name="Google Shape;705;p38"/>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6" name="Google Shape;706;p38"/>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7" name="Google Shape;707;p38"/>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grpFill/>
            <a:ln>
              <a:noFill/>
            </a:ln>
          </p:spPr>
          <p:txBody>
            <a:bodyPr spcFirstLastPara="1" wrap="square" lIns="68575" tIns="34275" rIns="68575" bIns="34275" anchor="t" anchorCtr="0">
              <a:noAutofit/>
            </a:bodyPr>
            <a:p>
              <a:pPr marL="0" marR="0" lvl="0" indent="0" algn="l" rtl="0">
                <a:lnSpc>
                  <a:spcPct val="100000"/>
                </a:lnSpc>
                <a:spcBef>
                  <a:spcPts val="0"/>
                </a:spcBef>
                <a:spcAft>
                  <a:spcPts val="0"/>
                </a:spcAft>
                <a:buClr>
                  <a:schemeClr val="dk1"/>
                </a:buClr>
                <a:buSzPts val="1400"/>
                <a:buFont typeface="Calibri" panose="020F0502020204030204"/>
                <a:buNone/>
              </a:pPr>
              <a:endParaRPr sz="1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66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assensus</a:t>
            </a:r>
            <a:endParaRPr lang="en-US" altLang="en-GB" sz="66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2" name="Num"/>
          <p:cNvSpPr txBox="1"/>
          <p:nvPr/>
        </p:nvSpPr>
        <p:spPr>
          <a:xfrm>
            <a:off x="107315" y="628015"/>
            <a:ext cx="1706880" cy="3811905"/>
          </a:xfrm>
          <a:prstGeom prst="rect">
            <a:avLst/>
          </a:prstGeom>
          <a:noFill/>
          <a:ln>
            <a:noFill/>
          </a:ln>
        </p:spPr>
        <p:txBody>
          <a:bodyPr vert="horz"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23900">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rPr>
              <a:t>2</a:t>
            </a:r>
            <a:endParaRPr lang="en-US" altLang="en-GB" sz="23900">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endParaRPr>
          </a:p>
        </p:txBody>
      </p:sp>
      <p:sp>
        <p:nvSpPr>
          <p:cNvPr id="3" name="Text"/>
          <p:cNvSpPr txBox="1"/>
          <p:nvPr/>
        </p:nvSpPr>
        <p:spPr>
          <a:xfrm>
            <a:off x="182880" y="1280160"/>
            <a:ext cx="603504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Conviction that the content of our faith is true.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Convinction</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que le contenu de notre foi est vrai.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K</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usadiki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kwamba</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yaliyo</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katika</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imani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yetu</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ni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a:solidFill>
                  <a:srgbClr val="002060"/>
                </a:solidFill>
                <a:latin typeface="Tahoma" panose="020B0604030504040204" charset="0"/>
                <a:ea typeface="Tahoma" panose="020B0604030504040204" charset="0"/>
                <a:cs typeface="Tahoma" panose="020B0604030504040204" charset="0"/>
                <a:sym typeface="+mn-ea"/>
              </a:rPr>
              <a:t>kweli</a:t>
            </a:r>
            <a:r>
              <a:rPr lang="en-US" altLang="en-GB" sz="2400" i="1" dirty="0">
                <a:solidFill>
                  <a:srgbClr val="002060"/>
                </a:solidFill>
                <a:latin typeface="Tahoma" panose="020B0604030504040204" charset="0"/>
                <a:ea typeface="Tahoma" panose="020B0604030504040204" charset="0"/>
                <a:cs typeface="Tahoma" panose="020B0604030504040204" charset="0"/>
                <a:sym typeface="+mn-ea"/>
              </a:rPr>
              <a:t>.</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14" name="Google Shape;414;p37"/>
          <p:cNvSpPr/>
          <p:nvPr/>
        </p:nvSpPr>
        <p:spPr>
          <a:xfrm>
            <a:off x="6245860" y="1344295"/>
            <a:ext cx="2540000" cy="2788920"/>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rgbClr val="9EE256"/>
              </a:gs>
              <a:gs pos="100000">
                <a:srgbClr val="52762D"/>
              </a:gs>
            </a:gsLst>
            <a:lin ang="4800000" scaled="0"/>
          </a:gra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66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fiducia</a:t>
            </a:r>
            <a:endParaRPr lang="en-US" altLang="en-GB" sz="66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2" name="Num"/>
          <p:cNvSpPr txBox="1"/>
          <p:nvPr/>
        </p:nvSpPr>
        <p:spPr>
          <a:xfrm>
            <a:off x="107315" y="628015"/>
            <a:ext cx="1706880" cy="3811905"/>
          </a:xfrm>
          <a:prstGeom prst="rect">
            <a:avLst/>
          </a:prstGeom>
          <a:noFill/>
          <a:ln>
            <a:noFill/>
          </a:ln>
        </p:spPr>
        <p:txBody>
          <a:bodyPr vert="horz"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23900">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rPr>
              <a:t>3</a:t>
            </a:r>
            <a:endParaRPr lang="en-US" altLang="en-GB" sz="23900">
              <a:solidFill>
                <a:schemeClr val="accent5">
                  <a:lumMod val="60000"/>
                  <a:lumOff val="40000"/>
                </a:schemeClr>
              </a:solidFill>
              <a:effectLst>
                <a:outerShdw blurRad="50800" dist="38100" dir="2700000" algn="tl" rotWithShape="0">
                  <a:prstClr val="black">
                    <a:alpha val="40000"/>
                  </a:prstClr>
                </a:outerShdw>
              </a:effectLst>
              <a:latin typeface="Impact" panose="020B0806030902050204" charset="0"/>
              <a:ea typeface="Tahoma" panose="020B0604030504040204" charset="0"/>
              <a:cs typeface="Impact" panose="020B0806030902050204" charset="0"/>
              <a:sym typeface="Tahoma" panose="020B0604030504040204" charset="0"/>
            </a:endParaRPr>
          </a:p>
        </p:txBody>
      </p:sp>
      <p:sp>
        <p:nvSpPr>
          <p:cNvPr id="3" name="Text"/>
          <p:cNvSpPr txBox="1"/>
          <p:nvPr/>
        </p:nvSpPr>
        <p:spPr>
          <a:xfrm>
            <a:off x="182880" y="1280160"/>
            <a:ext cx="603504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 Commitment. </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 Engagement.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K</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uamini</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na</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kujiamini</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dirty="0" err="1" smtClean="0">
                <a:solidFill>
                  <a:srgbClr val="002060"/>
                </a:solidFill>
                <a:latin typeface="Tahoma" panose="020B0604030504040204" charset="0"/>
                <a:ea typeface="Tahoma" panose="020B0604030504040204" charset="0"/>
                <a:cs typeface="Tahoma" panose="020B0604030504040204" charset="0"/>
                <a:sym typeface="+mn-ea"/>
              </a:rPr>
              <a:t>mwenyewe</a:t>
            </a:r>
            <a:r>
              <a:rPr lang="en-US" altLang="en-GB" sz="2400" i="1" dirty="0" smtClean="0">
                <a:solidFill>
                  <a:srgbClr val="002060"/>
                </a:solidFill>
                <a:latin typeface="Tahoma" panose="020B0604030504040204" charset="0"/>
                <a:ea typeface="Tahoma" panose="020B0604030504040204" charset="0"/>
                <a:cs typeface="Tahoma" panose="020B0604030504040204" charset="0"/>
                <a:sym typeface="+mn-ea"/>
              </a:rPr>
              <a:t>. </a:t>
            </a: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Kujitolea.</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grpSp>
        <p:nvGrpSpPr>
          <p:cNvPr id="484" name="Google Shape;484;p37"/>
          <p:cNvGrpSpPr/>
          <p:nvPr/>
        </p:nvGrpSpPr>
        <p:grpSpPr>
          <a:xfrm>
            <a:off x="6285230" y="1403985"/>
            <a:ext cx="2266950" cy="2324100"/>
            <a:chOff x="5975075" y="2327500"/>
            <a:chExt cx="420100" cy="388350"/>
          </a:xfrm>
          <a:gradFill>
            <a:gsLst>
              <a:gs pos="0">
                <a:srgbClr val="9EE256"/>
              </a:gs>
              <a:gs pos="100000">
                <a:srgbClr val="52762D"/>
              </a:gs>
            </a:gsLst>
            <a:lin ang="4800000" scaled="0"/>
          </a:gradFill>
          <a:effectLst>
            <a:outerShdw blurRad="50800" dist="38100" dir="2700000" algn="tl" rotWithShape="0">
              <a:prstClr val="black">
                <a:alpha val="40000"/>
              </a:prstClr>
            </a:outerShdw>
          </a:effectLst>
        </p:grpSpPr>
        <p:sp>
          <p:nvSpPr>
            <p:cNvPr id="485" name="Google Shape;485;p3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6" name="Google Shape;486;p3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notitia, assensus, fiducia</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182880" y="1280160"/>
            <a:ext cx="57023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Demons have ‘notitia’ and ‘assensus’. But they do not have ‘fiducia’.</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Les démons ont une « notitia » et un « assensus ». Mais ils n’ont pas de « fiducia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Mashetani wana ‘notitia’ na ‘assensus’. Lakini hawana ‘fiducia’.</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14" name="Google Shape;414;p37"/>
          <p:cNvSpPr/>
          <p:nvPr/>
        </p:nvSpPr>
        <p:spPr>
          <a:xfrm>
            <a:off x="6245860" y="1344295"/>
            <a:ext cx="2540000" cy="2788920"/>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rgbClr val="FE4444"/>
              </a:gs>
              <a:gs pos="100000">
                <a:srgbClr val="832B2B"/>
              </a:gs>
            </a:gsLst>
            <a:lin ang="4800000" scaled="0"/>
          </a:gra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notitia, assensus, fiducia</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182880" y="1280160"/>
            <a:ext cx="57023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True faith produces true works.</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La vraie foi produit de vraies œuvres.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Imani ya kweli huzaa matendo ya kweli.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6" name="Picture 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300470" y="1419860"/>
            <a:ext cx="2457450" cy="2714625"/>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notitia, assensus, fiducia</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182880" y="1280160"/>
            <a:ext cx="57023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True faith produces true repentance.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La vraie foi produit la vraie repentance.</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Imani ya kweli huzaa toba ya kweli.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660515" y="1491615"/>
            <a:ext cx="1573530" cy="2470785"/>
          </a:xfrm>
          <a:prstGeom prst="rect">
            <a:avLst/>
          </a:prstGeom>
          <a:effectLst>
            <a:outerShdw blurRad="50800" dist="38100" dir="2700000" algn="tl" rotWithShape="0">
              <a:prstClr val="black">
                <a:alpha val="40000"/>
              </a:prstClr>
            </a:outerShdw>
          </a:effectLst>
        </p:spPr>
      </p:pic>
      <p:sp>
        <p:nvSpPr>
          <p:cNvPr id="5" name="Num"/>
          <p:cNvSpPr txBox="1"/>
          <p:nvPr>
            <p:custDataLst>
              <p:tags r:id="rId3"/>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8</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6035040" y="1188720"/>
            <a:ext cx="2758440" cy="375920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9</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What is true repentance?</a:t>
            </a:r>
            <a:br>
              <a:rPr lang="en-US" altLang="en-GB" sz="4400"/>
            </a:br>
            <a:r>
              <a:rPr lang="en-US" altLang="en-GB" sz="3200" i="1"/>
              <a:t>Qu'est-ce que la véritable repentance</a:t>
            </a:r>
            <a:r>
              <a:rPr lang="en-US" altLang="en-GB" sz="3200" i="1"/>
              <a:t>?</a:t>
            </a:r>
            <a:br>
              <a:rPr lang="en-US" altLang="en-GB" sz="3200" i="1"/>
            </a:br>
            <a:r>
              <a:rPr lang="en-US" altLang="en-GB" sz="3200" i="1">
                <a:sym typeface="+mn-ea"/>
              </a:rPr>
              <a:t>Toba ya kweli ni nini</a:t>
            </a:r>
            <a:r>
              <a:rPr lang="en-US" altLang="en-GB" sz="3200" i="1">
                <a:sym typeface="+mn-ea"/>
              </a:rPr>
              <a:t>?</a:t>
            </a:r>
            <a:endParaRPr lang="en-US" altLang="en-GB" sz="3200" i="1">
              <a:sym typeface="+mn-ea"/>
            </a:endParaRPr>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3"/>
          <p:cNvSpPr txBox="1"/>
          <p:nvPr>
            <p:ph type="title"/>
          </p:nvPr>
        </p:nvSpPr>
        <p:spPr>
          <a:xfrm>
            <a:off x="365760" y="36576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a:t>Gospel means “Good News”</a:t>
            </a:r>
            <a:endParaRPr lang="en-US" altLang="en-GB"/>
          </a:p>
        </p:txBody>
      </p:sp>
      <p:sp>
        <p:nvSpPr>
          <p:cNvPr id="93" name="Google Shape;93;p13"/>
          <p:cNvSpPr txBox="1"/>
          <p:nvPr>
            <p:ph type="body" idx="2"/>
          </p:nvPr>
        </p:nvSpPr>
        <p:spPr>
          <a:xfrm>
            <a:off x="457200" y="914400"/>
            <a:ext cx="8312150" cy="4010025"/>
          </a:xfrm>
          <a:prstGeom prst="rect">
            <a:avLst/>
          </a:prstGeom>
        </p:spPr>
        <p:txBody>
          <a:bodyPr spcFirstLastPara="1" wrap="square" lIns="0" tIns="0" rIns="0" bIns="0" anchor="t" anchorCtr="0">
            <a:noAutofit/>
          </a:bodyPr>
          <a:lstStyle/>
          <a:p>
            <a:pPr marL="0" lvl="0" indent="0" algn="l" rtl="0">
              <a:spcBef>
                <a:spcPts val="600"/>
              </a:spcBef>
              <a:spcAft>
                <a:spcPts val="600"/>
              </a:spcAft>
              <a:buClr>
                <a:schemeClr val="dk1"/>
              </a:buClr>
              <a:buSzPts val="1100"/>
              <a:buFont typeface="Arial" panose="020B0604020202020204"/>
              <a:buNone/>
            </a:pPr>
            <a:r>
              <a:rPr lang="en-US" sz="2400"/>
              <a:t>Salvation in Jesus Christ includes 1) His death, 2) burial, 3) resurrection, and 4) return for His saints. </a:t>
            </a:r>
            <a:endParaRPr lang="en-US" sz="2400"/>
          </a:p>
          <a:p>
            <a:pPr marL="0" lvl="0" indent="0" algn="l" rtl="0">
              <a:spcBef>
                <a:spcPts val="600"/>
              </a:spcBef>
              <a:spcAft>
                <a:spcPts val="600"/>
              </a:spcAft>
              <a:buClr>
                <a:schemeClr val="dk1"/>
              </a:buClr>
              <a:buSzPts val="1100"/>
              <a:buFont typeface="Arial" panose="020B0604020202020204"/>
              <a:buNone/>
            </a:pPr>
            <a:r>
              <a:rPr lang="en-US" sz="2200" i="1"/>
              <a:t>Le salut en Jésus-Christ comprend 1) sa mort, 2) son enterrement, 3) sa résurrection, et 4) son retour pour ses saints.</a:t>
            </a:r>
            <a:endParaRPr lang="en-US" sz="2200" i="1"/>
          </a:p>
          <a:p>
            <a:pPr marL="0" lvl="0" indent="0" algn="l" rtl="0">
              <a:spcBef>
                <a:spcPts val="600"/>
              </a:spcBef>
              <a:spcAft>
                <a:spcPts val="600"/>
              </a:spcAft>
              <a:buClr>
                <a:schemeClr val="dk1"/>
              </a:buClr>
              <a:buSzPts val="1100"/>
              <a:buFont typeface="Arial" panose="020B0604020202020204"/>
              <a:buNone/>
            </a:pPr>
            <a:r>
              <a:rPr lang="en-US" sz="2200" i="1" dirty="0"/>
              <a:t>Wokovu katika Yesu Kristo unajumuisha 1) kifo chake, 2) kuzikwa, 3) ufufuo, na 4) kurudi kwa watakatifu wake.</a:t>
            </a:r>
            <a:endParaRPr lang="en-US" sz="2200" i="1" dirty="0"/>
          </a:p>
          <a:p>
            <a:pPr marL="0" lvl="0" indent="0" algn="l" rtl="0">
              <a:spcBef>
                <a:spcPts val="600"/>
              </a:spcBef>
              <a:spcAft>
                <a:spcPts val="600"/>
              </a:spcAft>
              <a:buClr>
                <a:schemeClr val="dk1"/>
              </a:buClr>
              <a:buSzPts val="1100"/>
              <a:buFont typeface="Arial" panose="020B0604020202020204"/>
              <a:buNone/>
            </a:pPr>
            <a:endParaRPr lang="en-US" sz="2200" i="1"/>
          </a:p>
          <a:p>
            <a:pPr marL="0" lvl="0" indent="0" algn="ctr" rtl="0">
              <a:spcBef>
                <a:spcPts val="600"/>
              </a:spcBef>
              <a:spcAft>
                <a:spcPts val="600"/>
              </a:spcAft>
              <a:buClr>
                <a:schemeClr val="dk1"/>
              </a:buClr>
              <a:buSzPts val="1100"/>
              <a:buFont typeface="Arial" panose="020B0604020202020204"/>
              <a:buNone/>
            </a:pPr>
            <a:r>
              <a:rPr lang="en-US" sz="2200" b="1" i="1"/>
              <a:t>1 Corinthians 15</a:t>
            </a:r>
            <a:endParaRPr lang="en-US" sz="2200" b="1" i="1"/>
          </a:p>
        </p:txBody>
      </p:sp>
      <p:sp>
        <p:nvSpPr>
          <p:cNvPr id="96" name="Google Shape;96;p13"/>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Num"/>
          <p:cNvSpPr txBox="1"/>
          <p:nvPr>
            <p:custDataLst>
              <p:tags r:id="rId1"/>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1</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animEffect transition="in" filter="fade">
                                      <p:cBhvr>
                                        <p:cTn id="11" dur="500"/>
                                        <p:tgtEl>
                                          <p:spTgt spid="9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animEffect transition="in" filter="fade">
                                      <p:cBhvr>
                                        <p:cTn id="15" dur="500"/>
                                        <p:tgtEl>
                                          <p:spTgt spid="9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animEffect transition="in" filter="fade">
                                      <p:cBhvr>
                                        <p:cTn id="19" dur="500"/>
                                        <p:tgtEl>
                                          <p:spTgt spid="9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660515" y="1491615"/>
            <a:ext cx="1573530" cy="2470785"/>
          </a:xfrm>
          <a:prstGeom prst="rect">
            <a:avLst/>
          </a:prstGeom>
          <a:effectLst>
            <a:outerShdw blurRad="50800" dist="38100" dir="2700000" algn="tl" rotWithShape="0">
              <a:prstClr val="black">
                <a:alpha val="40000"/>
              </a:prstClr>
            </a:outerShdw>
          </a:effectLst>
        </p:spPr>
      </p:pic>
      <p:sp>
        <p:nvSpPr>
          <p:cNvPr id="4" name="Text"/>
          <p:cNvSpPr txBox="1"/>
          <p:nvPr>
            <p:custDataLst>
              <p:tags r:id="rId3"/>
            </p:custDataLst>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Cain?</a:t>
            </a:r>
            <a:b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b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  Genesis 4</a:t>
            </a: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:8-14</a:t>
            </a:r>
            <a:endPar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Esau?</a:t>
            </a: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 </a:t>
            </a:r>
            <a:b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b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 Hebrews 12:15-17</a:t>
            </a:r>
            <a:endPar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Judas?</a:t>
            </a: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 </a:t>
            </a:r>
            <a:b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br>
            <a:r>
              <a:rPr lang="en-US" altLang="en-GB" sz="2800">
                <a:solidFill>
                  <a:srgbClr val="002060"/>
                </a:solidFill>
                <a:latin typeface="Tahoma" panose="020B0604030504040204" charset="0"/>
                <a:ea typeface="Tahoma" panose="020B0604030504040204" charset="0"/>
                <a:cs typeface="Tahoma" panose="020B0604030504040204" charset="0"/>
                <a:sym typeface="Tahoma" panose="020B0604030504040204" charset="0"/>
              </a:rPr>
              <a:t> Matthew 27:3-5</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8" name="Heart 47"/>
          <p:cNvSpPr/>
          <p:nvPr>
            <p:custDataLst>
              <p:tags r:id="rId4"/>
            </p:custDataLst>
          </p:nvPr>
        </p:nvSpPr>
        <p:spPr>
          <a:xfrm>
            <a:off x="7239000" y="2636520"/>
            <a:ext cx="391160" cy="363220"/>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Sight of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Vue du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Mtazamo wa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63845" y="771525"/>
            <a:ext cx="2316480" cy="363728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Sorrow for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Chagrin pour le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Huzuni kwa ajili ya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01665" y="182880"/>
            <a:ext cx="3082290" cy="483997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Confession for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Confession de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Kuungama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01665" y="182880"/>
            <a:ext cx="3082290" cy="483997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Shame for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Honte au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Aibu kwa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01665" y="182880"/>
            <a:ext cx="3082290" cy="483997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Hatred for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La haine du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Kuchukia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01665" y="182880"/>
            <a:ext cx="3082290" cy="483997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sp>
        <p:nvSpPr>
          <p:cNvPr id="1113" name="Google Shape;1113;p40"/>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09" name="Title"/>
          <p:cNvSpPr txBox="1"/>
          <p:nvPr>
            <p:ph type="ctrTitle"/>
          </p:nvPr>
        </p:nvSpPr>
        <p:spPr>
          <a:xfrm>
            <a:off x="457200" y="0"/>
            <a:ext cx="8320405" cy="1371600"/>
          </a:xfrm>
          <a:prstGeom prst="rect">
            <a:avLst/>
          </a:prstGeom>
        </p:spPr>
        <p:txBody>
          <a:bodyPr spcFirstLastPara="1" wrap="square" lIns="0" tIns="0" rIns="0" bIns="0" anchor="t" anchorCtr="0">
            <a:noAutofit/>
          </a:bodyPr>
          <a:p>
            <a:pPr marL="0" lvl="0" indent="0" algn="l"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true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3" name="Text" hidden="1"/>
          <p:cNvSpPr txBox="1"/>
          <p:nvPr/>
        </p:nvSpPr>
        <p:spPr>
          <a:xfrm>
            <a:off x="107315" y="1280160"/>
            <a:ext cx="4533900" cy="350139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0"/>
              </a:spcAft>
              <a:buNone/>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Personal trust and reliance</a:t>
            </a:r>
            <a:endPar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Confiance et confiance personnelles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0"/>
              </a:spcAft>
              <a:buNone/>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Uaminifu na utegemezi wa kibinafsi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4" name="Text"/>
          <p:cNvSpPr txBox="1"/>
          <p:nvPr/>
        </p:nvSpPr>
        <p:spPr>
          <a:xfrm>
            <a:off x="770890" y="1828800"/>
            <a:ext cx="5702300" cy="26625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rtl="0" eaLnBrk="1" fontAlgn="auto" latinLnBrk="0" hangingPunct="1">
              <a:lnSpc>
                <a:spcPct val="100000"/>
              </a:lnSpc>
              <a:spcBef>
                <a:spcPts val="0"/>
              </a:spcBef>
              <a:spcAft>
                <a:spcPts val="1200"/>
              </a:spcAft>
              <a:buNone/>
            </a:pP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Turning from sin</a:t>
            </a:r>
            <a:endPar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Se détourner du péché</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rtl="0" eaLnBrk="1" fontAlgn="auto" latinLnBrk="0" hangingPunct="1">
              <a:lnSpc>
                <a:spcPct val="100000"/>
              </a:lnSpc>
              <a:spcBef>
                <a:spcPts val="0"/>
              </a:spcBef>
              <a:spcAft>
                <a:spcPts val="1200"/>
              </a:spcAft>
              <a:buNone/>
            </a:pPr>
            <a:r>
              <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rPr>
              <a:t>Kugeuka kutoka kwa zambi</a:t>
            </a:r>
            <a:endParaRPr lang="en-US" altLang="en-GB" sz="28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pic>
        <p:nvPicPr>
          <p:cNvPr id="2" name="Picture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01665" y="182880"/>
            <a:ext cx="3082290" cy="483997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pic>
        <p:nvPicPr>
          <p:cNvPr id="5" name="Judas"/>
          <p:cNvPicPr/>
          <p:nvPr>
            <p:custDataLst>
              <p:tags r:id="rId1"/>
            </p:custDataLst>
          </p:nvPr>
        </p:nvPicPr>
        <p:blipFill>
          <a:blip r:embed="rId2"/>
          <a:stretch>
            <a:fillRect/>
          </a:stretch>
        </p:blipFill>
        <p:spPr>
          <a:xfrm>
            <a:off x="367030" y="155575"/>
            <a:ext cx="3657600" cy="4846320"/>
          </a:xfrm>
          <a:prstGeom prst="rect">
            <a:avLst/>
          </a:prstGeom>
          <a:ln>
            <a:solidFill>
              <a:schemeClr val="accent5">
                <a:lumMod val="20000"/>
                <a:lumOff val="80000"/>
              </a:schemeClr>
            </a:solidFill>
          </a:ln>
        </p:spPr>
      </p:pic>
      <p:pic>
        <p:nvPicPr>
          <p:cNvPr id="6" name="Peter"/>
          <p:cNvPicPr/>
          <p:nvPr>
            <p:custDataLst>
              <p:tags r:id="rId3"/>
            </p:custDataLst>
          </p:nvPr>
        </p:nvPicPr>
        <p:blipFill>
          <a:blip r:embed="rId4"/>
          <a:stretch>
            <a:fillRect/>
          </a:stretch>
        </p:blipFill>
        <p:spPr>
          <a:xfrm>
            <a:off x="5120005" y="155575"/>
            <a:ext cx="3657600" cy="4846320"/>
          </a:xfrm>
          <a:prstGeom prst="rect">
            <a:avLst/>
          </a:prstGeom>
          <a:ln>
            <a:solidFill>
              <a:schemeClr val="accent5">
                <a:lumMod val="20000"/>
                <a:lumOff val="80000"/>
              </a:schemeClr>
            </a:solidFill>
          </a:ln>
        </p:spPr>
      </p:pic>
      <p:sp>
        <p:nvSpPr>
          <p:cNvPr id="1113" name="PageNumber"/>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8" name="ShadeJudas"/>
          <p:cNvSpPr/>
          <p:nvPr/>
        </p:nvSpPr>
        <p:spPr>
          <a:xfrm>
            <a:off x="36512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ShadePeter"/>
          <p:cNvSpPr/>
          <p:nvPr/>
        </p:nvSpPr>
        <p:spPr>
          <a:xfrm>
            <a:off x="512000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Title"/>
          <p:cNvSpPr txBox="1"/>
          <p:nvPr>
            <p:ph type="ctrTitle"/>
            <p:custDataLst>
              <p:tags r:id="rId5"/>
            </p:custDataLst>
          </p:nvPr>
        </p:nvSpPr>
        <p:spPr>
          <a:xfrm>
            <a:off x="-5715" y="0"/>
            <a:ext cx="9137650" cy="895985"/>
          </a:xfrm>
          <a:prstGeom prst="rect">
            <a:avLst/>
          </a:prstGeom>
          <a:solidFill>
            <a:schemeClr val="bg1">
              <a:alpha val="47000"/>
            </a:schemeClr>
          </a:solidFill>
        </p:spPr>
        <p:txBody>
          <a:bodyPr spcFirstLastPara="1" wrap="square" lIns="0" tIns="0" rIns="0" bIns="0" anchor="ctr" anchorCtr="0">
            <a:noAutofit/>
          </a:bodyPr>
          <a:p>
            <a:pPr marL="0" lvl="0" indent="0" algn="ctr"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comparing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12" name="Text"/>
          <p:cNvSpPr txBox="1"/>
          <p:nvPr>
            <p:custDataLst>
              <p:tags r:id="rId6"/>
            </p:custDataLst>
          </p:nvPr>
        </p:nvSpPr>
        <p:spPr>
          <a:xfrm>
            <a:off x="376555" y="887730"/>
            <a:ext cx="8401050" cy="39071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defTabSz="0" rtl="0" eaLnBrk="1" fontAlgn="auto" latinLnBrk="0" hangingPunct="1">
              <a:lnSpc>
                <a:spcPct val="100000"/>
              </a:lnSpc>
              <a:spcBef>
                <a:spcPts val="0"/>
              </a:spcBef>
              <a:spcAft>
                <a:spcPts val="0"/>
              </a:spcAft>
              <a:buNone/>
              <a:tabLst>
                <a:tab pos="1828800" algn="ctr"/>
                <a:tab pos="4114800" algn="ctr"/>
                <a:tab pos="6629400" algn="ctr"/>
              </a:tabLst>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Judas</a:t>
            </a: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vs	</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Peter</a:t>
            </a:r>
            <a:b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br>
            <a:endParaRPr lang="en-US" altLang="en-GB" sz="8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Disciple of Jesus	Disciple of Jesus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Warned by Jesus	Warned by Jesus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Betrayed Jesus	Denied Jesus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Wept	Wept</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Ran away	Ran away</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Returned silver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Refused Jesus	Returned to Jesus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Killed himself	Continued living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Went to hell	Went to heaven</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500"/>
                                        <p:tgtEl>
                                          <p:spTgt spid="1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fade">
                                      <p:cBhvr>
                                        <p:cTn id="39" dur="500"/>
                                        <p:tgtEl>
                                          <p:spTgt spid="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Effect transition="in" filter="fade">
                                      <p:cBhvr>
                                        <p:cTn id="44" dur="500"/>
                                        <p:tgtEl>
                                          <p:spTgt spid="1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500"/>
                                        <p:tgtEl>
                                          <p:spTgt spid="1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fade">
                                      <p:cBhvr>
                                        <p:cTn id="54" dur="500"/>
                                        <p:tgtEl>
                                          <p:spTgt spid="1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xEl>
                                              <p:pRg st="8" end="8"/>
                                            </p:txEl>
                                          </p:spTgt>
                                        </p:tgtEl>
                                        <p:attrNameLst>
                                          <p:attrName>style.visibility</p:attrName>
                                        </p:attrNameLst>
                                      </p:cBhvr>
                                      <p:to>
                                        <p:strVal val="visible"/>
                                      </p:to>
                                    </p:set>
                                    <p:animEffect transition="in" filter="fade">
                                      <p:cBhvr>
                                        <p:cTn id="59" dur="500"/>
                                        <p:tgtEl>
                                          <p:spTgt spid="1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xEl>
                                              <p:pRg st="9" end="9"/>
                                            </p:txEl>
                                          </p:spTgt>
                                        </p:tgtEl>
                                        <p:attrNameLst>
                                          <p:attrName>style.visibility</p:attrName>
                                        </p:attrNameLst>
                                      </p:cBhvr>
                                      <p:to>
                                        <p:strVal val="visible"/>
                                      </p:to>
                                    </p:set>
                                    <p:animEffect transition="in" filter="fade">
                                      <p:cBhvr>
                                        <p:cTn id="64"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pic>
        <p:nvPicPr>
          <p:cNvPr id="5" name="Judas"/>
          <p:cNvPicPr/>
          <p:nvPr>
            <p:custDataLst>
              <p:tags r:id="rId1"/>
            </p:custDataLst>
          </p:nvPr>
        </p:nvPicPr>
        <p:blipFill>
          <a:blip r:embed="rId2"/>
          <a:stretch>
            <a:fillRect/>
          </a:stretch>
        </p:blipFill>
        <p:spPr>
          <a:xfrm>
            <a:off x="367030" y="155575"/>
            <a:ext cx="3657600" cy="4846320"/>
          </a:xfrm>
          <a:prstGeom prst="rect">
            <a:avLst/>
          </a:prstGeom>
          <a:ln>
            <a:solidFill>
              <a:schemeClr val="accent5">
                <a:lumMod val="20000"/>
                <a:lumOff val="80000"/>
              </a:schemeClr>
            </a:solidFill>
          </a:ln>
        </p:spPr>
      </p:pic>
      <p:pic>
        <p:nvPicPr>
          <p:cNvPr id="6" name="Peter"/>
          <p:cNvPicPr/>
          <p:nvPr>
            <p:custDataLst>
              <p:tags r:id="rId3"/>
            </p:custDataLst>
          </p:nvPr>
        </p:nvPicPr>
        <p:blipFill>
          <a:blip r:embed="rId4"/>
          <a:stretch>
            <a:fillRect/>
          </a:stretch>
        </p:blipFill>
        <p:spPr>
          <a:xfrm>
            <a:off x="5120005" y="155575"/>
            <a:ext cx="3657600" cy="4846320"/>
          </a:xfrm>
          <a:prstGeom prst="rect">
            <a:avLst/>
          </a:prstGeom>
          <a:ln>
            <a:solidFill>
              <a:schemeClr val="accent5">
                <a:lumMod val="20000"/>
                <a:lumOff val="80000"/>
              </a:schemeClr>
            </a:solidFill>
          </a:ln>
        </p:spPr>
      </p:pic>
      <p:sp>
        <p:nvSpPr>
          <p:cNvPr id="1113" name="PageNumber"/>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8" name="ShadeJudas"/>
          <p:cNvSpPr/>
          <p:nvPr/>
        </p:nvSpPr>
        <p:spPr>
          <a:xfrm>
            <a:off x="36512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ShadePeter"/>
          <p:cNvSpPr/>
          <p:nvPr/>
        </p:nvSpPr>
        <p:spPr>
          <a:xfrm>
            <a:off x="512000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Title"/>
          <p:cNvSpPr txBox="1"/>
          <p:nvPr>
            <p:ph type="ctrTitle"/>
            <p:custDataLst>
              <p:tags r:id="rId5"/>
            </p:custDataLst>
          </p:nvPr>
        </p:nvSpPr>
        <p:spPr>
          <a:xfrm>
            <a:off x="-5715" y="0"/>
            <a:ext cx="9137650" cy="895985"/>
          </a:xfrm>
          <a:prstGeom prst="rect">
            <a:avLst/>
          </a:prstGeom>
          <a:solidFill>
            <a:schemeClr val="bg1">
              <a:alpha val="47000"/>
            </a:schemeClr>
          </a:solidFill>
        </p:spPr>
        <p:txBody>
          <a:bodyPr spcFirstLastPara="1" wrap="square" lIns="0" tIns="0" rIns="0" bIns="0" anchor="ctr" anchorCtr="0">
            <a:noAutofit/>
          </a:bodyPr>
          <a:p>
            <a:pPr marL="0" lvl="0" indent="0" algn="ctr"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comparing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12" name="Text"/>
          <p:cNvSpPr txBox="1"/>
          <p:nvPr>
            <p:custDataLst>
              <p:tags r:id="rId6"/>
            </p:custDataLst>
          </p:nvPr>
        </p:nvSpPr>
        <p:spPr>
          <a:xfrm>
            <a:off x="376555" y="887730"/>
            <a:ext cx="8401050" cy="39071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defTabSz="0" rtl="0" eaLnBrk="1" fontAlgn="auto" latinLnBrk="0" hangingPunct="1">
              <a:lnSpc>
                <a:spcPct val="100000"/>
              </a:lnSpc>
              <a:spcBef>
                <a:spcPts val="0"/>
              </a:spcBef>
              <a:spcAft>
                <a:spcPts val="0"/>
              </a:spcAft>
              <a:buNone/>
              <a:tabLst>
                <a:tab pos="1828800" algn="ctr"/>
                <a:tab pos="4114800" algn="ctr"/>
                <a:tab pos="6629400" algn="ctr"/>
              </a:tabLst>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Judas</a:t>
            </a: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vs	</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Pierre</a:t>
            </a:r>
            <a:b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br>
            <a:endParaRPr lang="en-US" altLang="en-GB" sz="800">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Disciple de Jésus 	Disciple de Jésus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45720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Averti par Jésus 	Averti par Jésus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45720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A trahi Jésus 	A renié Jésus	</a:t>
            </a:r>
            <a:b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b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 pleuré 	A pleuré</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S'est enfui	S'est enfui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 rendu l'argent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 refusé Jésus 	 Est revenu à Jésus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S'est suicidé 	A continué à vivre</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Est allé en enfer 	 Est allé au paradis</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097" name="Shape 1097"/>
        <p:cNvGrpSpPr/>
        <p:nvPr/>
      </p:nvGrpSpPr>
      <p:grpSpPr>
        <a:xfrm>
          <a:off x="0" y="0"/>
          <a:ext cx="0" cy="0"/>
          <a:chOff x="0" y="0"/>
          <a:chExt cx="0" cy="0"/>
        </a:xfrm>
      </p:grpSpPr>
      <p:pic>
        <p:nvPicPr>
          <p:cNvPr id="5" name="Judas"/>
          <p:cNvPicPr/>
          <p:nvPr>
            <p:custDataLst>
              <p:tags r:id="rId1"/>
            </p:custDataLst>
          </p:nvPr>
        </p:nvPicPr>
        <p:blipFill>
          <a:blip r:embed="rId2"/>
          <a:stretch>
            <a:fillRect/>
          </a:stretch>
        </p:blipFill>
        <p:spPr>
          <a:xfrm>
            <a:off x="367030" y="155575"/>
            <a:ext cx="3657600" cy="4846320"/>
          </a:xfrm>
          <a:prstGeom prst="rect">
            <a:avLst/>
          </a:prstGeom>
          <a:ln>
            <a:solidFill>
              <a:schemeClr val="accent5">
                <a:lumMod val="20000"/>
                <a:lumOff val="80000"/>
              </a:schemeClr>
            </a:solidFill>
          </a:ln>
        </p:spPr>
      </p:pic>
      <p:pic>
        <p:nvPicPr>
          <p:cNvPr id="6" name="Peter"/>
          <p:cNvPicPr/>
          <p:nvPr>
            <p:custDataLst>
              <p:tags r:id="rId3"/>
            </p:custDataLst>
          </p:nvPr>
        </p:nvPicPr>
        <p:blipFill>
          <a:blip r:embed="rId4"/>
          <a:stretch>
            <a:fillRect/>
          </a:stretch>
        </p:blipFill>
        <p:spPr>
          <a:xfrm>
            <a:off x="5120005" y="155575"/>
            <a:ext cx="3657600" cy="4846320"/>
          </a:xfrm>
          <a:prstGeom prst="rect">
            <a:avLst/>
          </a:prstGeom>
          <a:ln>
            <a:solidFill>
              <a:schemeClr val="accent5">
                <a:lumMod val="20000"/>
                <a:lumOff val="80000"/>
              </a:schemeClr>
            </a:solidFill>
          </a:ln>
        </p:spPr>
      </p:pic>
      <p:sp>
        <p:nvSpPr>
          <p:cNvPr id="1113" name="PageNumber"/>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8" name="ShadeJudas"/>
          <p:cNvSpPr/>
          <p:nvPr/>
        </p:nvSpPr>
        <p:spPr>
          <a:xfrm>
            <a:off x="36512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ShadePeter"/>
          <p:cNvSpPr/>
          <p:nvPr/>
        </p:nvSpPr>
        <p:spPr>
          <a:xfrm>
            <a:off x="5120005" y="155575"/>
            <a:ext cx="3657600" cy="4846320"/>
          </a:xfrm>
          <a:prstGeom prst="rect">
            <a:avLst/>
          </a:prstGeom>
          <a:solidFill>
            <a:schemeClr val="accent5">
              <a:lumMod val="60000"/>
              <a:lumOff val="40000"/>
              <a:alpha val="7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Title"/>
          <p:cNvSpPr txBox="1"/>
          <p:nvPr>
            <p:ph type="ctrTitle"/>
            <p:custDataLst>
              <p:tags r:id="rId5"/>
            </p:custDataLst>
          </p:nvPr>
        </p:nvSpPr>
        <p:spPr>
          <a:xfrm>
            <a:off x="-5715" y="0"/>
            <a:ext cx="9137650" cy="895985"/>
          </a:xfrm>
          <a:prstGeom prst="rect">
            <a:avLst/>
          </a:prstGeom>
          <a:solidFill>
            <a:schemeClr val="bg1">
              <a:alpha val="47000"/>
            </a:schemeClr>
          </a:solidFill>
        </p:spPr>
        <p:txBody>
          <a:bodyPr spcFirstLastPara="1" wrap="square" lIns="0" tIns="0" rIns="0" bIns="0" anchor="ctr" anchorCtr="0">
            <a:noAutofit/>
          </a:bodyPr>
          <a:p>
            <a:pPr marL="0" lvl="0" indent="0" algn="ctr" rtl="0" eaLnBrk="1" fontAlgn="auto" latinLnBrk="0" hangingPunct="1">
              <a:lnSpc>
                <a:spcPct val="100000"/>
              </a:lnSpc>
              <a:spcBef>
                <a:spcPts val="0"/>
              </a:spcBef>
              <a:spcAft>
                <a:spcPts val="0"/>
              </a:spcAft>
              <a:buNone/>
            </a:pPr>
            <a:r>
              <a:rPr lang="en-US" altLang="en-GB" sz="5400">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rPr>
              <a:t>comparing  repentance</a:t>
            </a:r>
            <a:endParaRPr lang="en-US" altLang="en-GB" sz="5400" i="1">
              <a:solidFill>
                <a:schemeClr val="bg1"/>
              </a:solidFill>
              <a:effectLst>
                <a:outerShdw blurRad="50800" dist="38100" dir="2700000" algn="tl" rotWithShape="0">
                  <a:prstClr val="black">
                    <a:alpha val="40000"/>
                  </a:prstClr>
                </a:outerShdw>
              </a:effectLst>
              <a:latin typeface="Palatino Linotype" panose="02040502050505030304" charset="0"/>
              <a:cs typeface="Palatino Linotype" panose="02040502050505030304" charset="0"/>
            </a:endParaRPr>
          </a:p>
        </p:txBody>
      </p:sp>
      <p:sp>
        <p:nvSpPr>
          <p:cNvPr id="12" name="Text"/>
          <p:cNvSpPr txBox="1"/>
          <p:nvPr>
            <p:custDataLst>
              <p:tags r:id="rId6"/>
            </p:custDataLst>
          </p:nvPr>
        </p:nvSpPr>
        <p:spPr>
          <a:xfrm>
            <a:off x="376555" y="887730"/>
            <a:ext cx="8401050" cy="39071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1pPr>
            <a:lvl2pPr marR="0" lvl="1"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1"/>
              </a:buClr>
              <a:buSzPts val="3000"/>
              <a:buFont typeface="Montserrat" panose="00000500000000000000"/>
              <a:buNone/>
              <a:defRPr sz="3000" b="1" i="0" u="none" strike="noStrike" cap="none">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pPr marL="0" lvl="0" indent="0" algn="l" defTabSz="0" rtl="0" eaLnBrk="1" fontAlgn="auto" latinLnBrk="0" hangingPunct="1">
              <a:lnSpc>
                <a:spcPct val="100000"/>
              </a:lnSpc>
              <a:spcBef>
                <a:spcPts val="0"/>
              </a:spcBef>
              <a:spcAft>
                <a:spcPts val="0"/>
              </a:spcAft>
              <a:buNone/>
              <a:tabLst>
                <a:tab pos="1828800" algn="ctr"/>
                <a:tab pos="4114800" algn="ctr"/>
                <a:tab pos="6629400" algn="ctr"/>
              </a:tabLst>
            </a:pP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Y</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uda</a:t>
            </a: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vs	</a:t>
            </a:r>
            <a:r>
              <a:rPr lang="en-US" altLang="en-GB" sz="3600">
                <a:solidFill>
                  <a:srgbClr val="002060"/>
                </a:solidFill>
                <a:latin typeface="Tahoma" panose="020B0604030504040204" charset="0"/>
                <a:ea typeface="Tahoma" panose="020B0604030504040204" charset="0"/>
                <a:cs typeface="Tahoma" panose="020B0604030504040204" charset="0"/>
                <a:sym typeface="Tahoma" panose="020B0604030504040204" charset="0"/>
              </a:rPr>
              <a:t>Petro</a:t>
            </a:r>
            <a:b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br>
            <a:r>
              <a:rPr lang="en-US" altLang="en-GB" sz="3200">
                <a:solidFill>
                  <a:srgbClr val="002060"/>
                </a:solidFill>
                <a:latin typeface="Tahoma" panose="020B0604030504040204" charset="0"/>
                <a:ea typeface="Tahoma" panose="020B0604030504040204" charset="0"/>
                <a:cs typeface="Tahoma" panose="020B0604030504040204" charset="0"/>
                <a:sym typeface="Tahoma" panose="020B0604030504040204" charset="0"/>
              </a:rPr>
              <a:t>	</a:t>
            </a: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Mwanafunzi wa Yesu 		Mwanafunzi wa Yesu</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Kuonywa na Yesu 	Kuonywa na Yesu</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Alimsaliti Yesu  	Alimkana Yesu</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Alilia  	Alilia</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Akakimbia 	Akakimbia</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Alirudisha FeZa  	-</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Alikataa Yesu 	Alimurudilia Yesu</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Alijiuwa  	Aliendelea kuishi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a:p>
            <a:pPr marL="0" lvl="0" indent="0" algn="l" defTabSz="0" rtl="0" eaLnBrk="1" fontAlgn="auto" latinLnBrk="0" hangingPunct="1">
              <a:lnSpc>
                <a:spcPct val="100000"/>
              </a:lnSpc>
              <a:spcBef>
                <a:spcPts val="0"/>
              </a:spcBef>
              <a:spcAft>
                <a:spcPts val="0"/>
              </a:spcAft>
              <a:buNone/>
              <a:tabLst>
                <a:tab pos="1828800" algn="ctr"/>
                <a:tab pos="6629400" algn="ctr"/>
              </a:tabLst>
            </a:pPr>
            <a:r>
              <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rPr>
              <a:t> 	Alikwenda kuzimu 	Alikwenda mbinguni</a:t>
            </a:r>
            <a:endParaRPr lang="en-US" altLang="en-GB" sz="2400" i="1">
              <a:solidFill>
                <a:srgbClr val="002060"/>
              </a:solidFill>
              <a:latin typeface="Tahoma" panose="020B0604030504040204" charset="0"/>
              <a:ea typeface="Tahoma" panose="020B0604030504040204" charset="0"/>
              <a:cs typeface="Tahoma" panose="020B0604030504040204" charset="0"/>
              <a:sym typeface="Tahoma" panose="020B0604030504040204" charset="0"/>
            </a:endParaRPr>
          </a:p>
        </p:txBody>
      </p:sp>
      <p:sp>
        <p:nvSpPr>
          <p:cNvPr id="2" name="Num"/>
          <p:cNvSpPr txBox="1"/>
          <p:nvPr>
            <p:custDataLst>
              <p:tags r:id="rId7"/>
            </p:custDataLst>
          </p:nvPr>
        </p:nvSpPr>
        <p:spPr>
          <a:xfrm>
            <a:off x="391922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9</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3"/>
          <p:cNvSpPr txBox="1"/>
          <p:nvPr>
            <p:ph type="title"/>
          </p:nvPr>
        </p:nvSpPr>
        <p:spPr>
          <a:xfrm>
            <a:off x="365760" y="36576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ltLang="en-GB"/>
              <a:t>Why is it called “Good News”</a:t>
            </a:r>
            <a:endParaRPr lang="en-US" altLang="en-GB"/>
          </a:p>
        </p:txBody>
      </p:sp>
      <p:sp>
        <p:nvSpPr>
          <p:cNvPr id="93" name="Google Shape;93;p13"/>
          <p:cNvSpPr txBox="1"/>
          <p:nvPr>
            <p:ph type="body" idx="2"/>
          </p:nvPr>
        </p:nvSpPr>
        <p:spPr>
          <a:xfrm>
            <a:off x="457200" y="914400"/>
            <a:ext cx="8312150" cy="4010025"/>
          </a:xfrm>
          <a:prstGeom prst="rect">
            <a:avLst/>
          </a:prstGeom>
        </p:spPr>
        <p:txBody>
          <a:bodyPr spcFirstLastPara="1" wrap="square" lIns="0" tIns="0" rIns="0" bIns="0" anchor="t" anchorCtr="0">
            <a:noAutofit/>
          </a:bodyPr>
          <a:lstStyle/>
          <a:p>
            <a:pPr marL="0" lvl="0" indent="0" algn="l" rtl="0">
              <a:spcBef>
                <a:spcPts val="600"/>
              </a:spcBef>
              <a:spcAft>
                <a:spcPts val="600"/>
              </a:spcAft>
              <a:buClr>
                <a:schemeClr val="dk1"/>
              </a:buClr>
              <a:buSzPts val="1100"/>
              <a:buFont typeface="Arial" panose="020B0604020202020204"/>
              <a:buNone/>
            </a:pPr>
            <a:r>
              <a:rPr lang="en-US" sz="2400"/>
              <a:t>To understand the Good News, we must first understand the Bad News</a:t>
            </a:r>
            <a:endParaRPr lang="en-US" sz="2400"/>
          </a:p>
          <a:p>
            <a:pPr marL="0" lvl="0" indent="0" algn="l" rtl="0">
              <a:spcBef>
                <a:spcPts val="600"/>
              </a:spcBef>
              <a:spcAft>
                <a:spcPts val="600"/>
              </a:spcAft>
              <a:buClr>
                <a:schemeClr val="dk1"/>
              </a:buClr>
              <a:buSzPts val="1100"/>
              <a:buFont typeface="Arial" panose="020B0604020202020204"/>
              <a:buNone/>
            </a:pPr>
            <a:r>
              <a:rPr lang="en-US" sz="2200" i="1"/>
              <a:t>Pour comprendre la Bonne Nouvelle, il faut d’abord comprendre la Mauvaise Nouvelle</a:t>
            </a:r>
            <a:endParaRPr lang="en-US" sz="2200" i="1"/>
          </a:p>
          <a:p>
            <a:pPr marL="0" lvl="0" indent="0" algn="l" rtl="0">
              <a:spcBef>
                <a:spcPts val="600"/>
              </a:spcBef>
              <a:spcAft>
                <a:spcPts val="600"/>
              </a:spcAft>
              <a:buClr>
                <a:schemeClr val="dk1"/>
              </a:buClr>
              <a:buSzPts val="1100"/>
              <a:buFont typeface="Arial" panose="020B0604020202020204"/>
              <a:buNone/>
            </a:pPr>
            <a:r>
              <a:rPr lang="en-US" sz="2200" i="1"/>
              <a:t>Ili kuelewa Habari Njema, ni lazima kwanza tuelewe Habari Mbaya</a:t>
            </a:r>
            <a:endParaRPr lang="en-US" sz="2200" i="1"/>
          </a:p>
        </p:txBody>
      </p:sp>
      <p:sp>
        <p:nvSpPr>
          <p:cNvPr id="96" name="Google Shape;96;p13"/>
          <p:cNvSpPr txBox="1"/>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animEffect transition="in" filter="fade">
                                      <p:cBhvr>
                                        <p:cTn id="11" dur="500"/>
                                        <p:tgtEl>
                                          <p:spTgt spid="9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animEffect transition="in" filter="fade">
                                      <p:cBhvr>
                                        <p:cTn id="15" dur="500"/>
                                        <p:tgtEl>
                                          <p:spTgt spid="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2" name="Num"/>
          <p:cNvSpPr txBox="1"/>
          <p:nvPr/>
        </p:nvSpPr>
        <p:spPr>
          <a:xfrm>
            <a:off x="3471545" y="1188720"/>
            <a:ext cx="5321935" cy="383032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r" rtl="0">
              <a:spcBef>
                <a:spcPts val="0"/>
              </a:spcBef>
              <a:spcAft>
                <a:spcPts val="0"/>
              </a:spcAft>
              <a:buNone/>
            </a:pPr>
            <a:r>
              <a:rPr lang="en-US" altLang="en-GB" sz="34400">
                <a:solidFill>
                  <a:schemeClr val="accent1"/>
                </a:solidFill>
                <a:effectLst>
                  <a:outerShdw blurRad="50800" dist="38100" dir="2700000" algn="tl" rotWithShape="0">
                    <a:prstClr val="black">
                      <a:alpha val="40000"/>
                    </a:prstClr>
                  </a:outerShdw>
                </a:effectLst>
              </a:rPr>
              <a:t>10</a:t>
            </a:r>
            <a:endParaRPr lang="en-US" altLang="en-GB" sz="34400">
              <a:solidFill>
                <a:schemeClr val="accent1"/>
              </a:solidFill>
              <a:effectLst>
                <a:outerShdw blurRad="50800" dist="38100" dir="2700000" algn="tl" rotWithShape="0">
                  <a:prstClr val="black">
                    <a:alpha val="40000"/>
                  </a:prstClr>
                </a:outerShdw>
              </a:effectLst>
            </a:endParaRPr>
          </a:p>
        </p:txBody>
      </p:sp>
      <p:sp>
        <p:nvSpPr>
          <p:cNvPr id="109" name="Title"/>
          <p:cNvSpPr txBox="1"/>
          <p:nvPr>
            <p:ph type="ctrTitle"/>
          </p:nvPr>
        </p:nvSpPr>
        <p:spPr>
          <a:xfrm>
            <a:off x="365760" y="914400"/>
            <a:ext cx="8717280" cy="2941955"/>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altLang="en-GB" sz="4400"/>
              <a:t>How does Jesus remove my sin?</a:t>
            </a:r>
            <a:br>
              <a:rPr lang="en-US" altLang="en-GB" sz="4400"/>
            </a:br>
            <a:r>
              <a:rPr lang="en-US" altLang="en-GB" sz="3200" i="1"/>
              <a:t>Comment Jésus enlève-t-il mon péché ?</a:t>
            </a:r>
            <a:br>
              <a:rPr lang="en-US" altLang="en-GB" sz="3200" i="1"/>
            </a:br>
            <a:r>
              <a:rPr lang="en-US" altLang="en-GB" sz="3200" i="1">
                <a:sym typeface="+mn-ea"/>
              </a:rPr>
              <a:t>Yesu anaondoaje zambi yangu?</a:t>
            </a:r>
            <a:endParaRPr lang="en-US" altLang="en-GB" sz="3200" i="1"/>
          </a:p>
        </p:txBody>
      </p:sp>
      <p:sp>
        <p:nvSpPr>
          <p:cNvPr id="110" name="Text" hidden="1"/>
          <p:cNvSpPr txBox="1"/>
          <p:nvPr>
            <p:ph type="subTitle" idx="1"/>
          </p:nvPr>
        </p:nvSpPr>
        <p:spPr>
          <a:xfrm>
            <a:off x="685800" y="3146425"/>
            <a:ext cx="8395970" cy="1906905"/>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a:t>Appears 90+ times in the Bible</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Substitutionary Atonement</a:t>
            </a:r>
            <a:endParaRPr lang="en-US" altLang="en-GB">
              <a:latin typeface="Arial" panose="020B0604020202020204" pitchFamily="34" charset="0"/>
              <a:cs typeface="Arial" panose="020B0604020202020204" pitchFamily="34" charset="0"/>
            </a:endParaRPr>
          </a:p>
        </p:txBody>
      </p:sp>
      <p:sp>
        <p:nvSpPr>
          <p:cNvPr id="7" name="G"/>
          <p:cNvSpPr/>
          <p:nvPr/>
        </p:nvSpPr>
        <p:spPr>
          <a:xfrm flipH="1">
            <a:off x="8359775" y="134620"/>
            <a:ext cx="791845" cy="4907280"/>
          </a:xfrm>
          <a:custGeom>
            <a:avLst/>
            <a:gdLst/>
            <a:ahLst/>
            <a:cxnLst>
              <a:cxn ang="3">
                <a:pos x="hc" y="t"/>
              </a:cxn>
              <a:cxn ang="cd2">
                <a:pos x="l" y="vc"/>
              </a:cxn>
              <a:cxn ang="cd4">
                <a:pos x="hc" y="b"/>
              </a:cxn>
              <a:cxn ang="0">
                <a:pos x="r" y="vc"/>
              </a:cxn>
            </a:cxnLst>
            <a:rect l="l" t="t" r="r" b="b"/>
            <a:pathLst>
              <a:path w="1247" h="4984">
                <a:moveTo>
                  <a:pt x="0" y="0"/>
                </a:moveTo>
                <a:lnTo>
                  <a:pt x="10" y="1"/>
                </a:lnTo>
                <a:cubicBezTo>
                  <a:pt x="699" y="68"/>
                  <a:pt x="1247" y="1157"/>
                  <a:pt x="1247" y="2492"/>
                </a:cubicBezTo>
                <a:cubicBezTo>
                  <a:pt x="1247" y="3827"/>
                  <a:pt x="699" y="4917"/>
                  <a:pt x="10" y="4983"/>
                </a:cubicBezTo>
                <a:lnTo>
                  <a:pt x="0" y="4984"/>
                </a:lnTo>
                <a:lnTo>
                  <a:pt x="0" y="0"/>
                </a:lnTo>
                <a:close/>
              </a:path>
            </a:pathLst>
          </a:cu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grpSp>
        <p:nvGrpSpPr>
          <p:cNvPr id="52" name="A&amp;E Red"/>
          <p:cNvGrpSpPr/>
          <p:nvPr/>
        </p:nvGrpSpPr>
        <p:grpSpPr>
          <a:xfrm>
            <a:off x="250825" y="948055"/>
            <a:ext cx="2743200" cy="3723640"/>
            <a:chOff x="9240" y="1493"/>
            <a:chExt cx="4320" cy="5864"/>
          </a:xfrm>
        </p:grpSpPr>
        <p:pic>
          <p:nvPicPr>
            <p:cNvPr id="10" name="Picture 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19" name="Cross"/>
          <p:cNvSpPr/>
          <p:nvPr/>
        </p:nvSpPr>
        <p:spPr>
          <a:xfrm rot="16200000">
            <a:off x="2325370" y="1419860"/>
            <a:ext cx="3572510" cy="2620010"/>
          </a:xfrm>
          <a:custGeom>
            <a:avLst/>
            <a:gdLst/>
            <a:ahLst/>
            <a:cxnLst>
              <a:cxn ang="3">
                <a:pos x="hc" y="t"/>
              </a:cxn>
              <a:cxn ang="cd2">
                <a:pos x="l" y="vc"/>
              </a:cxn>
              <a:cxn ang="cd4">
                <a:pos x="hc" y="b"/>
              </a:cxn>
              <a:cxn ang="0">
                <a:pos x="r" y="vc"/>
              </a:cxn>
            </a:cxnLst>
            <a:rect l="l" t="t" r="r" b="b"/>
            <a:pathLst>
              <a:path w="5330" h="4126">
                <a:moveTo>
                  <a:pt x="3651" y="0"/>
                </a:moveTo>
                <a:lnTo>
                  <a:pt x="4218" y="0"/>
                </a:lnTo>
                <a:lnTo>
                  <a:pt x="4218" y="1780"/>
                </a:lnTo>
                <a:lnTo>
                  <a:pt x="5330" y="1780"/>
                </a:lnTo>
                <a:lnTo>
                  <a:pt x="5330" y="2347"/>
                </a:lnTo>
                <a:lnTo>
                  <a:pt x="4218" y="2347"/>
                </a:lnTo>
                <a:lnTo>
                  <a:pt x="4218" y="4126"/>
                </a:lnTo>
                <a:lnTo>
                  <a:pt x="3651" y="4126"/>
                </a:lnTo>
                <a:lnTo>
                  <a:pt x="3651" y="2347"/>
                </a:lnTo>
                <a:lnTo>
                  <a:pt x="0" y="2347"/>
                </a:lnTo>
                <a:lnTo>
                  <a:pt x="0" y="1780"/>
                </a:lnTo>
                <a:lnTo>
                  <a:pt x="3651" y="1780"/>
                </a:lnTo>
                <a:lnTo>
                  <a:pt x="3651" y="0"/>
                </a:lnTo>
                <a:close/>
              </a:path>
            </a:pathLst>
          </a:custGeom>
          <a:gradFill>
            <a:gsLst>
              <a:gs pos="59000">
                <a:schemeClr val="accent5">
                  <a:lumMod val="50000"/>
                </a:schemeClr>
              </a:gs>
              <a:gs pos="33000">
                <a:srgbClr val="493C14"/>
              </a:gs>
            </a:gsLst>
            <a:lin ang="19740000" scaled="0"/>
          </a:gra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pic>
        <p:nvPicPr>
          <p:cNvPr id="26" name="FireMan" descr="FIre"/>
          <p:cNvPicPr>
            <a:picLocks noChangeAspect="1"/>
          </p:cNvPicPr>
          <p:nvPr/>
        </p:nvPicPr>
        <p:blipFill>
          <a:blip r:embed="rId3"/>
          <a:stretch>
            <a:fillRect/>
          </a:stretch>
        </p:blipFill>
        <p:spPr>
          <a:xfrm>
            <a:off x="6372225" y="3653790"/>
            <a:ext cx="3152775" cy="1273175"/>
          </a:xfrm>
          <a:prstGeom prst="rect">
            <a:avLst/>
          </a:prstGeom>
        </p:spPr>
      </p:pic>
      <p:pic>
        <p:nvPicPr>
          <p:cNvPr id="27" name="FireCross" descr="FIre"/>
          <p:cNvPicPr>
            <a:picLocks noChangeAspect="1"/>
          </p:cNvPicPr>
          <p:nvPr/>
        </p:nvPicPr>
        <p:blipFill>
          <a:blip r:embed="rId3"/>
          <a:stretch>
            <a:fillRect/>
          </a:stretch>
        </p:blipFill>
        <p:spPr>
          <a:xfrm>
            <a:off x="6443980" y="3620135"/>
            <a:ext cx="3152775" cy="1273175"/>
          </a:xfrm>
          <a:prstGeom prst="rect">
            <a:avLst/>
          </a:prstGeom>
        </p:spPr>
      </p:pic>
      <p:grpSp>
        <p:nvGrpSpPr>
          <p:cNvPr id="4" name="JOn Cross"/>
          <p:cNvGrpSpPr/>
          <p:nvPr/>
        </p:nvGrpSpPr>
        <p:grpSpPr>
          <a:xfrm>
            <a:off x="5075555" y="699135"/>
            <a:ext cx="2551430" cy="3684270"/>
            <a:chOff x="7767" y="1101"/>
            <a:chExt cx="4018" cy="5802"/>
          </a:xfrm>
        </p:grpSpPr>
        <p:grpSp>
          <p:nvGrpSpPr>
            <p:cNvPr id="25" name="JCross"/>
            <p:cNvGrpSpPr/>
            <p:nvPr/>
          </p:nvGrpSpPr>
          <p:grpSpPr>
            <a:xfrm>
              <a:off x="7767" y="1399"/>
              <a:ext cx="4018" cy="5504"/>
              <a:chOff x="7767" y="1486"/>
              <a:chExt cx="4018" cy="5504"/>
            </a:xfrm>
          </p:grpSpPr>
          <p:pic>
            <p:nvPicPr>
              <p:cNvPr id="21" name="Picture 20"/>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7767" y="1486"/>
                <a:ext cx="4019" cy="5504"/>
              </a:xfrm>
              <a:prstGeom prst="rect">
                <a:avLst/>
              </a:prstGeom>
            </p:spPr>
          </p:pic>
          <p:sp>
            <p:nvSpPr>
              <p:cNvPr id="24" name="Heart 23"/>
              <p:cNvSpPr/>
              <p:nvPr>
                <p:custDataLst>
                  <p:tags r:id="rId7"/>
                </p:custDataLst>
              </p:nvPr>
            </p:nvSpPr>
            <p:spPr>
              <a:xfrm>
                <a:off x="9696" y="3371"/>
                <a:ext cx="522" cy="486"/>
              </a:xfrm>
              <a:prstGeom prst="heart">
                <a:avLst/>
              </a:prstGeom>
              <a:gradFill>
                <a:gsLst>
                  <a:gs pos="0">
                    <a:srgbClr val="FECF40"/>
                  </a:gs>
                  <a:gs pos="100000">
                    <a:srgbClr val="846C21"/>
                  </a:gs>
                </a:gsLst>
                <a:lin ang="19740000" scaled="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3" name="Freeform 2"/>
            <p:cNvSpPr/>
            <p:nvPr>
              <p:custDataLst>
                <p:tags r:id="rId8"/>
              </p:custDataLst>
            </p:nvPr>
          </p:nvSpPr>
          <p:spPr>
            <a:xfrm flipH="1">
              <a:off x="9416" y="1101"/>
              <a:ext cx="720" cy="429"/>
            </a:xfrm>
            <a:custGeom>
              <a:avLst/>
              <a:gdLst>
                <a:gd name="connsiteX0" fmla="*/ 374 w 720"/>
                <a:gd name="connsiteY0" fmla="*/ 0 h 429"/>
                <a:gd name="connsiteX1" fmla="*/ 469 w 720"/>
                <a:gd name="connsiteY1" fmla="*/ 207 h 429"/>
                <a:gd name="connsiteX2" fmla="*/ 584 w 720"/>
                <a:gd name="connsiteY2" fmla="*/ 119 h 429"/>
                <a:gd name="connsiteX3" fmla="*/ 589 w 720"/>
                <a:gd name="connsiteY3" fmla="*/ 111 h 429"/>
                <a:gd name="connsiteX4" fmla="*/ 662 w 720"/>
                <a:gd name="connsiteY4" fmla="*/ 209 h 429"/>
                <a:gd name="connsiteX5" fmla="*/ 717 w 720"/>
                <a:gd name="connsiteY5" fmla="*/ 193 h 429"/>
                <a:gd name="connsiteX6" fmla="*/ 720 w 720"/>
                <a:gd name="connsiteY6" fmla="*/ 190 h 429"/>
                <a:gd name="connsiteX7" fmla="*/ 636 w 720"/>
                <a:gd name="connsiteY7" fmla="*/ 425 h 429"/>
                <a:gd name="connsiteX8" fmla="*/ 361 w 720"/>
                <a:gd name="connsiteY8" fmla="*/ 429 h 429"/>
                <a:gd name="connsiteX9" fmla="*/ 361 w 720"/>
                <a:gd name="connsiteY9" fmla="*/ 429 h 429"/>
                <a:gd name="connsiteX10" fmla="*/ 360 w 720"/>
                <a:gd name="connsiteY10" fmla="*/ 429 h 429"/>
                <a:gd name="connsiteX11" fmla="*/ 359 w 720"/>
                <a:gd name="connsiteY11" fmla="*/ 429 h 429"/>
                <a:gd name="connsiteX12" fmla="*/ 359 w 720"/>
                <a:gd name="connsiteY12" fmla="*/ 429 h 429"/>
                <a:gd name="connsiteX13" fmla="*/ 83 w 720"/>
                <a:gd name="connsiteY13" fmla="*/ 425 h 429"/>
                <a:gd name="connsiteX14" fmla="*/ 0 w 720"/>
                <a:gd name="connsiteY14" fmla="*/ 190 h 429"/>
                <a:gd name="connsiteX15" fmla="*/ 3 w 720"/>
                <a:gd name="connsiteY15" fmla="*/ 193 h 429"/>
                <a:gd name="connsiteX16" fmla="*/ 58 w 720"/>
                <a:gd name="connsiteY16" fmla="*/ 209 h 429"/>
                <a:gd name="connsiteX17" fmla="*/ 131 w 720"/>
                <a:gd name="connsiteY17" fmla="*/ 111 h 429"/>
                <a:gd name="connsiteX18" fmla="*/ 136 w 720"/>
                <a:gd name="connsiteY18" fmla="*/ 119 h 429"/>
                <a:gd name="connsiteX19" fmla="*/ 251 w 720"/>
                <a:gd name="connsiteY19" fmla="*/ 207 h 429"/>
                <a:gd name="connsiteX20" fmla="*/ 346 w 720"/>
                <a:gd name="connsiteY20" fmla="*/ 0 h 429"/>
                <a:gd name="connsiteX21" fmla="*/ 374 w 720"/>
                <a:gd name="connsiteY21" fmla="*/ 0 h 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 h="429">
                  <a:moveTo>
                    <a:pt x="374" y="0"/>
                  </a:moveTo>
                  <a:cubicBezTo>
                    <a:pt x="389" y="132"/>
                    <a:pt x="431" y="178"/>
                    <a:pt x="469" y="207"/>
                  </a:cubicBezTo>
                  <a:cubicBezTo>
                    <a:pt x="506" y="235"/>
                    <a:pt x="558" y="177"/>
                    <a:pt x="584" y="119"/>
                  </a:cubicBezTo>
                  <a:lnTo>
                    <a:pt x="589" y="111"/>
                  </a:lnTo>
                  <a:cubicBezTo>
                    <a:pt x="613" y="144"/>
                    <a:pt x="619" y="188"/>
                    <a:pt x="662" y="209"/>
                  </a:cubicBezTo>
                  <a:cubicBezTo>
                    <a:pt x="680" y="218"/>
                    <a:pt x="700" y="205"/>
                    <a:pt x="717" y="193"/>
                  </a:cubicBezTo>
                  <a:lnTo>
                    <a:pt x="720" y="190"/>
                  </a:lnTo>
                  <a:lnTo>
                    <a:pt x="636" y="425"/>
                  </a:lnTo>
                  <a:lnTo>
                    <a:pt x="361" y="429"/>
                  </a:lnTo>
                  <a:lnTo>
                    <a:pt x="361" y="429"/>
                  </a:lnTo>
                  <a:lnTo>
                    <a:pt x="360" y="429"/>
                  </a:lnTo>
                  <a:lnTo>
                    <a:pt x="359" y="429"/>
                  </a:lnTo>
                  <a:lnTo>
                    <a:pt x="359" y="429"/>
                  </a:lnTo>
                  <a:lnTo>
                    <a:pt x="83" y="425"/>
                  </a:lnTo>
                  <a:lnTo>
                    <a:pt x="0" y="190"/>
                  </a:lnTo>
                  <a:lnTo>
                    <a:pt x="3" y="193"/>
                  </a:lnTo>
                  <a:cubicBezTo>
                    <a:pt x="20" y="205"/>
                    <a:pt x="40" y="218"/>
                    <a:pt x="58" y="209"/>
                  </a:cubicBezTo>
                  <a:cubicBezTo>
                    <a:pt x="101" y="188"/>
                    <a:pt x="107" y="144"/>
                    <a:pt x="131" y="111"/>
                  </a:cubicBezTo>
                  <a:lnTo>
                    <a:pt x="136" y="119"/>
                  </a:lnTo>
                  <a:cubicBezTo>
                    <a:pt x="162" y="177"/>
                    <a:pt x="214" y="235"/>
                    <a:pt x="251" y="207"/>
                  </a:cubicBezTo>
                  <a:cubicBezTo>
                    <a:pt x="289" y="178"/>
                    <a:pt x="331" y="132"/>
                    <a:pt x="346" y="0"/>
                  </a:cubicBezTo>
                  <a:lnTo>
                    <a:pt x="374" y="0"/>
                  </a:lnTo>
                  <a:close/>
                </a:path>
              </a:pathLst>
            </a:custGeom>
            <a:gradFill>
              <a:gsLst>
                <a:gs pos="0">
                  <a:srgbClr val="FECF40"/>
                </a:gs>
                <a:gs pos="100000">
                  <a:srgbClr val="846C21"/>
                </a:gs>
              </a:gsLst>
              <a:lin ang="19740000" scaled="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JIncarnate"/>
          <p:cNvGrpSpPr/>
          <p:nvPr/>
        </p:nvGrpSpPr>
        <p:grpSpPr>
          <a:xfrm>
            <a:off x="7872095" y="621665"/>
            <a:ext cx="1451610" cy="3761105"/>
            <a:chOff x="12397" y="979"/>
            <a:chExt cx="2286" cy="5923"/>
          </a:xfrm>
        </p:grpSpPr>
        <p:grpSp>
          <p:nvGrpSpPr>
            <p:cNvPr id="16" name="JIncarnate"/>
            <p:cNvGrpSpPr/>
            <p:nvPr/>
          </p:nvGrpSpPr>
          <p:grpSpPr>
            <a:xfrm>
              <a:off x="12397" y="1238"/>
              <a:ext cx="2286" cy="5665"/>
              <a:chOff x="6860" y="1084"/>
              <a:chExt cx="2484" cy="6610"/>
            </a:xfrm>
          </p:grpSpPr>
          <p:grpSp>
            <p:nvGrpSpPr>
              <p:cNvPr id="474" name="Google Shape;474;p37"/>
              <p:cNvGrpSpPr/>
              <p:nvPr/>
            </p:nvGrpSpPr>
            <p:grpSpPr>
              <a:xfrm>
                <a:off x="6860" y="1084"/>
                <a:ext cx="2484" cy="6611"/>
                <a:chOff x="3386850" y="2264625"/>
                <a:chExt cx="203950" cy="509250"/>
              </a:xfrm>
              <a:gradFill>
                <a:gsLst>
                  <a:gs pos="0">
                    <a:srgbClr val="FECF40"/>
                  </a:gs>
                  <a:gs pos="100000">
                    <a:srgbClr val="846C21"/>
                  </a:gs>
                </a:gsLst>
                <a:lin ang="19740000" scaled="0"/>
              </a:gradFill>
            </p:grpSpPr>
            <p:sp>
              <p:nvSpPr>
                <p:cNvPr id="475" name="Google Shape;475;p37"/>
                <p:cNvSpPr/>
                <p:nvPr>
                  <p:custDataLst>
                    <p:tags r:id="rId9"/>
                  </p:custDataLst>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cmpd="sng">
                  <a:solidFill>
                    <a:schemeClr val="bg1"/>
                  </a:solidFill>
                  <a:prstDash val="solid"/>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
              <p:nvSpPr>
                <p:cNvPr id="476" name="Google Shape;476;p37"/>
                <p:cNvSpPr/>
                <p:nvPr>
                  <p:custDataLst>
                    <p:tags r:id="rId10"/>
                  </p:custDataLst>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cmpd="sng">
                  <a:solidFill>
                    <a:schemeClr val="bg1"/>
                  </a:solidFill>
                  <a:prstDash val="solid"/>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grpSp>
          <p:sp>
            <p:nvSpPr>
              <p:cNvPr id="15" name="Heart 14"/>
              <p:cNvSpPr/>
              <p:nvPr>
                <p:custDataLst>
                  <p:tags r:id="rId11"/>
                </p:custDataLst>
              </p:nvPr>
            </p:nvSpPr>
            <p:spPr>
              <a:xfrm>
                <a:off x="7984" y="3570"/>
                <a:ext cx="567" cy="567"/>
              </a:xfrm>
              <a:prstGeom prst="heart">
                <a:avLst/>
              </a:prstGeom>
              <a:gradFill>
                <a:gsLst>
                  <a:gs pos="0">
                    <a:srgbClr val="FECF40"/>
                  </a:gs>
                  <a:gs pos="100000">
                    <a:srgbClr val="846C21"/>
                  </a:gs>
                </a:gsLst>
                <a:lin ang="19740000" scaled="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5" name="Freeform 4"/>
            <p:cNvSpPr/>
            <p:nvPr>
              <p:custDataLst>
                <p:tags r:id="rId12"/>
              </p:custDataLst>
            </p:nvPr>
          </p:nvSpPr>
          <p:spPr>
            <a:xfrm flipH="1">
              <a:off x="13180" y="979"/>
              <a:ext cx="720" cy="429"/>
            </a:xfrm>
            <a:custGeom>
              <a:avLst/>
              <a:gdLst>
                <a:gd name="connsiteX0" fmla="*/ 374 w 720"/>
                <a:gd name="connsiteY0" fmla="*/ 0 h 429"/>
                <a:gd name="connsiteX1" fmla="*/ 469 w 720"/>
                <a:gd name="connsiteY1" fmla="*/ 207 h 429"/>
                <a:gd name="connsiteX2" fmla="*/ 584 w 720"/>
                <a:gd name="connsiteY2" fmla="*/ 119 h 429"/>
                <a:gd name="connsiteX3" fmla="*/ 589 w 720"/>
                <a:gd name="connsiteY3" fmla="*/ 111 h 429"/>
                <a:gd name="connsiteX4" fmla="*/ 662 w 720"/>
                <a:gd name="connsiteY4" fmla="*/ 209 h 429"/>
                <a:gd name="connsiteX5" fmla="*/ 717 w 720"/>
                <a:gd name="connsiteY5" fmla="*/ 193 h 429"/>
                <a:gd name="connsiteX6" fmla="*/ 720 w 720"/>
                <a:gd name="connsiteY6" fmla="*/ 190 h 429"/>
                <a:gd name="connsiteX7" fmla="*/ 636 w 720"/>
                <a:gd name="connsiteY7" fmla="*/ 425 h 429"/>
                <a:gd name="connsiteX8" fmla="*/ 361 w 720"/>
                <a:gd name="connsiteY8" fmla="*/ 429 h 429"/>
                <a:gd name="connsiteX9" fmla="*/ 361 w 720"/>
                <a:gd name="connsiteY9" fmla="*/ 429 h 429"/>
                <a:gd name="connsiteX10" fmla="*/ 360 w 720"/>
                <a:gd name="connsiteY10" fmla="*/ 429 h 429"/>
                <a:gd name="connsiteX11" fmla="*/ 359 w 720"/>
                <a:gd name="connsiteY11" fmla="*/ 429 h 429"/>
                <a:gd name="connsiteX12" fmla="*/ 359 w 720"/>
                <a:gd name="connsiteY12" fmla="*/ 429 h 429"/>
                <a:gd name="connsiteX13" fmla="*/ 83 w 720"/>
                <a:gd name="connsiteY13" fmla="*/ 425 h 429"/>
                <a:gd name="connsiteX14" fmla="*/ 0 w 720"/>
                <a:gd name="connsiteY14" fmla="*/ 190 h 429"/>
                <a:gd name="connsiteX15" fmla="*/ 3 w 720"/>
                <a:gd name="connsiteY15" fmla="*/ 193 h 429"/>
                <a:gd name="connsiteX16" fmla="*/ 58 w 720"/>
                <a:gd name="connsiteY16" fmla="*/ 209 h 429"/>
                <a:gd name="connsiteX17" fmla="*/ 131 w 720"/>
                <a:gd name="connsiteY17" fmla="*/ 111 h 429"/>
                <a:gd name="connsiteX18" fmla="*/ 136 w 720"/>
                <a:gd name="connsiteY18" fmla="*/ 119 h 429"/>
                <a:gd name="connsiteX19" fmla="*/ 251 w 720"/>
                <a:gd name="connsiteY19" fmla="*/ 207 h 429"/>
                <a:gd name="connsiteX20" fmla="*/ 346 w 720"/>
                <a:gd name="connsiteY20" fmla="*/ 0 h 429"/>
                <a:gd name="connsiteX21" fmla="*/ 374 w 720"/>
                <a:gd name="connsiteY21" fmla="*/ 0 h 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 h="429">
                  <a:moveTo>
                    <a:pt x="374" y="0"/>
                  </a:moveTo>
                  <a:cubicBezTo>
                    <a:pt x="389" y="132"/>
                    <a:pt x="431" y="178"/>
                    <a:pt x="469" y="207"/>
                  </a:cubicBezTo>
                  <a:cubicBezTo>
                    <a:pt x="506" y="235"/>
                    <a:pt x="558" y="177"/>
                    <a:pt x="584" y="119"/>
                  </a:cubicBezTo>
                  <a:lnTo>
                    <a:pt x="589" y="111"/>
                  </a:lnTo>
                  <a:cubicBezTo>
                    <a:pt x="613" y="144"/>
                    <a:pt x="619" y="188"/>
                    <a:pt x="662" y="209"/>
                  </a:cubicBezTo>
                  <a:cubicBezTo>
                    <a:pt x="680" y="218"/>
                    <a:pt x="700" y="205"/>
                    <a:pt x="717" y="193"/>
                  </a:cubicBezTo>
                  <a:lnTo>
                    <a:pt x="720" y="190"/>
                  </a:lnTo>
                  <a:lnTo>
                    <a:pt x="636" y="425"/>
                  </a:lnTo>
                  <a:lnTo>
                    <a:pt x="361" y="429"/>
                  </a:lnTo>
                  <a:lnTo>
                    <a:pt x="361" y="429"/>
                  </a:lnTo>
                  <a:lnTo>
                    <a:pt x="360" y="429"/>
                  </a:lnTo>
                  <a:lnTo>
                    <a:pt x="359" y="429"/>
                  </a:lnTo>
                  <a:lnTo>
                    <a:pt x="359" y="429"/>
                  </a:lnTo>
                  <a:lnTo>
                    <a:pt x="83" y="425"/>
                  </a:lnTo>
                  <a:lnTo>
                    <a:pt x="0" y="190"/>
                  </a:lnTo>
                  <a:lnTo>
                    <a:pt x="3" y="193"/>
                  </a:lnTo>
                  <a:cubicBezTo>
                    <a:pt x="20" y="205"/>
                    <a:pt x="40" y="218"/>
                    <a:pt x="58" y="209"/>
                  </a:cubicBezTo>
                  <a:cubicBezTo>
                    <a:pt x="101" y="188"/>
                    <a:pt x="107" y="144"/>
                    <a:pt x="131" y="111"/>
                  </a:cubicBezTo>
                  <a:lnTo>
                    <a:pt x="136" y="119"/>
                  </a:lnTo>
                  <a:cubicBezTo>
                    <a:pt x="162" y="177"/>
                    <a:pt x="214" y="235"/>
                    <a:pt x="251" y="207"/>
                  </a:cubicBezTo>
                  <a:cubicBezTo>
                    <a:pt x="289" y="178"/>
                    <a:pt x="331" y="132"/>
                    <a:pt x="346" y="0"/>
                  </a:cubicBezTo>
                  <a:lnTo>
                    <a:pt x="374" y="0"/>
                  </a:lnTo>
                  <a:close/>
                </a:path>
              </a:pathLst>
            </a:custGeom>
            <a:gradFill>
              <a:gsLst>
                <a:gs pos="0">
                  <a:srgbClr val="FECF40"/>
                </a:gs>
                <a:gs pos="100000">
                  <a:srgbClr val="846C21"/>
                </a:gs>
              </a:gsLst>
              <a:lin ang="19740000" scaled="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ImputedSin"/>
          <p:cNvGrpSpPr/>
          <p:nvPr/>
        </p:nvGrpSpPr>
        <p:grpSpPr>
          <a:xfrm>
            <a:off x="1210310" y="1691640"/>
            <a:ext cx="2588260" cy="637540"/>
            <a:chOff x="1906" y="2664"/>
            <a:chExt cx="4076" cy="1004"/>
          </a:xfrm>
        </p:grpSpPr>
        <p:sp>
          <p:nvSpPr>
            <p:cNvPr id="1" name="ImputedSinM"/>
            <p:cNvSpPr/>
            <p:nvPr/>
          </p:nvSpPr>
          <p:spPr>
            <a:xfrm rot="15360000">
              <a:off x="3548" y="1022"/>
              <a:ext cx="793" cy="4076"/>
            </a:xfrm>
            <a:prstGeom prst="triangle">
              <a:avLst/>
            </a:prstGeom>
            <a:gradFill>
              <a:gsLst>
                <a:gs pos="43000">
                  <a:schemeClr val="tx1"/>
                </a:gs>
                <a:gs pos="100000">
                  <a:schemeClr val="bg1">
                    <a:alpha val="27000"/>
                  </a:schemeClr>
                </a:gs>
              </a:gsLst>
              <a:lin ang="4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 name="ImputedSinF"/>
            <p:cNvSpPr/>
            <p:nvPr>
              <p:custDataLst>
                <p:tags r:id="rId13"/>
              </p:custDataLst>
            </p:nvPr>
          </p:nvSpPr>
          <p:spPr>
            <a:xfrm rot="15360000">
              <a:off x="4399" y="2109"/>
              <a:ext cx="793" cy="2326"/>
            </a:xfrm>
            <a:prstGeom prst="triangle">
              <a:avLst/>
            </a:prstGeom>
            <a:gradFill>
              <a:gsLst>
                <a:gs pos="43000">
                  <a:schemeClr val="tx1"/>
                </a:gs>
                <a:gs pos="100000">
                  <a:schemeClr val="bg1">
                    <a:alpha val="27000"/>
                  </a:schemeClr>
                </a:gs>
              </a:gsLst>
              <a:lin ang="4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35" presetClass="path" presetSubtype="0" accel="50000" decel="50000" fill="hold" nodeType="withEffect">
                                  <p:stCondLst>
                                    <p:cond delay="0"/>
                                  </p:stCondLst>
                                  <p:childTnLst>
                                    <p:animMotion origin="layout" path="M 0 0 L -0.684236 0.0159259 " pathEditMode="relative" rAng="0" ptsTypes="">
                                      <p:cBhvr>
                                        <p:cTn id="9" dur="2000" fill="hold"/>
                                        <p:tgtEl>
                                          <p:spTgt spid="26"/>
                                        </p:tgtEl>
                                        <p:attrNameLst>
                                          <p:attrName>ppt_x</p:attrName>
                                          <p:attrName>ppt_y</p:attrName>
                                        </p:attrNameLst>
                                      </p:cBhvr>
                                      <p:rCtr x="-294" y="8"/>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35" presetClass="path" presetSubtype="0" accel="50000" decel="50000" fill="hold" nodeType="afterEffect">
                                  <p:stCondLst>
                                    <p:cond delay="0"/>
                                  </p:stCondLst>
                                  <p:childTnLst>
                                    <p:animMotion origin="layout" path="M 0 0  L -0.25 0  E" pathEditMode="relative" ptsTypes="">
                                      <p:cBhvr>
                                        <p:cTn id="17" dur="2000" fill="hold"/>
                                        <p:tgtEl>
                                          <p:spTgt spid="6"/>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35" presetClass="path" presetSubtype="0" accel="50000" decel="50000" fill="hold" nodeType="withEffect">
                                  <p:stCondLst>
                                    <p:cond delay="0"/>
                                  </p:stCondLst>
                                  <p:childTnLst>
                                    <p:animMotion origin="layout" path="M 0 0 L -0.241806 0.00604938 " pathEditMode="relative" rAng="0" ptsTypes="">
                                      <p:cBhvr>
                                        <p:cTn id="32" dur="2000" fill="hold"/>
                                        <p:tgtEl>
                                          <p:spTgt spid="4"/>
                                        </p:tgtEl>
                                        <p:attrNameLst>
                                          <p:attrName>ppt_x</p:attrName>
                                          <p:attrName>ppt_y</p:attrName>
                                        </p:attrNameLst>
                                      </p:cBhvr>
                                      <p:rCtr x="-113" y="3"/>
                                    </p:animMotion>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000" fill="hold">
                                          <p:stCondLst>
                                            <p:cond delay="0"/>
                                          </p:stCondLst>
                                        </p:cTn>
                                        <p:tgtEl>
                                          <p:spTgt spid="8"/>
                                        </p:tgtEl>
                                        <p:attrNameLst>
                                          <p:attrName>style.visibility</p:attrName>
                                        </p:attrNameLst>
                                      </p:cBhvr>
                                      <p:to>
                                        <p:strVal val="visible"/>
                                      </p:to>
                                    </p:set>
                                    <p:animEffect transition="in" filter="strips(upRigh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35" presetClass="path" presetSubtype="0" accel="50000" decel="50000" fill="hold" nodeType="withEffect">
                                  <p:stCondLst>
                                    <p:cond delay="0"/>
                                  </p:stCondLst>
                                  <p:childTnLst>
                                    <p:animMotion origin="layout" path="M 0 0 L -0.424306 -0.00555556 " pathEditMode="relative" rAng="0" ptsTypes="">
                                      <p:cBhvr>
                                        <p:cTn id="44" dur="2000" fill="hold"/>
                                        <p:tgtEl>
                                          <p:spTgt spid="27"/>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6" name="SlideNumber"/>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Title"/>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Substitutionary Atonement</a:t>
            </a:r>
            <a:endParaRPr lang="en-US" altLang="en-GB">
              <a:latin typeface="Arial" panose="020B0604020202020204" pitchFamily="34" charset="0"/>
              <a:cs typeface="Arial" panose="020B0604020202020204" pitchFamily="34" charset="0"/>
            </a:endParaRPr>
          </a:p>
        </p:txBody>
      </p:sp>
      <p:sp>
        <p:nvSpPr>
          <p:cNvPr id="7" name="G"/>
          <p:cNvSpPr/>
          <p:nvPr/>
        </p:nvSpPr>
        <p:spPr>
          <a:xfrm flipH="1">
            <a:off x="8359775" y="134620"/>
            <a:ext cx="791845" cy="4907280"/>
          </a:xfrm>
          <a:custGeom>
            <a:avLst/>
            <a:gdLst/>
            <a:ahLst/>
            <a:cxnLst>
              <a:cxn ang="3">
                <a:pos x="hc" y="t"/>
              </a:cxn>
              <a:cxn ang="cd2">
                <a:pos x="l" y="vc"/>
              </a:cxn>
              <a:cxn ang="cd4">
                <a:pos x="hc" y="b"/>
              </a:cxn>
              <a:cxn ang="0">
                <a:pos x="r" y="vc"/>
              </a:cxn>
            </a:cxnLst>
            <a:rect l="l" t="t" r="r" b="b"/>
            <a:pathLst>
              <a:path w="1247" h="4984">
                <a:moveTo>
                  <a:pt x="0" y="0"/>
                </a:moveTo>
                <a:lnTo>
                  <a:pt x="10" y="1"/>
                </a:lnTo>
                <a:cubicBezTo>
                  <a:pt x="699" y="68"/>
                  <a:pt x="1247" y="1157"/>
                  <a:pt x="1247" y="2492"/>
                </a:cubicBezTo>
                <a:cubicBezTo>
                  <a:pt x="1247" y="3827"/>
                  <a:pt x="699" y="4917"/>
                  <a:pt x="10" y="4983"/>
                </a:cubicBezTo>
                <a:lnTo>
                  <a:pt x="0" y="4984"/>
                </a:lnTo>
                <a:lnTo>
                  <a:pt x="0" y="0"/>
                </a:lnTo>
                <a:close/>
              </a:path>
            </a:pathLst>
          </a:custGeom>
          <a:gradFill>
            <a:gsLst>
              <a:gs pos="0">
                <a:srgbClr val="FECF40"/>
              </a:gs>
              <a:gs pos="100000">
                <a:srgbClr val="846C21"/>
              </a:gs>
            </a:gsLst>
            <a:lin ang="19740000" scaled="0"/>
          </a:gradFill>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marR="0" lvl="0" algn="l" rtl="0">
              <a:lnSpc>
                <a:spcPct val="100000"/>
              </a:lnSpc>
              <a:spcBef>
                <a:spcPts val="0"/>
              </a:spcBef>
              <a:spcAft>
                <a:spcPts val="0"/>
              </a:spcAft>
              <a:defRPr>
                <a:solidFill>
                  <a:schemeClr val="lt1"/>
                </a:solidFill>
              </a:defRPr>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a:pPr algn="ctr"/>
            <a:endParaRPr lang="en-US"/>
          </a:p>
        </p:txBody>
      </p:sp>
      <p:grpSp>
        <p:nvGrpSpPr>
          <p:cNvPr id="52" name="A&amp;E Red"/>
          <p:cNvGrpSpPr/>
          <p:nvPr/>
        </p:nvGrpSpPr>
        <p:grpSpPr>
          <a:xfrm>
            <a:off x="250825" y="948055"/>
            <a:ext cx="2743200" cy="3723640"/>
            <a:chOff x="9240" y="1493"/>
            <a:chExt cx="4320" cy="5864"/>
          </a:xfrm>
        </p:grpSpPr>
        <p:pic>
          <p:nvPicPr>
            <p:cNvPr id="10" name="Picture 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40" y="1493"/>
              <a:ext cx="4320" cy="5865"/>
            </a:xfrm>
            <a:prstGeom prst="rect">
              <a:avLst/>
            </a:prstGeom>
            <a:effectLst>
              <a:outerShdw blurRad="50800" dist="50800" dir="5400000" algn="ctr" rotWithShape="0">
                <a:schemeClr val="tx1">
                  <a:alpha val="100000"/>
                </a:schemeClr>
              </a:outerShdw>
            </a:effectLst>
          </p:spPr>
        </p:pic>
        <p:sp>
          <p:nvSpPr>
            <p:cNvPr id="48" name="Heart 47"/>
            <p:cNvSpPr/>
            <p:nvPr/>
          </p:nvSpPr>
          <p:spPr>
            <a:xfrm>
              <a:off x="10375"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9" name="Heart 48"/>
            <p:cNvSpPr/>
            <p:nvPr/>
          </p:nvSpPr>
          <p:spPr>
            <a:xfrm>
              <a:off x="12222" y="3370"/>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19" name="Cross"/>
          <p:cNvSpPr/>
          <p:nvPr/>
        </p:nvSpPr>
        <p:spPr>
          <a:xfrm rot="16200000">
            <a:off x="2325370" y="1419860"/>
            <a:ext cx="3572510" cy="2620010"/>
          </a:xfrm>
          <a:custGeom>
            <a:avLst/>
            <a:gdLst/>
            <a:ahLst/>
            <a:cxnLst>
              <a:cxn ang="3">
                <a:pos x="hc" y="t"/>
              </a:cxn>
              <a:cxn ang="cd2">
                <a:pos x="l" y="vc"/>
              </a:cxn>
              <a:cxn ang="cd4">
                <a:pos x="hc" y="b"/>
              </a:cxn>
              <a:cxn ang="0">
                <a:pos x="r" y="vc"/>
              </a:cxn>
            </a:cxnLst>
            <a:rect l="l" t="t" r="r" b="b"/>
            <a:pathLst>
              <a:path w="5330" h="4126">
                <a:moveTo>
                  <a:pt x="3651" y="0"/>
                </a:moveTo>
                <a:lnTo>
                  <a:pt x="4218" y="0"/>
                </a:lnTo>
                <a:lnTo>
                  <a:pt x="4218" y="1780"/>
                </a:lnTo>
                <a:lnTo>
                  <a:pt x="5330" y="1780"/>
                </a:lnTo>
                <a:lnTo>
                  <a:pt x="5330" y="2347"/>
                </a:lnTo>
                <a:lnTo>
                  <a:pt x="4218" y="2347"/>
                </a:lnTo>
                <a:lnTo>
                  <a:pt x="4218" y="4126"/>
                </a:lnTo>
                <a:lnTo>
                  <a:pt x="3651" y="4126"/>
                </a:lnTo>
                <a:lnTo>
                  <a:pt x="3651" y="2347"/>
                </a:lnTo>
                <a:lnTo>
                  <a:pt x="0" y="2347"/>
                </a:lnTo>
                <a:lnTo>
                  <a:pt x="0" y="1780"/>
                </a:lnTo>
                <a:lnTo>
                  <a:pt x="3651" y="1780"/>
                </a:lnTo>
                <a:lnTo>
                  <a:pt x="3651" y="0"/>
                </a:lnTo>
                <a:close/>
              </a:path>
            </a:pathLst>
          </a:custGeom>
          <a:gradFill>
            <a:gsLst>
              <a:gs pos="59000">
                <a:schemeClr val="accent5">
                  <a:lumMod val="50000"/>
                </a:schemeClr>
              </a:gs>
              <a:gs pos="33000">
                <a:srgbClr val="493C14"/>
              </a:gs>
            </a:gsLst>
            <a:lin ang="19740000" scaled="0"/>
          </a:gra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pic>
        <p:nvPicPr>
          <p:cNvPr id="26" name="FireMan" descr="FIre"/>
          <p:cNvPicPr>
            <a:picLocks noChangeAspect="1"/>
          </p:cNvPicPr>
          <p:nvPr/>
        </p:nvPicPr>
        <p:blipFill>
          <a:blip r:embed="rId3"/>
          <a:stretch>
            <a:fillRect/>
          </a:stretch>
        </p:blipFill>
        <p:spPr>
          <a:xfrm>
            <a:off x="129540" y="3725545"/>
            <a:ext cx="3152775" cy="1273175"/>
          </a:xfrm>
          <a:prstGeom prst="rect">
            <a:avLst/>
          </a:prstGeom>
        </p:spPr>
      </p:pic>
      <p:pic>
        <p:nvPicPr>
          <p:cNvPr id="2" name="Picture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2585" y="1304925"/>
            <a:ext cx="2466340" cy="3013710"/>
          </a:xfrm>
          <a:prstGeom prst="rect">
            <a:avLst/>
          </a:prstGeom>
        </p:spPr>
      </p:pic>
      <p:sp>
        <p:nvSpPr>
          <p:cNvPr id="3" name="Heart 2"/>
          <p:cNvSpPr/>
          <p:nvPr>
            <p:custDataLst>
              <p:tags r:id="rId6"/>
            </p:custDataLst>
          </p:nvPr>
        </p:nvSpPr>
        <p:spPr>
          <a:xfrm>
            <a:off x="4063623" y="2122544"/>
            <a:ext cx="331346" cy="308571"/>
          </a:xfrm>
          <a:prstGeom prst="heart">
            <a:avLst/>
          </a:prstGeom>
          <a:gradFill>
            <a:gsLst>
              <a:gs pos="0">
                <a:srgbClr val="FECF40"/>
              </a:gs>
              <a:gs pos="100000">
                <a:srgbClr val="846C21"/>
              </a:gs>
            </a:gsLst>
            <a:lin ang="19740000" scaled="0"/>
          </a:gra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nvGrpSpPr>
          <p:cNvPr id="6" name="Penitent"/>
          <p:cNvGrpSpPr/>
          <p:nvPr/>
        </p:nvGrpSpPr>
        <p:grpSpPr>
          <a:xfrm>
            <a:off x="2331085" y="2491105"/>
            <a:ext cx="1393190" cy="2188210"/>
            <a:chOff x="3571" y="3823"/>
            <a:chExt cx="2194" cy="3446"/>
          </a:xfrm>
        </p:grpSpPr>
        <p:pic>
          <p:nvPicPr>
            <p:cNvPr id="4" name="Picture 3"/>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71" y="3823"/>
              <a:ext cx="2194" cy="3446"/>
            </a:xfrm>
            <a:prstGeom prst="rect">
              <a:avLst/>
            </a:prstGeom>
            <a:effectLst>
              <a:outerShdw blurRad="50800" dist="38100" dir="2700000" algn="tl" rotWithShape="0">
                <a:prstClr val="black">
                  <a:alpha val="40000"/>
                </a:prstClr>
              </a:outerShdw>
            </a:effectLst>
          </p:spPr>
        </p:pic>
        <p:sp>
          <p:nvSpPr>
            <p:cNvPr id="5" name="Heart 4"/>
            <p:cNvSpPr/>
            <p:nvPr>
              <p:custDataLst>
                <p:tags r:id="rId9"/>
              </p:custDataLst>
            </p:nvPr>
          </p:nvSpPr>
          <p:spPr>
            <a:xfrm>
              <a:off x="4412" y="5411"/>
              <a:ext cx="567" cy="567"/>
            </a:xfrm>
            <a:prstGeom prst="heart">
              <a:avLst/>
            </a:prstGeom>
            <a:solidFill>
              <a:schemeClr val="tx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17" name="JIncarnate"/>
          <p:cNvGrpSpPr/>
          <p:nvPr/>
        </p:nvGrpSpPr>
        <p:grpSpPr>
          <a:xfrm>
            <a:off x="5076190" y="1329055"/>
            <a:ext cx="1451610" cy="3597275"/>
            <a:chOff x="6860" y="1084"/>
            <a:chExt cx="2484" cy="6610"/>
          </a:xfrm>
        </p:grpSpPr>
        <p:grpSp>
          <p:nvGrpSpPr>
            <p:cNvPr id="18" name="Google Shape;474;p37"/>
            <p:cNvGrpSpPr/>
            <p:nvPr/>
          </p:nvGrpSpPr>
          <p:grpSpPr>
            <a:xfrm>
              <a:off x="6860" y="1084"/>
              <a:ext cx="2484" cy="6611"/>
              <a:chOff x="3386850" y="2264625"/>
              <a:chExt cx="203950" cy="509250"/>
            </a:xfrm>
            <a:gradFill>
              <a:gsLst>
                <a:gs pos="0">
                  <a:srgbClr val="FECF40"/>
                </a:gs>
                <a:gs pos="100000">
                  <a:srgbClr val="846C21"/>
                </a:gs>
              </a:gsLst>
              <a:lin ang="19740000" scaled="0"/>
            </a:gradFill>
          </p:grpSpPr>
          <p:sp>
            <p:nvSpPr>
              <p:cNvPr id="20" name="Google Shape;475;p37"/>
              <p:cNvSpPr/>
              <p:nvPr>
                <p:custDataLst>
                  <p:tags r:id="rId10"/>
                </p:custDataLst>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476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sp>
            <p:nvSpPr>
              <p:cNvPr id="22" name="Google Shape;476;p37"/>
              <p:cNvSpPr/>
              <p:nvPr>
                <p:custDataLst>
                  <p:tags r:id="rId11"/>
                </p:custDataLst>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476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txBody>
              <a:bodyPr spcFirstLastPara="1" wrap="square" lIns="91425" tIns="91425" rIns="91425" bIns="91425" anchor="ctr" anchorCtr="0">
                <a:noAutofit/>
              </a:bodyPr>
              <a:p>
                <a:pPr marL="0" lvl="0" indent="0" algn="l" rtl="0">
                  <a:spcBef>
                    <a:spcPts val="0"/>
                  </a:spcBef>
                  <a:spcAft>
                    <a:spcPts val="0"/>
                  </a:spcAft>
                  <a:buNone/>
                </a:pPr>
                <a:endParaRPr>
                  <a:solidFill>
                    <a:schemeClr val="dk1"/>
                  </a:solidFill>
                </a:endParaRPr>
              </a:p>
            </p:txBody>
          </p:sp>
        </p:grpSp>
        <p:sp>
          <p:nvSpPr>
            <p:cNvPr id="23" name="Heart 22"/>
            <p:cNvSpPr/>
            <p:nvPr>
              <p:custDataLst>
                <p:tags r:id="rId12"/>
              </p:custDataLst>
            </p:nvPr>
          </p:nvSpPr>
          <p:spPr>
            <a:xfrm>
              <a:off x="7984" y="3570"/>
              <a:ext cx="567" cy="567"/>
            </a:xfrm>
            <a:prstGeom prst="heart">
              <a:avLst/>
            </a:prstGeom>
            <a:gradFill>
              <a:gsLst>
                <a:gs pos="0">
                  <a:srgbClr val="FECF40"/>
                </a:gs>
                <a:gs pos="100000">
                  <a:srgbClr val="846C21"/>
                </a:gs>
              </a:gsLst>
              <a:lin ang="19740000" scaled="0"/>
            </a:gradFill>
            <a:ln w="476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47" name="Crown"/>
          <p:cNvGrpSpPr/>
          <p:nvPr/>
        </p:nvGrpSpPr>
        <p:grpSpPr>
          <a:xfrm>
            <a:off x="3771265" y="1215390"/>
            <a:ext cx="693420" cy="672465"/>
            <a:chOff x="5939" y="1914"/>
            <a:chExt cx="1092" cy="1059"/>
          </a:xfrm>
        </p:grpSpPr>
        <p:cxnSp>
          <p:nvCxnSpPr>
            <p:cNvPr id="1" name="Straight Connector 0"/>
            <p:cNvCxnSpPr/>
            <p:nvPr/>
          </p:nvCxnSpPr>
          <p:spPr>
            <a:xfrm flipH="1">
              <a:off x="6293" y="1966"/>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custDataLst>
                <p:tags r:id="rId13"/>
              </p:custDataLst>
            </p:nvPr>
          </p:nvCxnSpPr>
          <p:spPr>
            <a:xfrm flipH="1">
              <a:off x="6493" y="1982"/>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13" name="Straight Connector 12"/>
            <p:cNvCxnSpPr/>
            <p:nvPr>
              <p:custDataLst>
                <p:tags r:id="rId14"/>
              </p:custDataLst>
            </p:nvPr>
          </p:nvCxnSpPr>
          <p:spPr>
            <a:xfrm flipH="1">
              <a:off x="6719" y="1982"/>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14" name="Straight Connector 13"/>
            <p:cNvCxnSpPr/>
            <p:nvPr>
              <p:custDataLst>
                <p:tags r:id="rId15"/>
              </p:custDataLst>
            </p:nvPr>
          </p:nvCxnSpPr>
          <p:spPr>
            <a:xfrm flipH="1">
              <a:off x="6806" y="2182"/>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15" name="Straight Connector 14"/>
            <p:cNvCxnSpPr/>
            <p:nvPr>
              <p:custDataLst>
                <p:tags r:id="rId16"/>
              </p:custDataLst>
            </p:nvPr>
          </p:nvCxnSpPr>
          <p:spPr>
            <a:xfrm flipH="1">
              <a:off x="6919" y="2408"/>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custDataLst>
                <p:tags r:id="rId17"/>
              </p:custDataLst>
            </p:nvPr>
          </p:nvCxnSpPr>
          <p:spPr>
            <a:xfrm flipH="1">
              <a:off x="6806" y="2634"/>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1" name="Straight Connector 20"/>
            <p:cNvCxnSpPr/>
            <p:nvPr>
              <p:custDataLst>
                <p:tags r:id="rId18"/>
              </p:custDataLst>
            </p:nvPr>
          </p:nvCxnSpPr>
          <p:spPr>
            <a:xfrm flipH="1">
              <a:off x="6580" y="2747"/>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4" name="Straight Connector 23"/>
            <p:cNvCxnSpPr/>
            <p:nvPr>
              <p:custDataLst>
                <p:tags r:id="rId19"/>
              </p:custDataLst>
            </p:nvPr>
          </p:nvCxnSpPr>
          <p:spPr>
            <a:xfrm flipH="1">
              <a:off x="6354" y="2747"/>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5" name="Straight Connector 24"/>
            <p:cNvCxnSpPr/>
            <p:nvPr>
              <p:custDataLst>
                <p:tags r:id="rId20"/>
              </p:custDataLst>
            </p:nvPr>
          </p:nvCxnSpPr>
          <p:spPr>
            <a:xfrm flipH="1">
              <a:off x="6179" y="2655"/>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7" name="Straight Connector 26"/>
            <p:cNvCxnSpPr/>
            <p:nvPr>
              <p:custDataLst>
                <p:tags r:id="rId21"/>
              </p:custDataLst>
            </p:nvPr>
          </p:nvCxnSpPr>
          <p:spPr>
            <a:xfrm flipH="1">
              <a:off x="6066" y="2495"/>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8" name="Straight Connector 27"/>
            <p:cNvCxnSpPr/>
            <p:nvPr>
              <p:custDataLst>
                <p:tags r:id="rId22"/>
              </p:custDataLst>
            </p:nvPr>
          </p:nvCxnSpPr>
          <p:spPr>
            <a:xfrm flipH="1">
              <a:off x="5939" y="2338"/>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29" name="Straight Connector 28"/>
            <p:cNvCxnSpPr/>
            <p:nvPr>
              <p:custDataLst>
                <p:tags r:id="rId23"/>
              </p:custDataLst>
            </p:nvPr>
          </p:nvCxnSpPr>
          <p:spPr>
            <a:xfrm flipH="1">
              <a:off x="6115" y="2021"/>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0" name="Straight Connector 29"/>
            <p:cNvCxnSpPr/>
            <p:nvPr>
              <p:custDataLst>
                <p:tags r:id="rId24"/>
              </p:custDataLst>
            </p:nvPr>
          </p:nvCxnSpPr>
          <p:spPr>
            <a:xfrm>
              <a:off x="6404" y="1940"/>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1" name="Straight Connector 30"/>
            <p:cNvCxnSpPr/>
            <p:nvPr>
              <p:custDataLst>
                <p:tags r:id="rId25"/>
              </p:custDataLst>
            </p:nvPr>
          </p:nvCxnSpPr>
          <p:spPr>
            <a:xfrm>
              <a:off x="6604" y="1914"/>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2" name="Straight Connector 31"/>
            <p:cNvCxnSpPr/>
            <p:nvPr>
              <p:custDataLst>
                <p:tags r:id="rId26"/>
              </p:custDataLst>
            </p:nvPr>
          </p:nvCxnSpPr>
          <p:spPr>
            <a:xfrm>
              <a:off x="6804" y="2114"/>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custDataLst>
                <p:tags r:id="rId27"/>
              </p:custDataLst>
            </p:nvPr>
          </p:nvCxnSpPr>
          <p:spPr>
            <a:xfrm>
              <a:off x="6891" y="2427"/>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4" name="Straight Connector 33"/>
            <p:cNvCxnSpPr/>
            <p:nvPr>
              <p:custDataLst>
                <p:tags r:id="rId28"/>
              </p:custDataLst>
            </p:nvPr>
          </p:nvCxnSpPr>
          <p:spPr>
            <a:xfrm>
              <a:off x="6778" y="2653"/>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5" name="Straight Connector 34"/>
            <p:cNvCxnSpPr/>
            <p:nvPr>
              <p:custDataLst>
                <p:tags r:id="rId29"/>
              </p:custDataLst>
            </p:nvPr>
          </p:nvCxnSpPr>
          <p:spPr>
            <a:xfrm>
              <a:off x="6639" y="2740"/>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6" name="Straight Connector 35"/>
            <p:cNvCxnSpPr/>
            <p:nvPr>
              <p:custDataLst>
                <p:tags r:id="rId30"/>
              </p:custDataLst>
            </p:nvPr>
          </p:nvCxnSpPr>
          <p:spPr>
            <a:xfrm>
              <a:off x="6413" y="2740"/>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7" name="Straight Connector 36"/>
            <p:cNvCxnSpPr/>
            <p:nvPr>
              <p:custDataLst>
                <p:tags r:id="rId31"/>
              </p:custDataLst>
            </p:nvPr>
          </p:nvCxnSpPr>
          <p:spPr>
            <a:xfrm>
              <a:off x="6191" y="2714"/>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8" name="Straight Connector 37"/>
            <p:cNvCxnSpPr/>
            <p:nvPr>
              <p:custDataLst>
                <p:tags r:id="rId32"/>
              </p:custDataLst>
            </p:nvPr>
          </p:nvCxnSpPr>
          <p:spPr>
            <a:xfrm>
              <a:off x="6052" y="2575"/>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39" name="Straight Connector 38"/>
            <p:cNvCxnSpPr/>
            <p:nvPr>
              <p:custDataLst>
                <p:tags r:id="rId33"/>
              </p:custDataLst>
            </p:nvPr>
          </p:nvCxnSpPr>
          <p:spPr>
            <a:xfrm>
              <a:off x="6026" y="2394"/>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0" name="Straight Connector 39"/>
            <p:cNvCxnSpPr/>
            <p:nvPr>
              <p:custDataLst>
                <p:tags r:id="rId34"/>
              </p:custDataLst>
            </p:nvPr>
          </p:nvCxnSpPr>
          <p:spPr>
            <a:xfrm>
              <a:off x="6000" y="2142"/>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1" name="Straight Connector 40"/>
            <p:cNvCxnSpPr/>
            <p:nvPr>
              <p:custDataLst>
                <p:tags r:id="rId35"/>
              </p:custDataLst>
            </p:nvPr>
          </p:nvCxnSpPr>
          <p:spPr>
            <a:xfrm>
              <a:off x="6116" y="2038"/>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2" name="Straight Connector 41"/>
            <p:cNvCxnSpPr/>
            <p:nvPr>
              <p:custDataLst>
                <p:tags r:id="rId36"/>
              </p:custDataLst>
            </p:nvPr>
          </p:nvCxnSpPr>
          <p:spPr>
            <a:xfrm>
              <a:off x="6209" y="1941"/>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3" name="Straight Connector 42"/>
            <p:cNvCxnSpPr/>
            <p:nvPr>
              <p:custDataLst>
                <p:tags r:id="rId37"/>
              </p:custDataLst>
            </p:nvPr>
          </p:nvCxnSpPr>
          <p:spPr>
            <a:xfrm>
              <a:off x="6881" y="2238"/>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4" name="Straight Connector 43"/>
            <p:cNvCxnSpPr/>
            <p:nvPr>
              <p:custDataLst>
                <p:tags r:id="rId38"/>
              </p:custDataLst>
            </p:nvPr>
          </p:nvCxnSpPr>
          <p:spPr>
            <a:xfrm>
              <a:off x="6855" y="2551"/>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5" name="Straight Connector 44"/>
            <p:cNvCxnSpPr/>
            <p:nvPr>
              <p:custDataLst>
                <p:tags r:id="rId39"/>
              </p:custDataLst>
            </p:nvPr>
          </p:nvCxnSpPr>
          <p:spPr>
            <a:xfrm flipH="1">
              <a:off x="5991" y="2425"/>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cxnSp>
          <p:nvCxnSpPr>
            <p:cNvPr id="46" name="Straight Connector 45"/>
            <p:cNvCxnSpPr/>
            <p:nvPr>
              <p:custDataLst>
                <p:tags r:id="rId40"/>
              </p:custDataLst>
            </p:nvPr>
          </p:nvCxnSpPr>
          <p:spPr>
            <a:xfrm flipH="1">
              <a:off x="5980" y="2110"/>
              <a:ext cx="113" cy="227"/>
            </a:xfrm>
            <a:prstGeom prst="line">
              <a:avLst/>
            </a:prstGeom>
            <a:ln>
              <a:solidFill>
                <a:srgbClr val="785A07"/>
              </a:solidFill>
            </a:ln>
          </p:spPr>
          <p:style>
            <a:lnRef idx="2">
              <a:schemeClr val="accent1"/>
            </a:lnRef>
            <a:fillRef idx="0">
              <a:srgbClr val="FFFFFF"/>
            </a:fillRef>
            <a:effectRef idx="0">
              <a:srgbClr val="FFFFFF"/>
            </a:effectRef>
            <a:fontRef idx="minor">
              <a:schemeClr val="tx1"/>
            </a:fontRef>
          </p:style>
        </p:cxnSp>
      </p:grpSp>
      <p:sp>
        <p:nvSpPr>
          <p:cNvPr id="51" name="HeartBleeding"/>
          <p:cNvSpPr/>
          <p:nvPr/>
        </p:nvSpPr>
        <p:spPr>
          <a:xfrm>
            <a:off x="4240185" y="2283460"/>
            <a:ext cx="148452" cy="283214"/>
          </a:xfrm>
          <a:custGeom>
            <a:avLst/>
            <a:gdLst>
              <a:gd name="connsiteX0" fmla="*/ 138 w 233"/>
              <a:gd name="connsiteY0" fmla="*/ 0 h 446"/>
              <a:gd name="connsiteX1" fmla="*/ 229 w 233"/>
              <a:gd name="connsiteY1" fmla="*/ 286 h 446"/>
              <a:gd name="connsiteX2" fmla="*/ 138 w 233"/>
              <a:gd name="connsiteY2" fmla="*/ 446 h 446"/>
              <a:gd name="connsiteX3" fmla="*/ 0 w 233"/>
              <a:gd name="connsiteY3" fmla="*/ 298 h 446"/>
              <a:gd name="connsiteX4" fmla="*/ 0 w 233"/>
              <a:gd name="connsiteY4" fmla="*/ 297 h 446"/>
              <a:gd name="connsiteX5" fmla="*/ 0 w 233"/>
              <a:gd name="connsiteY5" fmla="*/ 297 h 446"/>
              <a:gd name="connsiteX6" fmla="*/ 0 w 233"/>
              <a:gd name="connsiteY6" fmla="*/ 297 h 446"/>
              <a:gd name="connsiteX7" fmla="*/ 138 w 233"/>
              <a:gd name="connsiteY7" fmla="*/ 0 h 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 h="446">
                <a:moveTo>
                  <a:pt x="138" y="0"/>
                </a:moveTo>
                <a:cubicBezTo>
                  <a:pt x="185" y="96"/>
                  <a:pt x="207" y="231"/>
                  <a:pt x="229" y="286"/>
                </a:cubicBezTo>
                <a:cubicBezTo>
                  <a:pt x="251" y="341"/>
                  <a:pt x="188" y="447"/>
                  <a:pt x="138" y="446"/>
                </a:cubicBezTo>
                <a:cubicBezTo>
                  <a:pt x="89" y="445"/>
                  <a:pt x="-6" y="369"/>
                  <a:pt x="0" y="298"/>
                </a:cubicBezTo>
                <a:lnTo>
                  <a:pt x="0" y="297"/>
                </a:lnTo>
                <a:lnTo>
                  <a:pt x="0" y="297"/>
                </a:lnTo>
                <a:lnTo>
                  <a:pt x="0" y="297"/>
                </a:lnTo>
                <a:lnTo>
                  <a:pt x="138" y="0"/>
                </a:lnTo>
                <a:close/>
              </a:path>
            </a:pathLst>
          </a:cu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en-US"/>
          </a:p>
        </p:txBody>
      </p:sp>
      <p:sp>
        <p:nvSpPr>
          <p:cNvPr id="53" name="BloodDot4"/>
          <p:cNvSpPr/>
          <p:nvPr/>
        </p:nvSpPr>
        <p:spPr>
          <a:xfrm>
            <a:off x="3075305" y="1858010"/>
            <a:ext cx="75565" cy="75565"/>
          </a:xfrm>
          <a:prstGeom prst="ellipse">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4" name="BloodDot3"/>
          <p:cNvSpPr/>
          <p:nvPr>
            <p:custDataLst>
              <p:tags r:id="rId41"/>
            </p:custDataLst>
          </p:nvPr>
        </p:nvSpPr>
        <p:spPr>
          <a:xfrm>
            <a:off x="5067935" y="1858010"/>
            <a:ext cx="75565" cy="75565"/>
          </a:xfrm>
          <a:prstGeom prst="ellipse">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5" name="BloodDot2"/>
          <p:cNvSpPr/>
          <p:nvPr>
            <p:custDataLst>
              <p:tags r:id="rId42"/>
            </p:custDataLst>
          </p:nvPr>
        </p:nvSpPr>
        <p:spPr>
          <a:xfrm>
            <a:off x="3924935" y="4059555"/>
            <a:ext cx="75565" cy="75565"/>
          </a:xfrm>
          <a:prstGeom prst="ellipse">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6" name="BloodDot1"/>
          <p:cNvSpPr/>
          <p:nvPr>
            <p:custDataLst>
              <p:tags r:id="rId43"/>
            </p:custDataLst>
          </p:nvPr>
        </p:nvSpPr>
        <p:spPr>
          <a:xfrm>
            <a:off x="4271010" y="4059555"/>
            <a:ext cx="75565" cy="75565"/>
          </a:xfrm>
          <a:prstGeom prst="ellipse">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nvGrpSpPr>
          <p:cNvPr id="8" name="Regenerated"/>
          <p:cNvGrpSpPr/>
          <p:nvPr/>
        </p:nvGrpSpPr>
        <p:grpSpPr>
          <a:xfrm>
            <a:off x="2331085" y="2491105"/>
            <a:ext cx="1393190" cy="2188210"/>
            <a:chOff x="3571" y="3823"/>
            <a:chExt cx="2194" cy="3446"/>
          </a:xfrm>
        </p:grpSpPr>
        <p:pic>
          <p:nvPicPr>
            <p:cNvPr id="9" name="Picture 8"/>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3571" y="3823"/>
              <a:ext cx="2194" cy="3446"/>
            </a:xfrm>
            <a:prstGeom prst="rect">
              <a:avLst/>
            </a:prstGeom>
            <a:effectLst>
              <a:outerShdw blurRad="50800" dist="38100" dir="2700000" algn="tl" rotWithShape="0">
                <a:prstClr val="black">
                  <a:alpha val="40000"/>
                </a:prstClr>
              </a:outerShdw>
            </a:effectLst>
          </p:spPr>
        </p:pic>
        <p:sp>
          <p:nvSpPr>
            <p:cNvPr id="11" name="Heart 10"/>
            <p:cNvSpPr/>
            <p:nvPr>
              <p:custDataLst>
                <p:tags r:id="rId47"/>
              </p:custDataLst>
            </p:nvPr>
          </p:nvSpPr>
          <p:spPr>
            <a:xfrm>
              <a:off x="4412" y="5411"/>
              <a:ext cx="567" cy="567"/>
            </a:xfrm>
            <a:prstGeom prst="heart">
              <a:avLst/>
            </a:prstGeom>
            <a:solidFill>
              <a:schemeClr val="tx1"/>
            </a:solidFill>
            <a:ln w="12700" cmpd="sng">
              <a:solidFill>
                <a:schemeClr val="bg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sp>
        <p:nvSpPr>
          <p:cNvPr id="50" name="Grace"/>
          <p:cNvSpPr/>
          <p:nvPr/>
        </p:nvSpPr>
        <p:spPr>
          <a:xfrm rot="17520000">
            <a:off x="1633855" y="2576195"/>
            <a:ext cx="2741295" cy="1337945"/>
          </a:xfrm>
          <a:prstGeom prst="triangle">
            <a:avLst>
              <a:gd name="adj" fmla="val 10943"/>
            </a:avLst>
          </a:prstGeom>
          <a:gradFill>
            <a:gsLst>
              <a:gs pos="17000">
                <a:schemeClr val="bg1"/>
              </a:gs>
              <a:gs pos="100000">
                <a:schemeClr val="bg1">
                  <a:alpha val="0"/>
                </a:schemeClr>
              </a:gs>
            </a:gsLst>
            <a:lin ang="135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50"/>
                                        </p:tgtEl>
                                        <p:attrNameLst>
                                          <p:attrName>style.opacity</p:attrName>
                                        </p:attrNameLst>
                                      </p:cBhvr>
                                      <p:to>
                                        <p:strVal val="0.5"/>
                                      </p:to>
                                    </p:set>
                                    <p:animEffect filter="image" prLst="opacity: 0.5">
                                      <p:cBhvr rctx="IE">
                                        <p:cTn id="16" dur="indefinite"/>
                                        <p:tgtEl>
                                          <p:spTgt spid="5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 0  L 0.25 0  E" pathEditMode="relative" ptsTypes="">
                                      <p:cBhvr>
                                        <p:cTn id="32" dur="2000" fill="hold"/>
                                        <p:tgtEl>
                                          <p:spTgt spid="8"/>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0" grpId="1" bldLvl="0" animBg="1"/>
      <p:bldP spid="50" grpId="2"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781050" y="1188720"/>
            <a:ext cx="7755255"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eaLnBrk="1" fontAlgn="auto" latinLnBrk="0" hangingPunct="1">
              <a:spcBef>
                <a:spcPts val="0"/>
              </a:spcBef>
              <a:spcAft>
                <a:spcPts val="1800"/>
              </a:spcAft>
              <a:buNone/>
            </a:pPr>
            <a:r>
              <a:rPr lang="en-US" altLang="en-GB" sz="2400">
                <a:solidFill>
                  <a:schemeClr val="accent4">
                    <a:lumMod val="50000"/>
                  </a:schemeClr>
                </a:solidFill>
                <a:effectLst>
                  <a:outerShdw blurRad="50800" dist="38100" dir="2700000" algn="tl" rotWithShape="0">
                    <a:prstClr val="black">
                      <a:alpha val="40000"/>
                    </a:prstClr>
                  </a:outerShdw>
                </a:effectLst>
              </a:rPr>
              <a:t>Jesus removes our sin through </a:t>
            </a:r>
            <a:br>
              <a:rPr lang="en-US" altLang="en-GB" sz="2400">
                <a:solidFill>
                  <a:schemeClr val="accent4">
                    <a:lumMod val="50000"/>
                  </a:schemeClr>
                </a:solidFill>
                <a:effectLst>
                  <a:outerShdw blurRad="50800" dist="38100" dir="2700000" algn="tl" rotWithShape="0">
                    <a:prstClr val="black">
                      <a:alpha val="40000"/>
                    </a:prstClr>
                  </a:outerShdw>
                </a:effectLst>
              </a:rPr>
            </a:br>
            <a:r>
              <a:rPr lang="en-US" altLang="en-GB" sz="2400" u="sng">
                <a:solidFill>
                  <a:schemeClr val="accent4">
                    <a:lumMod val="50000"/>
                  </a:schemeClr>
                </a:solidFill>
                <a:effectLst>
                  <a:outerShdw blurRad="50800" dist="38100" dir="2700000" algn="tl" rotWithShape="0">
                    <a:prstClr val="black">
                      <a:alpha val="40000"/>
                    </a:prstClr>
                  </a:outerShdw>
                </a:effectLst>
              </a:rPr>
              <a:t>substitutionary</a:t>
            </a:r>
            <a:r>
              <a:rPr lang="en-US" altLang="en-GB" sz="2400">
                <a:solidFill>
                  <a:schemeClr val="accent4">
                    <a:lumMod val="50000"/>
                  </a:schemeClr>
                </a:solidFill>
                <a:effectLst>
                  <a:outerShdw blurRad="50800" dist="38100" dir="2700000" algn="tl" rotWithShape="0">
                    <a:prstClr val="black">
                      <a:alpha val="40000"/>
                    </a:prstClr>
                  </a:outerShdw>
                </a:effectLst>
              </a:rPr>
              <a:t> </a:t>
            </a:r>
            <a:r>
              <a:rPr lang="en-US" altLang="en-GB" sz="2400" u="sng">
                <a:solidFill>
                  <a:schemeClr val="accent4">
                    <a:lumMod val="50000"/>
                  </a:schemeClr>
                </a:solidFill>
                <a:effectLst>
                  <a:outerShdw blurRad="50800" dist="38100" dir="2700000" algn="tl" rotWithShape="0">
                    <a:prstClr val="black">
                      <a:alpha val="40000"/>
                    </a:prstClr>
                  </a:outerShdw>
                </a:effectLst>
              </a:rPr>
              <a:t>atonement</a:t>
            </a:r>
            <a:endParaRPr lang="en-US" altLang="en-GB" sz="2400" u="sng">
              <a:solidFill>
                <a:schemeClr val="accent4">
                  <a:lumMod val="50000"/>
                </a:schemeClr>
              </a:solidFill>
              <a:effectLst>
                <a:outerShdw blurRad="50800" dist="38100" dir="2700000" algn="tl" rotWithShape="0">
                  <a:prstClr val="black">
                    <a:alpha val="40000"/>
                  </a:prstClr>
                </a:outerShdw>
              </a:effectLst>
            </a:endParaRPr>
          </a:p>
          <a:p>
            <a:pPr marL="0" lvl="0" indent="0" algn="ctr" rtl="0" eaLnBrk="1" fontAlgn="auto" latinLnBrk="0" hangingPunct="1">
              <a:spcBef>
                <a:spcPts val="0"/>
              </a:spcBef>
              <a:spcAft>
                <a:spcPts val="1800"/>
              </a:spcAft>
              <a:buNone/>
            </a:pPr>
            <a:r>
              <a:rPr lang="en-US" altLang="en-GB" sz="2400" i="1">
                <a:solidFill>
                  <a:schemeClr val="accent4">
                    <a:lumMod val="50000"/>
                  </a:schemeClr>
                </a:solidFill>
                <a:effectLst>
                  <a:outerShdw blurRad="50800" dist="38100" dir="2700000" algn="tl" rotWithShape="0">
                    <a:prstClr val="black">
                      <a:alpha val="40000"/>
                    </a:prstClr>
                  </a:outerShdw>
                </a:effectLst>
                <a:sym typeface="+mn-ea"/>
              </a:rPr>
              <a:t>Jésus enlève notre péché par </a:t>
            </a:r>
            <a:br>
              <a:rPr lang="en-US" altLang="en-GB" sz="2400" i="1">
                <a:solidFill>
                  <a:schemeClr val="accent4">
                    <a:lumMod val="50000"/>
                  </a:schemeClr>
                </a:solidFill>
                <a:effectLst>
                  <a:outerShdw blurRad="50800" dist="38100" dir="2700000" algn="tl" rotWithShape="0">
                    <a:prstClr val="black">
                      <a:alpha val="40000"/>
                    </a:prstClr>
                  </a:outerShdw>
                </a:effectLst>
                <a:sym typeface="+mn-ea"/>
              </a:rPr>
            </a:br>
            <a:r>
              <a:rPr lang="en-US" altLang="en-GB" sz="2400" i="1" u="sng">
                <a:solidFill>
                  <a:schemeClr val="accent4">
                    <a:lumMod val="50000"/>
                  </a:schemeClr>
                </a:solidFill>
                <a:effectLst>
                  <a:outerShdw blurRad="50800" dist="38100" dir="2700000" algn="tl" rotWithShape="0">
                    <a:prstClr val="black">
                      <a:alpha val="40000"/>
                    </a:prstClr>
                  </a:outerShdw>
                </a:effectLst>
                <a:sym typeface="+mn-ea"/>
              </a:rPr>
              <a:t>l'expiation substitutive</a:t>
            </a:r>
            <a:endParaRPr lang="en-US" altLang="en-GB" sz="2400" i="1" u="sng">
              <a:solidFill>
                <a:schemeClr val="accent4">
                  <a:lumMod val="50000"/>
                </a:schemeClr>
              </a:solidFill>
              <a:effectLst>
                <a:outerShdw blurRad="50800" dist="38100" dir="2700000" algn="tl" rotWithShape="0">
                  <a:prstClr val="black">
                    <a:alpha val="40000"/>
                  </a:prstClr>
                </a:outerShdw>
              </a:effectLst>
              <a:sym typeface="+mn-ea"/>
            </a:endParaRPr>
          </a:p>
          <a:p>
            <a:pPr marL="0" lvl="0" indent="0" algn="ctr" rtl="0" eaLnBrk="1" fontAlgn="auto" latinLnBrk="0" hangingPunct="1">
              <a:spcBef>
                <a:spcPts val="0"/>
              </a:spcBef>
              <a:spcAft>
                <a:spcPts val="1800"/>
              </a:spcAft>
              <a:buNone/>
            </a:pPr>
            <a:r>
              <a:rPr lang="en-US" altLang="en-GB" sz="2400" i="1">
                <a:solidFill>
                  <a:schemeClr val="accent4">
                    <a:lumMod val="50000"/>
                  </a:schemeClr>
                </a:solidFill>
                <a:effectLst>
                  <a:outerShdw blurRad="50800" dist="38100" dir="2700000" algn="tl" rotWithShape="0">
                    <a:prstClr val="black">
                      <a:alpha val="40000"/>
                    </a:prstClr>
                  </a:outerShdw>
                </a:effectLst>
                <a:sym typeface="+mn-ea"/>
              </a:rPr>
              <a:t>Yesu anaondoa zambi zetu kwa njia ya</a:t>
            </a:r>
            <a:br>
              <a:rPr lang="en-US" altLang="en-GB" sz="2400" i="1">
                <a:solidFill>
                  <a:schemeClr val="accent4">
                    <a:lumMod val="50000"/>
                  </a:schemeClr>
                </a:solidFill>
                <a:effectLst>
                  <a:outerShdw blurRad="50800" dist="38100" dir="2700000" algn="tl" rotWithShape="0">
                    <a:prstClr val="black">
                      <a:alpha val="40000"/>
                    </a:prstClr>
                  </a:outerShdw>
                </a:effectLst>
                <a:sym typeface="+mn-ea"/>
              </a:rPr>
            </a:br>
            <a:r>
              <a:rPr lang="en-US" altLang="en-GB" sz="2400" i="1" u="sng">
                <a:solidFill>
                  <a:schemeClr val="accent4">
                    <a:lumMod val="50000"/>
                  </a:schemeClr>
                </a:solidFill>
                <a:effectLst>
                  <a:outerShdw blurRad="50800" dist="38100" dir="2700000" algn="tl" rotWithShape="0">
                    <a:prstClr val="black">
                      <a:alpha val="40000"/>
                    </a:prstClr>
                  </a:outerShdw>
                </a:effectLst>
                <a:sym typeface="+mn-ea"/>
              </a:rPr>
              <a:t>upatanisho mbadala</a:t>
            </a:r>
            <a:endParaRPr lang="en-US" altLang="en-GB" sz="2400" i="1" u="sng">
              <a:solidFill>
                <a:schemeClr val="accent4">
                  <a:lumMod val="50000"/>
                </a:schemeClr>
              </a:solidFill>
              <a:effectLst>
                <a:outerShdw blurRad="50800" dist="38100" dir="2700000" algn="tl" rotWithShape="0">
                  <a:prstClr val="black">
                    <a:alpha val="40000"/>
                  </a:prstClr>
                </a:outerShdw>
              </a:effectLst>
              <a:sym typeface="+mn-ea"/>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Substitutionary Atonement</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Isaiah 53:5-6</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600">
                <a:solidFill>
                  <a:schemeClr val="tx1"/>
                </a:solidFill>
                <a:sym typeface="+mn-ea"/>
              </a:rPr>
              <a:t>But He was pierced because of our transgressions, crushed because of our iniquities; punishment for our peace was on Him, and we are healed by His wounds. We all went astray like sheep; we all have turned to our own way; and the LORD has punished Him for the iniquity of us all.  </a:t>
            </a:r>
            <a:endParaRPr lang="en-US" altLang="en-GB" sz="1600">
              <a:solidFill>
                <a:schemeClr val="tx1"/>
              </a:solidFill>
            </a:endParaRPr>
          </a:p>
          <a:p>
            <a:pPr marL="0" lvl="0" indent="0" algn="l" rtl="0">
              <a:spcBef>
                <a:spcPts val="0"/>
              </a:spcBef>
              <a:spcAft>
                <a:spcPts val="600"/>
              </a:spcAft>
              <a:buNone/>
            </a:pPr>
            <a:r>
              <a:rPr lang="en-US" altLang="en-GB" sz="1600" i="1">
                <a:solidFill>
                  <a:schemeClr val="tx1"/>
                </a:solidFill>
                <a:sym typeface="+mn-ea"/>
              </a:rPr>
              <a:t>Mais lui, il était blessé à cause de nos transgressions, brisé à cause de nos fautes: la punition qui nous donne la paix est tombée sur lui, et *c'est par ses blessures que nous sommes guéris. Nous étions tous comme des brebis égarées: chacun suivait sa propre voie, et l'Eternel a fait retomber sur lui nos fautes à tous. </a:t>
            </a:r>
            <a:endParaRPr lang="en-US" altLang="en-GB" sz="1600" i="1">
              <a:solidFill>
                <a:schemeClr val="tx1"/>
              </a:solidFill>
              <a:sym typeface="+mn-ea"/>
            </a:endParaRPr>
          </a:p>
          <a:p>
            <a:pPr marL="0" lvl="0" indent="0" algn="l" rtl="0">
              <a:spcBef>
                <a:spcPts val="0"/>
              </a:spcBef>
              <a:spcAft>
                <a:spcPts val="600"/>
              </a:spcAft>
              <a:buNone/>
            </a:pPr>
            <a:r>
              <a:rPr lang="en-US" altLang="en-GB" sz="1600" i="1">
                <a:solidFill>
                  <a:schemeClr val="tx1"/>
                </a:solidFill>
                <a:sym typeface="+mn-ea"/>
              </a:rPr>
              <a:t>Bali alijeruhiwa kwa makosa yetu, Alichubuliwa kwa maovu yetu; Adhabu ya amani yetu ilikuwa juu yake, Na kwa kupigwa kwake sisi tumepona. Sisi sote kama kondoo tumepotea; Kila mmoja wetu amegeukia njia yake mwenyewe; Na Bwana ameweka juu yake Maovu yetu sisi sote.</a:t>
            </a:r>
            <a:endParaRPr lang="en-US" altLang="en-GB" sz="1600" i="1">
              <a:solidFill>
                <a:schemeClr val="tx1"/>
              </a:solidFill>
              <a:sym typeface="+mn-ea"/>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Substitutionary Atonement</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Isaiah 53:10</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800">
                <a:solidFill>
                  <a:schemeClr val="tx1"/>
                </a:solidFill>
                <a:sym typeface="+mn-ea"/>
              </a:rPr>
              <a:t>Yet </a:t>
            </a:r>
            <a:r>
              <a:rPr lang="en-US" altLang="en-GB" sz="1800" b="1" u="sng">
                <a:solidFill>
                  <a:schemeClr val="tx1"/>
                </a:solidFill>
                <a:sym typeface="+mn-ea"/>
              </a:rPr>
              <a:t>the LORD</a:t>
            </a:r>
            <a:r>
              <a:rPr lang="en-US" altLang="en-GB" sz="1800">
                <a:solidFill>
                  <a:schemeClr val="tx1"/>
                </a:solidFill>
                <a:sym typeface="+mn-ea"/>
              </a:rPr>
              <a:t> was pleased to </a:t>
            </a:r>
            <a:r>
              <a:rPr lang="en-US" altLang="en-GB" sz="1800" b="1" u="sng">
                <a:solidFill>
                  <a:schemeClr val="tx1"/>
                </a:solidFill>
                <a:sym typeface="+mn-ea"/>
              </a:rPr>
              <a:t>crush Him severely</a:t>
            </a:r>
            <a:r>
              <a:rPr lang="en-US" altLang="en-GB" sz="1800">
                <a:solidFill>
                  <a:schemeClr val="tx1"/>
                </a:solidFill>
                <a:sym typeface="+mn-ea"/>
              </a:rPr>
              <a:t>. When You make Him a restitution offering, He will see His seed, He will prolong His days, and by </a:t>
            </a:r>
            <a:r>
              <a:rPr lang="en-US" altLang="en-GB" sz="1800" b="1" u="sng">
                <a:solidFill>
                  <a:schemeClr val="tx1"/>
                </a:solidFill>
                <a:sym typeface="+mn-ea"/>
              </a:rPr>
              <a:t>His hand</a:t>
            </a:r>
            <a:r>
              <a:rPr lang="en-US" altLang="en-GB" sz="1800">
                <a:solidFill>
                  <a:schemeClr val="tx1"/>
                </a:solidFill>
                <a:sym typeface="+mn-ea"/>
              </a:rPr>
              <a:t>, the LORD’s </a:t>
            </a:r>
            <a:r>
              <a:rPr lang="en-US" altLang="en-GB" sz="1800" b="1" u="sng">
                <a:solidFill>
                  <a:schemeClr val="tx1"/>
                </a:solidFill>
                <a:sym typeface="+mn-ea"/>
              </a:rPr>
              <a:t>pleasure</a:t>
            </a:r>
            <a:r>
              <a:rPr lang="en-US" altLang="en-GB" sz="1800">
                <a:solidFill>
                  <a:schemeClr val="tx1"/>
                </a:solidFill>
                <a:sym typeface="+mn-ea"/>
              </a:rPr>
              <a:t> will be accomplished.</a:t>
            </a:r>
            <a:endParaRPr lang="en-US" altLang="en-GB" sz="1800">
              <a:solidFill>
                <a:schemeClr val="tx1"/>
              </a:solidFill>
              <a:sym typeface="+mn-ea"/>
            </a:endParaRPr>
          </a:p>
          <a:p>
            <a:pPr marL="0" lvl="0" indent="0" algn="l" rtl="0">
              <a:spcBef>
                <a:spcPts val="0"/>
              </a:spcBef>
              <a:spcAft>
                <a:spcPts val="600"/>
              </a:spcAft>
              <a:buNone/>
            </a:pPr>
            <a:r>
              <a:rPr lang="en-US" altLang="en-GB" sz="1800" b="1" i="1" u="sng">
                <a:solidFill>
                  <a:schemeClr val="tx1"/>
                </a:solidFill>
                <a:sym typeface="+mn-ea"/>
              </a:rPr>
              <a:t>L'Eternel</a:t>
            </a:r>
            <a:r>
              <a:rPr lang="en-US" altLang="en-GB" sz="1800" i="1">
                <a:solidFill>
                  <a:schemeClr val="tx1"/>
                </a:solidFill>
                <a:sym typeface="+mn-ea"/>
              </a:rPr>
              <a:t> a voulu le </a:t>
            </a:r>
            <a:r>
              <a:rPr lang="en-US" altLang="en-GB" sz="1800" b="1" i="1" u="sng">
                <a:solidFill>
                  <a:schemeClr val="tx1"/>
                </a:solidFill>
                <a:sym typeface="+mn-ea"/>
              </a:rPr>
              <a:t>briser par la souffrance</a:t>
            </a:r>
            <a:r>
              <a:rPr lang="en-US" altLang="en-GB" sz="1800" i="1">
                <a:solidFill>
                  <a:schemeClr val="tx1"/>
                </a:solidFill>
                <a:sym typeface="+mn-ea"/>
              </a:rPr>
              <a:t>. Si tu fais de sa vie un sacrifice de culpabilité, il verra une descendance et vivra longtemps, et la volonté de l'Eternel sera accomplie par son intermédiaire. </a:t>
            </a:r>
            <a:endParaRPr lang="en-US" altLang="en-GB" sz="1800" i="1">
              <a:solidFill>
                <a:schemeClr val="tx1"/>
              </a:solidFill>
              <a:sym typeface="+mn-ea"/>
            </a:endParaRPr>
          </a:p>
          <a:p>
            <a:pPr marL="0" lvl="0" indent="0" algn="l" rtl="0">
              <a:spcBef>
                <a:spcPts val="0"/>
              </a:spcBef>
              <a:spcAft>
                <a:spcPts val="600"/>
              </a:spcAft>
              <a:buNone/>
            </a:pPr>
            <a:r>
              <a:rPr lang="en-US" altLang="en-GB" sz="1800" i="1">
                <a:solidFill>
                  <a:schemeClr val="tx1"/>
                </a:solidFill>
                <a:sym typeface="+mn-ea"/>
              </a:rPr>
              <a:t>Lakini Bwana aliridhika kumchubua; Amemhuzunisha; Utakapofanya nafsi yake kuwa dhabihu kwa zambi, Ataona uzao wake, ataishi siku nyingi, Na mapenzi ya Bwana yatafanikiwa mkononi mwake.</a:t>
            </a:r>
            <a:endParaRPr lang="en-US" altLang="en-GB" sz="1800" i="1">
              <a:solidFill>
                <a:schemeClr val="tx1"/>
              </a:solidFill>
              <a:sym typeface="+mn-ea"/>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Substitutionary Atonement</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1 John 1:9</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400" b="1" u="sng">
                <a:solidFill>
                  <a:schemeClr val="tx1"/>
                </a:solidFill>
                <a:sym typeface="+mn-ea"/>
              </a:rPr>
              <a:t>If we confess our sins, He is faithful and just to forgive us our sins and to cleanse us from all unrighteousness</a:t>
            </a:r>
            <a:r>
              <a:rPr lang="en-US" altLang="en-GB" sz="2400">
                <a:solidFill>
                  <a:schemeClr val="tx1"/>
                </a:solidFill>
                <a:sym typeface="+mn-ea"/>
              </a:rPr>
              <a:t>. </a:t>
            </a:r>
            <a:endParaRPr lang="en-US" altLang="en-GB" sz="2400">
              <a:solidFill>
                <a:schemeClr val="tx1"/>
              </a:solidFill>
            </a:endParaRPr>
          </a:p>
          <a:p>
            <a:pPr marL="0" lvl="0" indent="0" algn="l" rtl="0">
              <a:spcBef>
                <a:spcPts val="0"/>
              </a:spcBef>
              <a:spcAft>
                <a:spcPts val="600"/>
              </a:spcAft>
              <a:buNone/>
            </a:pPr>
            <a:r>
              <a:rPr lang="en-US" altLang="en-GB" sz="2200" b="1" i="1" u="sng">
                <a:solidFill>
                  <a:schemeClr val="tx1"/>
                </a:solidFill>
                <a:sym typeface="+mn-ea"/>
              </a:rPr>
              <a:t>Si nous confessons nos péchés, il est fidèle et juste pour nous les pardonner, et pour nous purifier de toute iniquité. </a:t>
            </a:r>
            <a:endParaRPr lang="en-US" altLang="en-GB" sz="2200" i="1">
              <a:solidFill>
                <a:schemeClr val="tx1"/>
              </a:solidFill>
            </a:endParaRPr>
          </a:p>
          <a:p>
            <a:pPr marL="0" lvl="0" indent="0" algn="l" rtl="0">
              <a:spcBef>
                <a:spcPts val="0"/>
              </a:spcBef>
              <a:spcAft>
                <a:spcPts val="600"/>
              </a:spcAft>
              <a:buNone/>
            </a:pPr>
            <a:r>
              <a:rPr lang="en-US" altLang="en-GB" sz="2200" b="1" i="1" u="sng">
                <a:solidFill>
                  <a:schemeClr val="tx1"/>
                </a:solidFill>
                <a:sym typeface="+mn-ea"/>
              </a:rPr>
              <a:t>Tukiziungama zambi zetu, Yeye ni mwaminifu na wa haki hata atuondolee zambi zetu, na kutusafisha na udhalimu wote. </a:t>
            </a:r>
            <a:endParaRPr lang="en-US" altLang="en-GB" sz="1500" i="1">
              <a:solidFill>
                <a:schemeClr val="tx1"/>
              </a:solidFill>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Salvation by faith in Jesus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John 5:24</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2000">
                <a:solidFill>
                  <a:schemeClr val="tx1"/>
                </a:solidFill>
                <a:sym typeface="+mn-ea"/>
              </a:rPr>
              <a:t>I assure you: </a:t>
            </a:r>
            <a:r>
              <a:rPr lang="en-US" altLang="en-GB" sz="2000" b="1" u="sng">
                <a:solidFill>
                  <a:schemeClr val="tx1"/>
                </a:solidFill>
                <a:sym typeface="+mn-ea"/>
              </a:rPr>
              <a:t>Anyone who hears My word and believes Him who sent Me has eternal life</a:t>
            </a:r>
            <a:r>
              <a:rPr lang="en-US" altLang="en-GB" sz="2000">
                <a:solidFill>
                  <a:schemeClr val="tx1"/>
                </a:solidFill>
                <a:sym typeface="+mn-ea"/>
              </a:rPr>
              <a:t> </a:t>
            </a:r>
            <a:r>
              <a:rPr lang="en-US" altLang="en-GB" sz="2000" b="1" u="sng">
                <a:solidFill>
                  <a:schemeClr val="tx1"/>
                </a:solidFill>
                <a:sym typeface="+mn-ea"/>
              </a:rPr>
              <a:t>and will not come under judgment but has passed from death to life</a:t>
            </a:r>
            <a:r>
              <a:rPr lang="en-US" altLang="en-GB" sz="2000">
                <a:solidFill>
                  <a:schemeClr val="tx1"/>
                </a:solidFill>
                <a:sym typeface="+mn-ea"/>
              </a:rPr>
              <a:t>. </a:t>
            </a:r>
            <a:endParaRPr lang="en-US" altLang="en-GB" sz="2000">
              <a:solidFill>
                <a:schemeClr val="tx1"/>
              </a:solidFill>
            </a:endParaRPr>
          </a:p>
          <a:p>
            <a:pPr marL="0" lvl="0" indent="0" algn="l" rtl="0">
              <a:spcBef>
                <a:spcPts val="0"/>
              </a:spcBef>
              <a:spcAft>
                <a:spcPts val="600"/>
              </a:spcAft>
              <a:buNone/>
            </a:pPr>
            <a:r>
              <a:rPr lang="en-US" altLang="en-GB" sz="1900" i="1">
                <a:solidFill>
                  <a:schemeClr val="tx1"/>
                </a:solidFill>
                <a:sym typeface="+mn-ea"/>
              </a:rPr>
              <a:t>En vérité, </a:t>
            </a:r>
            <a:r>
              <a:rPr lang="en-US" altLang="en-GB" sz="1900" b="1" i="1" u="sng">
                <a:solidFill>
                  <a:schemeClr val="tx1"/>
                </a:solidFill>
                <a:sym typeface="+mn-ea"/>
              </a:rPr>
              <a:t>en vérité, je vous le dis, celui qui écoute ma parole et qui croit à celui qui m'a envoyé a la vie éternelle; il ne vient pas en jugement, mais il est passé de la mort à la vie</a:t>
            </a:r>
            <a:r>
              <a:rPr lang="en-US" altLang="en-GB" sz="1900" i="1">
                <a:solidFill>
                  <a:schemeClr val="tx1"/>
                </a:solidFill>
                <a:sym typeface="+mn-ea"/>
              </a:rPr>
              <a:t>.</a:t>
            </a:r>
            <a:endParaRPr lang="en-US" altLang="en-GB" sz="1900" i="1">
              <a:solidFill>
                <a:schemeClr val="tx1"/>
              </a:solidFill>
              <a:sym typeface="+mn-ea"/>
            </a:endParaRPr>
          </a:p>
          <a:p>
            <a:pPr marL="0" lvl="0" indent="0" algn="l" rtl="0">
              <a:spcBef>
                <a:spcPts val="0"/>
              </a:spcBef>
              <a:spcAft>
                <a:spcPts val="600"/>
              </a:spcAft>
              <a:buNone/>
            </a:pPr>
            <a:r>
              <a:rPr lang="en-US" altLang="en-GB" sz="1900" i="1">
                <a:solidFill>
                  <a:schemeClr val="tx1"/>
                </a:solidFill>
                <a:sym typeface="+mn-ea"/>
              </a:rPr>
              <a:t>Kweli nawaambieni, </a:t>
            </a:r>
            <a:r>
              <a:rPr lang="en-US" altLang="en-GB" sz="1900" b="1" i="1" u="sng">
                <a:solidFill>
                  <a:schemeClr val="tx1"/>
                </a:solidFill>
                <a:sym typeface="+mn-ea"/>
              </a:rPr>
              <a:t>anayesikia neno langu, na kumwamini yule aliyenituma, anao uzima wa milele. Hatahukumiwa kamwe, bali amekwisha pita kutoka kifo na kuingia katika uzima</a:t>
            </a:r>
            <a:r>
              <a:rPr lang="en-US" altLang="en-GB" sz="1900" i="1">
                <a:solidFill>
                  <a:schemeClr val="tx1"/>
                </a:solidFill>
                <a:sym typeface="+mn-ea"/>
              </a:rPr>
              <a:t>.</a:t>
            </a:r>
            <a:endParaRPr lang="en-US" altLang="en-GB" sz="1900" i="1">
              <a:solidFill>
                <a:schemeClr val="tx1"/>
              </a:solidFill>
              <a:sym typeface="+mn-ea"/>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Salvation by faith in Jesus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20" name="Shape 120"/>
        <p:cNvGrpSpPr/>
        <p:nvPr/>
      </p:nvGrpSpPr>
      <p:grpSpPr>
        <a:xfrm>
          <a:off x="0" y="0"/>
          <a:ext cx="0" cy="0"/>
          <a:chOff x="0" y="0"/>
          <a:chExt cx="0" cy="0"/>
        </a:xfrm>
      </p:grpSpPr>
      <p:sp>
        <p:nvSpPr>
          <p:cNvPr id="208"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lang="en-US"/>
          </a:p>
        </p:txBody>
      </p:sp>
      <p:sp>
        <p:nvSpPr>
          <p:cNvPr id="123" name="Google Shape;123;p17"/>
          <p:cNvSpPr txBox="1"/>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Romans 10:9-11</a:t>
            </a:r>
            <a:endParaRPr lang="en-US" altLang="en-GB" b="1">
              <a:solidFill>
                <a:schemeClr val="accent2">
                  <a:lumMod val="20000"/>
                  <a:lumOff val="80000"/>
                </a:schemeClr>
              </a:solidFill>
            </a:endParaRPr>
          </a:p>
          <a:p>
            <a:pPr marL="0" lvl="0" indent="0" algn="l" rtl="0">
              <a:spcBef>
                <a:spcPts val="0"/>
              </a:spcBef>
              <a:spcAft>
                <a:spcPts val="600"/>
              </a:spcAft>
              <a:buNone/>
            </a:pPr>
            <a:r>
              <a:rPr lang="en-US" altLang="en-GB" sz="1500" b="1" u="sng">
                <a:solidFill>
                  <a:schemeClr val="tx1"/>
                </a:solidFill>
              </a:rPr>
              <a:t>If you confess with your mouth that Jesus is Lord and believe in your heart that God raised him from the dead, you will be saved.</a:t>
            </a:r>
            <a:r>
              <a:rPr lang="en-US" altLang="en-GB" sz="1500">
                <a:solidFill>
                  <a:schemeClr val="tx1"/>
                </a:solidFill>
              </a:rPr>
              <a:t> For with the heart one believes and is justified, and with the mouth one confesses and is saved. For the Scripture says, “Everyone who believes in him will not be put to shame.” </a:t>
            </a:r>
            <a:endParaRPr lang="en-US" altLang="en-GB" sz="1500">
              <a:solidFill>
                <a:schemeClr val="tx1"/>
              </a:solidFill>
            </a:endParaRPr>
          </a:p>
          <a:p>
            <a:pPr marL="0" lvl="0" indent="0" algn="l" rtl="0">
              <a:spcBef>
                <a:spcPts val="0"/>
              </a:spcBef>
              <a:spcAft>
                <a:spcPts val="600"/>
              </a:spcAft>
              <a:buNone/>
            </a:pPr>
            <a:r>
              <a:rPr lang="en-US" altLang="en-GB" sz="1500" b="1" i="1" u="sng">
                <a:solidFill>
                  <a:schemeClr val="tx1"/>
                </a:solidFill>
              </a:rPr>
              <a:t>Si tu reconnais publiquement de ta bouche que Jésus est le Seigneur et si tu crois dans ton cœur que Dieu l'a ressuscité, tu seras sauvé.</a:t>
            </a:r>
            <a:r>
              <a:rPr lang="en-US" altLang="en-GB" sz="1500" i="1">
                <a:solidFill>
                  <a:schemeClr val="tx1"/>
                </a:solidFill>
              </a:rPr>
              <a:t> En effet, c'est avec le cœur que l'on croit et parvient à la justice, et c'est avec la bouche que l'on affirme une conviction et parvient au salut, comme le dit l'Ecriture: Celui qui croit en lui ne sera pas couvert de honte. </a:t>
            </a:r>
            <a:endParaRPr lang="en-US" altLang="en-GB" sz="1500" i="1">
              <a:solidFill>
                <a:schemeClr val="tx1"/>
              </a:solidFill>
            </a:endParaRPr>
          </a:p>
          <a:p>
            <a:pPr marL="0" lvl="0" indent="0" algn="l" rtl="0">
              <a:spcBef>
                <a:spcPts val="0"/>
              </a:spcBef>
              <a:spcAft>
                <a:spcPts val="600"/>
              </a:spcAft>
              <a:buNone/>
            </a:pPr>
            <a:r>
              <a:rPr lang="en-US" altLang="en-GB" sz="1500" b="1" i="1" u="sng">
                <a:solidFill>
                  <a:schemeClr val="tx1"/>
                </a:solidFill>
              </a:rPr>
              <a:t>Kama ukikiri kwa kinywa chako kwamba Yesu ni Bwana na kuamini moyoni mwako kwamba Mungu alimfufua kutoka wafu, utaokoka</a:t>
            </a:r>
            <a:r>
              <a:rPr lang="en-US" altLang="en-GB" sz="1500" i="1">
                <a:solidFill>
                  <a:schemeClr val="tx1"/>
                </a:solidFill>
              </a:rPr>
              <a:t>. Maana tunaamini kwa moyo na kukubaliwa kuwa waadilifu; na tunakiri kwa midomo yetu na kuokolewa. Maandiko Matakatifu yasema: "Kila amwaminiye hatakuwa na sababu ya kuaibika." </a:t>
            </a:r>
            <a:endParaRPr lang="en-US" altLang="en-GB" sz="1500" i="1">
              <a:solidFill>
                <a:schemeClr val="tx1"/>
              </a:solidFill>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Salvation by faith in Jesus</a:t>
            </a:r>
            <a:endParaRPr lang="en-US" alt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07" name="Shape 207"/>
        <p:cNvGrpSpPr/>
        <p:nvPr/>
      </p:nvGrpSpPr>
      <p:grpSpPr>
        <a:xfrm>
          <a:off x="0" y="0"/>
          <a:ext cx="0" cy="0"/>
          <a:chOff x="0" y="0"/>
          <a:chExt cx="0" cy="0"/>
        </a:xfrm>
      </p:grpSpPr>
      <p:sp>
        <p:nvSpPr>
          <p:cNvPr id="3" name="Google Shape;208;p25"/>
          <p:cNvSpPr/>
          <p:nvPr/>
        </p:nvSpPr>
        <p:spPr>
          <a:xfrm>
            <a:off x="426720"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6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Text"/>
          <p:cNvSpPr txBox="1"/>
          <p:nvPr/>
        </p:nvSpPr>
        <p:spPr>
          <a:xfrm>
            <a:off x="365760" y="1188720"/>
            <a:ext cx="8214360" cy="347853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l" rtl="0">
              <a:spcBef>
                <a:spcPts val="0"/>
              </a:spcBef>
              <a:spcAft>
                <a:spcPts val="600"/>
              </a:spcAft>
              <a:buNone/>
            </a:pPr>
            <a:r>
              <a:rPr lang="en-US" altLang="en-GB" b="1">
                <a:solidFill>
                  <a:schemeClr val="accent4">
                    <a:lumMod val="50000"/>
                  </a:schemeClr>
                </a:solidFill>
                <a:effectLst>
                  <a:outerShdw blurRad="50800" dist="38100" dir="2700000" algn="tl" rotWithShape="0">
                    <a:prstClr val="black">
                      <a:alpha val="40000"/>
                    </a:prstClr>
                  </a:outerShdw>
                </a:effectLst>
              </a:rPr>
              <a:t>John 3:16</a:t>
            </a:r>
            <a:endParaRPr lang="en-US" altLang="en-GB" b="1">
              <a:solidFill>
                <a:schemeClr val="accent4">
                  <a:lumMod val="50000"/>
                </a:schemeClr>
              </a:solidFill>
              <a:effectLst>
                <a:outerShdw blurRad="50800" dist="38100" dir="2700000" algn="tl" rotWithShape="0">
                  <a:prstClr val="black">
                    <a:alpha val="40000"/>
                  </a:prstClr>
                </a:outerShdw>
              </a:effectLst>
            </a:endParaRPr>
          </a:p>
          <a:p>
            <a:pPr marL="0" lvl="0" indent="0" algn="l" rtl="0">
              <a:spcBef>
                <a:spcPts val="0"/>
              </a:spcBef>
              <a:spcAft>
                <a:spcPts val="600"/>
              </a:spcAft>
              <a:buNone/>
            </a:pPr>
            <a:r>
              <a:rPr lang="en-US" altLang="en-GB" sz="2200" b="1" u="sng">
                <a:solidFill>
                  <a:schemeClr val="tx1"/>
                </a:solidFill>
              </a:rPr>
              <a:t>For God loved the world in this way: He gave His One and Only Son, so that everyone who believes in Him will not perish but have eternal life</a:t>
            </a:r>
            <a:r>
              <a:rPr lang="en-US" altLang="en-GB" sz="2200">
                <a:solidFill>
                  <a:schemeClr val="tx1"/>
                </a:solidFill>
              </a:rPr>
              <a:t>.  </a:t>
            </a:r>
            <a:endParaRPr lang="en-US" altLang="en-GB" sz="2200">
              <a:solidFill>
                <a:schemeClr val="tx1"/>
              </a:solidFill>
            </a:endParaRPr>
          </a:p>
          <a:p>
            <a:pPr marL="0" lvl="0" indent="0" algn="l" rtl="0">
              <a:spcBef>
                <a:spcPts val="0"/>
              </a:spcBef>
              <a:spcAft>
                <a:spcPts val="600"/>
              </a:spcAft>
              <a:buNone/>
            </a:pPr>
            <a:r>
              <a:rPr lang="en-US" altLang="en-GB" sz="1800" b="1" i="1" u="sng">
                <a:solidFill>
                  <a:schemeClr val="tx1"/>
                </a:solidFill>
              </a:rPr>
              <a:t>En effet, Dieu a tant aimé le monde qu'il a donné son Fils unique afin que quiconque croit en lui ne périsse pas mais ait la vie éternelle</a:t>
            </a:r>
            <a:r>
              <a:rPr lang="en-US" altLang="en-GB" sz="1800" i="1">
                <a:solidFill>
                  <a:schemeClr val="tx1"/>
                </a:solidFill>
              </a:rPr>
              <a:t>. </a:t>
            </a:r>
            <a:endParaRPr lang="en-US" altLang="en-GB" sz="1800" i="1">
              <a:solidFill>
                <a:schemeClr val="tx1"/>
              </a:solidFill>
            </a:endParaRPr>
          </a:p>
          <a:p>
            <a:pPr marL="0" lvl="0" indent="0" algn="l" rtl="0">
              <a:spcBef>
                <a:spcPts val="0"/>
              </a:spcBef>
              <a:spcAft>
                <a:spcPts val="600"/>
              </a:spcAft>
              <a:buNone/>
            </a:pPr>
            <a:r>
              <a:rPr lang="en-US" altLang="en-GB" sz="1800" b="1" i="1" u="sng">
                <a:solidFill>
                  <a:schemeClr val="tx1"/>
                </a:solidFill>
              </a:rPr>
              <a:t>M</a:t>
            </a:r>
            <a:r>
              <a:rPr lang="en-US" altLang="en-GB" sz="1800" b="1" i="1" u="sng" dirty="0" err="1">
                <a:solidFill>
                  <a:schemeClr val="tx1"/>
                </a:solidFill>
                <a:sym typeface="+mn-ea"/>
              </a:rPr>
              <a:t>aana</a:t>
            </a:r>
            <a:r>
              <a:rPr lang="en-US" altLang="en-GB" sz="1800" b="1" i="1" u="sng" dirty="0">
                <a:solidFill>
                  <a:schemeClr val="tx1"/>
                </a:solidFill>
                <a:sym typeface="+mn-ea"/>
              </a:rPr>
              <a:t> </a:t>
            </a:r>
            <a:r>
              <a:rPr lang="en-US" altLang="en-GB" sz="1800" b="1" i="1" u="sng" dirty="0" err="1">
                <a:solidFill>
                  <a:schemeClr val="tx1"/>
                </a:solidFill>
                <a:sym typeface="+mn-ea"/>
              </a:rPr>
              <a:t>Mungu</a:t>
            </a:r>
            <a:r>
              <a:rPr lang="en-US" altLang="en-GB" sz="1800" b="1" i="1" u="sng" dirty="0">
                <a:solidFill>
                  <a:schemeClr val="tx1"/>
                </a:solidFill>
                <a:sym typeface="+mn-ea"/>
              </a:rPr>
              <a:t> </a:t>
            </a:r>
            <a:r>
              <a:rPr lang="en-US" altLang="en-GB" sz="1800" b="1" i="1" u="sng" dirty="0" err="1">
                <a:solidFill>
                  <a:schemeClr val="tx1"/>
                </a:solidFill>
                <a:sym typeface="+mn-ea"/>
              </a:rPr>
              <a:t>aliupenda</a:t>
            </a:r>
            <a:r>
              <a:rPr lang="en-US" altLang="en-GB" sz="1800" b="1" i="1" u="sng" dirty="0">
                <a:solidFill>
                  <a:schemeClr val="tx1"/>
                </a:solidFill>
                <a:sym typeface="+mn-ea"/>
              </a:rPr>
              <a:t> </a:t>
            </a:r>
            <a:r>
              <a:rPr lang="en-US" altLang="en-GB" sz="1800" b="1" i="1" u="sng" dirty="0" err="1" smtClean="0">
                <a:solidFill>
                  <a:schemeClr val="tx1"/>
                </a:solidFill>
                <a:sym typeface="+mn-ea"/>
              </a:rPr>
              <a:t>ulimwengu</a:t>
            </a:r>
            <a:r>
              <a:rPr lang="en-US" altLang="en-GB" sz="1800" b="1" i="1" u="sng" dirty="0" smtClean="0">
                <a:solidFill>
                  <a:schemeClr val="tx1"/>
                </a:solidFill>
                <a:sym typeface="+mn-ea"/>
              </a:rPr>
              <a:t> </a:t>
            </a:r>
            <a:r>
              <a:rPr lang="en-US" altLang="en-GB" sz="1800" b="1" i="1" u="sng" dirty="0" err="1">
                <a:solidFill>
                  <a:schemeClr val="tx1"/>
                </a:solidFill>
                <a:sym typeface="+mn-ea"/>
              </a:rPr>
              <a:t>hata</a:t>
            </a:r>
            <a:r>
              <a:rPr lang="en-US" altLang="en-GB" sz="1800" b="1" i="1" u="sng" dirty="0">
                <a:solidFill>
                  <a:schemeClr val="tx1"/>
                </a:solidFill>
                <a:sym typeface="+mn-ea"/>
              </a:rPr>
              <a:t> </a:t>
            </a:r>
            <a:r>
              <a:rPr lang="en-US" altLang="en-GB" sz="1800" b="1" i="1" u="sng" dirty="0" err="1">
                <a:solidFill>
                  <a:schemeClr val="tx1"/>
                </a:solidFill>
                <a:sym typeface="+mn-ea"/>
              </a:rPr>
              <a:t>akamtoa</a:t>
            </a:r>
            <a:r>
              <a:rPr lang="en-US" altLang="en-GB" sz="1800" b="1" i="1" u="sng" dirty="0">
                <a:solidFill>
                  <a:schemeClr val="tx1"/>
                </a:solidFill>
                <a:sym typeface="+mn-ea"/>
              </a:rPr>
              <a:t> </a:t>
            </a:r>
            <a:r>
              <a:rPr lang="en-US" altLang="en-GB" sz="1800" b="1" i="1" u="sng" dirty="0" err="1">
                <a:solidFill>
                  <a:schemeClr val="tx1"/>
                </a:solidFill>
                <a:sym typeface="+mn-ea"/>
              </a:rPr>
              <a:t>Mwana</a:t>
            </a:r>
            <a:r>
              <a:rPr lang="en-US" altLang="en-GB" sz="1800" b="1" i="1" u="sng" dirty="0">
                <a:solidFill>
                  <a:schemeClr val="tx1"/>
                </a:solidFill>
                <a:sym typeface="+mn-ea"/>
              </a:rPr>
              <a:t> wake </a:t>
            </a:r>
            <a:r>
              <a:rPr lang="en-US" altLang="en-GB" sz="1800" b="1" i="1" u="sng" dirty="0" err="1">
                <a:solidFill>
                  <a:schemeClr val="tx1"/>
                </a:solidFill>
                <a:sym typeface="+mn-ea"/>
              </a:rPr>
              <a:t>wa</a:t>
            </a:r>
            <a:r>
              <a:rPr lang="en-US" altLang="en-GB" sz="1800" b="1" i="1" u="sng" dirty="0">
                <a:solidFill>
                  <a:schemeClr val="tx1"/>
                </a:solidFill>
                <a:sym typeface="+mn-ea"/>
              </a:rPr>
              <a:t> </a:t>
            </a:r>
            <a:r>
              <a:rPr lang="en-US" altLang="en-GB" sz="1800" b="1" i="1" u="sng" dirty="0" err="1">
                <a:solidFill>
                  <a:schemeClr val="tx1"/>
                </a:solidFill>
                <a:sym typeface="+mn-ea"/>
              </a:rPr>
              <a:t>pekee</a:t>
            </a:r>
            <a:r>
              <a:rPr lang="en-US" altLang="en-GB" sz="1800" b="1" i="1" u="sng" dirty="0">
                <a:solidFill>
                  <a:schemeClr val="tx1"/>
                </a:solidFill>
                <a:sym typeface="+mn-ea"/>
              </a:rPr>
              <a:t>, </a:t>
            </a:r>
            <a:r>
              <a:rPr lang="en-US" altLang="en-GB" sz="1800" b="1" i="1" u="sng" dirty="0" err="1">
                <a:solidFill>
                  <a:schemeClr val="tx1"/>
                </a:solidFill>
                <a:sym typeface="+mn-ea"/>
              </a:rPr>
              <a:t>ili</a:t>
            </a:r>
            <a:r>
              <a:rPr lang="en-US" altLang="en-GB" sz="1800" b="1" i="1" u="sng" dirty="0">
                <a:solidFill>
                  <a:schemeClr val="tx1"/>
                </a:solidFill>
                <a:sym typeface="+mn-ea"/>
              </a:rPr>
              <a:t> </a:t>
            </a:r>
            <a:r>
              <a:rPr lang="en-US" altLang="en-GB" sz="1800" b="1" i="1" u="sng" dirty="0" err="1">
                <a:solidFill>
                  <a:schemeClr val="tx1"/>
                </a:solidFill>
                <a:sym typeface="+mn-ea"/>
              </a:rPr>
              <a:t>kila</a:t>
            </a:r>
            <a:r>
              <a:rPr lang="en-US" altLang="en-GB" sz="1800" b="1" i="1" u="sng" dirty="0">
                <a:solidFill>
                  <a:schemeClr val="tx1"/>
                </a:solidFill>
                <a:sym typeface="+mn-ea"/>
              </a:rPr>
              <a:t> </a:t>
            </a:r>
            <a:r>
              <a:rPr lang="en-US" altLang="en-GB" sz="1800" b="1" i="1" u="sng" dirty="0" err="1">
                <a:solidFill>
                  <a:schemeClr val="tx1"/>
                </a:solidFill>
                <a:sym typeface="+mn-ea"/>
              </a:rPr>
              <a:t>amwaminiye</a:t>
            </a:r>
            <a:r>
              <a:rPr lang="en-US" altLang="en-GB" sz="1800" b="1" i="1" u="sng" dirty="0">
                <a:solidFill>
                  <a:schemeClr val="tx1"/>
                </a:solidFill>
                <a:sym typeface="+mn-ea"/>
              </a:rPr>
              <a:t> </a:t>
            </a:r>
            <a:r>
              <a:rPr lang="en-US" altLang="en-GB" sz="1800" b="1" i="1" u="sng" dirty="0" err="1">
                <a:solidFill>
                  <a:schemeClr val="tx1"/>
                </a:solidFill>
                <a:sym typeface="+mn-ea"/>
              </a:rPr>
              <a:t>asipotee</a:t>
            </a:r>
            <a:r>
              <a:rPr lang="en-US" altLang="en-GB" sz="1800" b="1" i="1" u="sng" dirty="0">
                <a:solidFill>
                  <a:schemeClr val="tx1"/>
                </a:solidFill>
                <a:sym typeface="+mn-ea"/>
              </a:rPr>
              <a:t>, </a:t>
            </a:r>
            <a:r>
              <a:rPr lang="en-US" altLang="en-GB" sz="1800" b="1" i="1" u="sng" dirty="0" err="1">
                <a:solidFill>
                  <a:schemeClr val="tx1"/>
                </a:solidFill>
                <a:sym typeface="+mn-ea"/>
              </a:rPr>
              <a:t>bali</a:t>
            </a:r>
            <a:r>
              <a:rPr lang="en-US" altLang="en-GB" sz="1800" b="1" i="1" u="sng" dirty="0">
                <a:solidFill>
                  <a:schemeClr val="tx1"/>
                </a:solidFill>
                <a:sym typeface="+mn-ea"/>
              </a:rPr>
              <a:t> awe </a:t>
            </a:r>
            <a:r>
              <a:rPr lang="en-US" altLang="en-GB" sz="1800" b="1" i="1" u="sng" dirty="0" err="1">
                <a:solidFill>
                  <a:schemeClr val="tx1"/>
                </a:solidFill>
                <a:sym typeface="+mn-ea"/>
              </a:rPr>
              <a:t>na</a:t>
            </a:r>
            <a:r>
              <a:rPr lang="en-US" altLang="en-GB" sz="1800" b="1" i="1" u="sng" dirty="0">
                <a:solidFill>
                  <a:schemeClr val="tx1"/>
                </a:solidFill>
                <a:sym typeface="+mn-ea"/>
              </a:rPr>
              <a:t> </a:t>
            </a:r>
            <a:r>
              <a:rPr lang="en-US" altLang="en-GB" sz="1800" b="1" i="1" u="sng" dirty="0" err="1">
                <a:solidFill>
                  <a:schemeClr val="tx1"/>
                </a:solidFill>
                <a:sym typeface="+mn-ea"/>
              </a:rPr>
              <a:t>uzima</a:t>
            </a:r>
            <a:r>
              <a:rPr lang="en-US" altLang="en-GB" sz="1800" b="1" i="1" u="sng" dirty="0">
                <a:solidFill>
                  <a:schemeClr val="tx1"/>
                </a:solidFill>
                <a:sym typeface="+mn-ea"/>
              </a:rPr>
              <a:t> </a:t>
            </a:r>
            <a:r>
              <a:rPr lang="en-US" altLang="en-GB" sz="1800" b="1" i="1" u="sng" dirty="0" err="1">
                <a:solidFill>
                  <a:schemeClr val="tx1"/>
                </a:solidFill>
                <a:sym typeface="+mn-ea"/>
              </a:rPr>
              <a:t>wa</a:t>
            </a:r>
            <a:r>
              <a:rPr lang="en-US" altLang="en-GB" sz="1800" b="1" i="1" u="sng" dirty="0">
                <a:solidFill>
                  <a:schemeClr val="tx1"/>
                </a:solidFill>
                <a:sym typeface="+mn-ea"/>
              </a:rPr>
              <a:t> </a:t>
            </a:r>
            <a:r>
              <a:rPr lang="en-US" altLang="en-GB" sz="1800" b="1" i="1" u="sng" dirty="0" err="1">
                <a:solidFill>
                  <a:schemeClr val="tx1"/>
                </a:solidFill>
                <a:sym typeface="+mn-ea"/>
              </a:rPr>
              <a:t>milele</a:t>
            </a:r>
            <a:r>
              <a:rPr lang="en-US" altLang="en-GB" sz="1800" b="1" i="1" u="sng" dirty="0">
                <a:solidFill>
                  <a:schemeClr val="tx1"/>
                </a:solidFill>
                <a:sym typeface="+mn-ea"/>
              </a:rPr>
              <a:t>.</a:t>
            </a:r>
            <a:r>
              <a:rPr lang="en-US" altLang="en-GB" sz="1800" b="1" i="1" u="sng">
                <a:solidFill>
                  <a:schemeClr val="tx1"/>
                </a:solidFill>
              </a:rPr>
              <a:t> </a:t>
            </a:r>
            <a:endParaRPr lang="en-US" altLang="en-GB" sz="1800" b="1" i="1" u="sng">
              <a:solidFill>
                <a:schemeClr val="tx1"/>
              </a:solidFill>
            </a:endParaRPr>
          </a:p>
        </p:txBody>
      </p:sp>
      <p:sp>
        <p:nvSpPr>
          <p:cNvPr id="2" name="Google Shape;92;p13"/>
          <p:cNvSpPr txBox="1"/>
          <p:nvPr>
            <p:ph type="title" idx="4294967295"/>
          </p:nvPr>
        </p:nvSpPr>
        <p:spPr>
          <a:xfrm>
            <a:off x="548640" y="365760"/>
            <a:ext cx="8559800" cy="39624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solidFill>
                  <a:schemeClr val="accent4">
                    <a:lumMod val="50000"/>
                  </a:schemeClr>
                </a:solidFill>
                <a:effectLst>
                  <a:outerShdw blurRad="50800" dist="38100" dir="2700000" algn="tl" rotWithShape="0">
                    <a:prstClr val="black">
                      <a:alpha val="40000"/>
                    </a:prstClr>
                  </a:outerShdw>
                </a:effectLst>
                <a:sym typeface="+mn-ea"/>
              </a:rPr>
              <a:t>The Good News: Salvation by faith in Jesus</a:t>
            </a:r>
            <a:endParaRPr lang="en-US" altLang="en-GB">
              <a:solidFill>
                <a:schemeClr val="bg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animEffect transition="in" filter="fade">
                                      <p:cBhvr>
                                        <p:cTn id="19" dur="500"/>
                                        <p:tgtEl>
                                          <p:spTgt spid="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Google Shape;115;p16"/>
          <p:cNvSpPr txBox="1"/>
          <p:nvPr>
            <p:ph type="body" idx="1"/>
          </p:nvPr>
        </p:nvSpPr>
        <p:spPr>
          <a:xfrm>
            <a:off x="1188720" y="1463040"/>
            <a:ext cx="7437755" cy="34785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altLang="en-GB" sz="3600"/>
              <a:t>All have sinned...</a:t>
            </a:r>
            <a:endParaRPr lang="en-US" altLang="en-GB" sz="3600"/>
          </a:p>
          <a:p>
            <a:pPr marL="0" lvl="0" indent="0" algn="l" rtl="0">
              <a:spcBef>
                <a:spcPts val="0"/>
              </a:spcBef>
              <a:spcAft>
                <a:spcPts val="600"/>
              </a:spcAft>
              <a:buNone/>
            </a:pPr>
            <a:r>
              <a:rPr lang="en-US" altLang="en-GB" i="1"/>
              <a:t>Tous ont péché...</a:t>
            </a:r>
            <a:endParaRPr lang="en-US" altLang="en-GB" i="1"/>
          </a:p>
          <a:p>
            <a:pPr marL="0" lvl="0" indent="0" algn="l" rtl="0">
              <a:spcBef>
                <a:spcPts val="0"/>
              </a:spcBef>
              <a:spcAft>
                <a:spcPts val="600"/>
              </a:spcAft>
              <a:buNone/>
            </a:pPr>
            <a:r>
              <a:rPr lang="en-US" altLang="en-GB" i="1"/>
              <a:t>Wote wamefanya zambi...</a:t>
            </a:r>
            <a:endParaRPr lang="en-US" altLang="en-GB" i="1"/>
          </a:p>
        </p:txBody>
      </p:sp>
      <p:sp>
        <p:nvSpPr>
          <p:cNvPr id="116" name="Google Shape;116;p16"/>
          <p:cNvSpPr txBox="1"/>
          <p:nvPr>
            <p:ph type="sldNum" idx="12"/>
          </p:nvPr>
        </p:nvSpPr>
        <p:spPr>
          <a:xfrm>
            <a:off x="8460899" y="46482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title"/>
          </p:nvPr>
        </p:nvSpPr>
        <p:spPr>
          <a:xfrm>
            <a:off x="365760" y="365760"/>
            <a:ext cx="7433400" cy="396300"/>
          </a:xfrm>
          <a:prstGeom prst="rect">
            <a:avLst/>
          </a:prstGeom>
        </p:spPr>
        <p:txBody>
          <a:bodyPr spcFirstLastPara="1" wrap="square" lIns="0" tIns="0" rIns="0" bIns="0" anchor="b" anchorCtr="0">
            <a:noAutofit/>
          </a:bodyPr>
          <a:p>
            <a:pPr marL="0" lvl="0" indent="0" algn="l" rtl="0">
              <a:spcBef>
                <a:spcPts val="0"/>
              </a:spcBef>
              <a:spcAft>
                <a:spcPts val="0"/>
              </a:spcAft>
              <a:buNone/>
            </a:pPr>
            <a:r>
              <a:rPr lang="en-US" altLang="en-GB">
                <a:latin typeface="Arial" panose="020B0604020202020204" pitchFamily="34" charset="0"/>
                <a:cs typeface="Arial" panose="020B0604020202020204" pitchFamily="34" charset="0"/>
              </a:rPr>
              <a:t>The “Bad News”</a:t>
            </a:r>
            <a:endParaRPr lang="en-US" altLang="en-GB">
              <a:latin typeface="Arial" panose="020B0604020202020204" pitchFamily="34" charset="0"/>
              <a:cs typeface="Arial" panose="020B0604020202020204" pitchFamily="34" charset="0"/>
            </a:endParaRPr>
          </a:p>
        </p:txBody>
      </p:sp>
      <p:sp>
        <p:nvSpPr>
          <p:cNvPr id="2" name="Verses"/>
          <p:cNvSpPr txBox="1"/>
          <p:nvPr/>
        </p:nvSpPr>
        <p:spPr>
          <a:xfrm>
            <a:off x="107315" y="4596130"/>
            <a:ext cx="8939530" cy="398780"/>
          </a:xfrm>
          <a:prstGeom prst="rect">
            <a:avLst/>
          </a:prstGeom>
          <a:noFill/>
        </p:spPr>
        <p:txBody>
          <a:bodyPr wrap="square" rtlCol="0" anchor="t">
            <a:spAutoFit/>
          </a:bodyPr>
          <a:p>
            <a:pPr marL="0" lvl="0" indent="0" algn="ctr" rtl="0">
              <a:spcBef>
                <a:spcPts val="0"/>
              </a:spcBef>
              <a:spcAft>
                <a:spcPts val="600"/>
              </a:spcAft>
              <a:buNone/>
            </a:pPr>
            <a:r>
              <a:rPr lang="en-US" altLang="en-GB" sz="2000">
                <a:solidFill>
                  <a:schemeClr val="accent2">
                    <a:lumMod val="20000"/>
                    <a:lumOff val="80000"/>
                  </a:schemeClr>
                </a:solidFill>
                <a:sym typeface="+mn-ea"/>
              </a:rPr>
              <a:t>Job 15:14; Psalms 53:2-3; Romans 3:10-12; Romans 3:23; Romans 5:12 </a:t>
            </a:r>
            <a:endParaRPr lang="en-US" altLang="en-GB" sz="2000">
              <a:solidFill>
                <a:schemeClr val="accent2">
                  <a:lumMod val="20000"/>
                  <a:lumOff val="80000"/>
                </a:schemeClr>
              </a:solidFill>
              <a:sym typeface="+mn-ea"/>
            </a:endParaRPr>
          </a:p>
        </p:txBody>
      </p:sp>
      <p:sp>
        <p:nvSpPr>
          <p:cNvPr id="3" name="Num"/>
          <p:cNvSpPr txBox="1"/>
          <p:nvPr>
            <p:custDataLst>
              <p:tags r:id="rId1"/>
            </p:custDataLst>
          </p:nvPr>
        </p:nvSpPr>
        <p:spPr>
          <a:xfrm>
            <a:off x="7315200" y="4572000"/>
            <a:ext cx="1287145" cy="42989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lvl="1"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l" rtl="0">
              <a:lnSpc>
                <a:spcPct val="90000"/>
              </a:lnSpc>
              <a:spcBef>
                <a:spcPts val="0"/>
              </a:spcBef>
              <a:spcAft>
                <a:spcPts val="0"/>
              </a:spcAft>
              <a:buClr>
                <a:schemeClr val="accent2"/>
              </a:buClr>
              <a:buSzPts val="4800"/>
              <a:buFont typeface="Montserrat" panose="00000500000000000000"/>
              <a:buNone/>
              <a:defRPr sz="48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pPr marL="0" lvl="0" indent="0" algn="ctr" rtl="0">
              <a:spcBef>
                <a:spcPts val="0"/>
              </a:spcBef>
              <a:spcAft>
                <a:spcPts val="0"/>
              </a:spcAft>
              <a:buNone/>
            </a:pPr>
            <a:r>
              <a:rPr lang="en-US" altLang="en-GB" sz="3200">
                <a:solidFill>
                  <a:schemeClr val="accent1"/>
                </a:solidFill>
                <a:effectLst>
                  <a:outerShdw blurRad="50800" dist="38100" dir="2700000" algn="tl" rotWithShape="0">
                    <a:prstClr val="black">
                      <a:alpha val="40000"/>
                    </a:prstClr>
                  </a:outerShdw>
                </a:effectLst>
              </a:rPr>
              <a:t>2</a:t>
            </a:r>
            <a:endParaRPr lang="en-US" altLang="en-GB" sz="3200">
              <a:solidFill>
                <a:schemeClr val="accent1"/>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P spid="2" grpId="0"/>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07" name="Shape 207"/>
        <p:cNvGrpSpPr/>
        <p:nvPr/>
      </p:nvGrpSpPr>
      <p:grpSpPr>
        <a:xfrm>
          <a:off x="0" y="0"/>
          <a:ext cx="0" cy="0"/>
          <a:chOff x="0" y="0"/>
          <a:chExt cx="0" cy="0"/>
        </a:xfrm>
      </p:grpSpPr>
      <p:sp>
        <p:nvSpPr>
          <p:cNvPr id="208" name="Google Shape;208;p25"/>
          <p:cNvSpPr/>
          <p:nvPr/>
        </p:nvSpPr>
        <p:spPr>
          <a:xfrm>
            <a:off x="67945"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Text"/>
          <p:cNvSpPr txBox="1"/>
          <p:nvPr/>
        </p:nvSpPr>
        <p:spPr>
          <a:xfrm>
            <a:off x="144780" y="1489075"/>
            <a:ext cx="8849995" cy="332168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eaLnBrk="1" fontAlgn="auto" latinLnBrk="0" hangingPunct="1">
              <a:spcBef>
                <a:spcPts val="0"/>
              </a:spcBef>
              <a:spcAft>
                <a:spcPts val="1200"/>
              </a:spcAft>
              <a:buNone/>
            </a:pPr>
            <a:r>
              <a:rPr lang="en-US" altLang="en-GB" sz="2300" b="1">
                <a:solidFill>
                  <a:schemeClr val="bg1"/>
                </a:solidFill>
                <a:effectLst>
                  <a:outerShdw blurRad="50800" dist="38100" dir="2700000" algn="tl" rotWithShape="0">
                    <a:prstClr val="black">
                      <a:alpha val="40000"/>
                    </a:prstClr>
                  </a:outerShdw>
                </a:effectLst>
              </a:rPr>
              <a:t>If you are not sure, come and talk to us so we can discuss how Jesus Christ can save you from your sins.</a:t>
            </a:r>
            <a:endParaRPr lang="en-US" altLang="en-GB" sz="2300" b="1">
              <a:solidFill>
                <a:schemeClr val="bg1"/>
              </a:solidFill>
              <a:effectLst>
                <a:outerShdw blurRad="50800" dist="38100" dir="2700000" algn="tl" rotWithShape="0">
                  <a:prstClr val="black">
                    <a:alpha val="40000"/>
                  </a:prstClr>
                </a:outerShdw>
              </a:effectLst>
            </a:endParaRPr>
          </a:p>
          <a:p>
            <a:pPr marL="0" lvl="0" indent="0" algn="ctr" rtl="0" eaLnBrk="1" fontAlgn="auto" latinLnBrk="0" hangingPunct="1">
              <a:spcBef>
                <a:spcPts val="0"/>
              </a:spcBef>
              <a:spcAft>
                <a:spcPts val="1200"/>
              </a:spcAft>
              <a:buNone/>
            </a:pPr>
            <a:r>
              <a:rPr lang="en-US" altLang="en-GB" sz="2300" b="1">
                <a:solidFill>
                  <a:schemeClr val="bg1"/>
                </a:solidFill>
                <a:effectLst>
                  <a:outerShdw blurRad="50800" dist="38100" dir="2700000" algn="tl" rotWithShape="0">
                    <a:prstClr val="black">
                      <a:alpha val="40000"/>
                    </a:prstClr>
                  </a:outerShdw>
                </a:effectLst>
              </a:rPr>
              <a:t>Si vous n'êtes pas sûr, venez nous parler afin que nous puissions discuter de la façon dont Jésus-Christ peut vous sauver de vos péchés.</a:t>
            </a:r>
            <a:endParaRPr lang="en-US" altLang="en-GB" sz="2300" b="1">
              <a:solidFill>
                <a:schemeClr val="bg1"/>
              </a:solidFill>
              <a:effectLst>
                <a:outerShdw blurRad="50800" dist="38100" dir="2700000" algn="tl" rotWithShape="0">
                  <a:prstClr val="black">
                    <a:alpha val="40000"/>
                  </a:prstClr>
                </a:outerShdw>
              </a:effectLst>
            </a:endParaRPr>
          </a:p>
          <a:p>
            <a:pPr marL="0" lvl="0" indent="0" algn="ctr" rtl="0" eaLnBrk="1" fontAlgn="auto" latinLnBrk="0" hangingPunct="1">
              <a:spcBef>
                <a:spcPts val="0"/>
              </a:spcBef>
              <a:spcAft>
                <a:spcPts val="1200"/>
              </a:spcAft>
              <a:buNone/>
            </a:pPr>
            <a:r>
              <a:rPr lang="en-US" altLang="en-GB" sz="2300" b="1">
                <a:solidFill>
                  <a:schemeClr val="bg1"/>
                </a:solidFill>
                <a:effectLst>
                  <a:outerShdw blurRad="50800" dist="38100" dir="2700000" algn="tl" rotWithShape="0">
                    <a:prstClr val="black">
                      <a:alpha val="40000"/>
                    </a:prstClr>
                  </a:outerShdw>
                </a:effectLst>
              </a:rPr>
              <a:t>K</a:t>
            </a:r>
            <a:r>
              <a:rPr lang="en-US" altLang="en-GB" sz="2300" b="1" dirty="0" err="1" smtClean="0">
                <a:solidFill>
                  <a:schemeClr val="bg1"/>
                </a:solidFill>
                <a:effectLst>
                  <a:outerShdw blurRad="50800" dist="38100" dir="2700000" algn="tl" rotWithShape="0">
                    <a:prstClr val="black">
                      <a:alpha val="40000"/>
                    </a:prstClr>
                  </a:outerShdw>
                </a:effectLst>
                <a:sym typeface="+mn-ea"/>
              </a:rPr>
              <a:t>ama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hauna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uhakika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kuja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uzungumze</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nasi</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ili</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tuweze</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kuzungumza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pamoja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jinsi</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Yesu</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Kristo</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anavyoweza</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kukuokoa</a:t>
            </a:r>
            <a:r>
              <a:rPr lang="en-US" altLang="en-GB" sz="2300" b="1" dirty="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kutoka</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smtClean="0">
                <a:solidFill>
                  <a:schemeClr val="bg1"/>
                </a:solidFill>
                <a:effectLst>
                  <a:outerShdw blurRad="50800" dist="38100" dir="2700000" algn="tl" rotWithShape="0">
                    <a:prstClr val="black">
                      <a:alpha val="40000"/>
                    </a:prstClr>
                  </a:outerShdw>
                </a:effectLst>
                <a:sym typeface="+mn-ea"/>
              </a:rPr>
              <a:t>zambi</a:t>
            </a:r>
            <a:r>
              <a:rPr lang="en-US" altLang="en-GB" sz="2300" b="1" dirty="0" smtClean="0">
                <a:solidFill>
                  <a:schemeClr val="bg1"/>
                </a:solidFill>
                <a:effectLst>
                  <a:outerShdw blurRad="50800" dist="38100" dir="2700000" algn="tl" rotWithShape="0">
                    <a:prstClr val="black">
                      <a:alpha val="40000"/>
                    </a:prstClr>
                  </a:outerShdw>
                </a:effectLst>
                <a:sym typeface="+mn-ea"/>
              </a:rPr>
              <a:t> </a:t>
            </a:r>
            <a:r>
              <a:rPr lang="en-US" altLang="en-GB" sz="2300" b="1" dirty="0" err="1">
                <a:solidFill>
                  <a:schemeClr val="bg1"/>
                </a:solidFill>
                <a:effectLst>
                  <a:outerShdw blurRad="50800" dist="38100" dir="2700000" algn="tl" rotWithShape="0">
                    <a:prstClr val="black">
                      <a:alpha val="40000"/>
                    </a:prstClr>
                  </a:outerShdw>
                </a:effectLst>
                <a:sym typeface="+mn-ea"/>
              </a:rPr>
              <a:t>zako</a:t>
            </a:r>
            <a:r>
              <a:rPr lang="en-US" altLang="en-GB" sz="2300" b="1" dirty="0">
                <a:solidFill>
                  <a:schemeClr val="bg1"/>
                </a:solidFill>
                <a:effectLst>
                  <a:outerShdw blurRad="50800" dist="38100" dir="2700000" algn="tl" rotWithShape="0">
                    <a:prstClr val="black">
                      <a:alpha val="40000"/>
                    </a:prstClr>
                  </a:outerShdw>
                </a:effectLst>
                <a:sym typeface="+mn-ea"/>
              </a:rPr>
              <a:t>.</a:t>
            </a:r>
            <a:endParaRPr lang="en-US" altLang="en-GB" sz="2300" i="1">
              <a:solidFill>
                <a:schemeClr val="tx1"/>
              </a:solidFill>
            </a:endParaRPr>
          </a:p>
        </p:txBody>
      </p:sp>
      <p:sp>
        <p:nvSpPr>
          <p:cNvPr id="2" name="Google Shape;92;p13"/>
          <p:cNvSpPr txBox="1"/>
          <p:nvPr>
            <p:ph type="title"/>
          </p:nvPr>
        </p:nvSpPr>
        <p:spPr>
          <a:xfrm>
            <a:off x="365760" y="365760"/>
            <a:ext cx="8559800" cy="396240"/>
          </a:xfrm>
          <a:prstGeom prst="rect">
            <a:avLst/>
          </a:prstGeom>
        </p:spPr>
        <p:txBody>
          <a:bodyPr spcFirstLastPara="1" wrap="square" lIns="0" tIns="0" rIns="0" bIns="0" anchor="b" anchorCtr="0">
            <a:noAutofit/>
          </a:bodyPr>
          <a:p>
            <a:pPr marL="0" lvl="0" indent="0" algn="ctr" rtl="0">
              <a:spcBef>
                <a:spcPts val="0"/>
              </a:spcBef>
              <a:spcAft>
                <a:spcPts val="0"/>
              </a:spcAft>
              <a:buNone/>
            </a:pPr>
            <a:r>
              <a:rPr lang="en-US" altLang="en-GB" u="sng">
                <a:solidFill>
                  <a:schemeClr val="bg1"/>
                </a:solidFill>
                <a:effectLst>
                  <a:outerShdw blurRad="50800" dist="38100" dir="2700000" algn="tl" rotWithShape="0">
                    <a:prstClr val="black">
                      <a:alpha val="40000"/>
                    </a:prstClr>
                  </a:outerShdw>
                </a:effectLst>
              </a:rPr>
              <a:t>Do YOU believe the Gospel of Jesus Christ?</a:t>
            </a:r>
            <a:endParaRPr lang="en-US" altLang="en-GB" u="sng">
              <a:solidFill>
                <a:schemeClr val="bg1"/>
              </a:solidFill>
              <a:effectLst>
                <a:outerShdw blurRad="50800" dist="38100" dir="2700000" algn="tl" rotWithShape="0">
                  <a:prstClr val="black">
                    <a:alpha val="40000"/>
                  </a:prst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500"/>
                                        <p:tgtEl>
                                          <p:spTgt spid="1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5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07" name="Shape 207"/>
        <p:cNvGrpSpPr/>
        <p:nvPr/>
      </p:nvGrpSpPr>
      <p:grpSpPr>
        <a:xfrm>
          <a:off x="0" y="0"/>
          <a:ext cx="0" cy="0"/>
          <a:chOff x="0" y="0"/>
          <a:chExt cx="0" cy="0"/>
        </a:xfrm>
      </p:grpSpPr>
      <p:sp>
        <p:nvSpPr>
          <p:cNvPr id="208" name="Google Shape;208;p25"/>
          <p:cNvSpPr/>
          <p:nvPr/>
        </p:nvSpPr>
        <p:spPr>
          <a:xfrm>
            <a:off x="67945" y="650240"/>
            <a:ext cx="9076055" cy="403796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ext"/>
          <p:cNvSpPr txBox="1"/>
          <p:nvPr/>
        </p:nvSpPr>
        <p:spPr>
          <a:xfrm>
            <a:off x="144780" y="4192905"/>
            <a:ext cx="8849995" cy="617855"/>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panose="00000500000000000000"/>
              <a:buChar char="●"/>
              <a:defRPr sz="3200" b="0" i="0" u="none" strike="noStrike" cap="none">
                <a:solidFill>
                  <a:schemeClr val="lt1"/>
                </a:solidFill>
                <a:latin typeface="Verdana" panose="020B0604030504040204" charset="0"/>
                <a:ea typeface="Verdana" panose="020B0604030504040204" charset="0"/>
                <a:cs typeface="Verdana" panose="020B0604030504040204" charset="0"/>
                <a:sym typeface="Verdana" panose="020B0604030504040204" charset="0"/>
              </a:defRPr>
            </a:lvl1pPr>
            <a:lvl2pPr marL="914400" marR="0" lvl="1"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2pPr>
            <a:lvl3pPr marL="1371600" marR="0" lvl="2"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3pPr>
            <a:lvl4pPr marL="1828800" marR="0" lvl="3"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4pPr>
            <a:lvl5pPr marL="2286000" marR="0" lvl="4"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5pPr>
            <a:lvl6pPr marL="2743200" marR="0" lvl="5"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6pPr>
            <a:lvl7pPr marL="3200400" marR="0" lvl="6"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7pPr>
            <a:lvl8pPr marL="3657600" marR="0" lvl="7" indent="-431800" algn="l" rtl="0">
              <a:lnSpc>
                <a:spcPct val="100000"/>
              </a:lnSpc>
              <a:spcBef>
                <a:spcPts val="600"/>
              </a:spcBef>
              <a:spcAft>
                <a:spcPts val="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8pPr>
            <a:lvl9pPr marL="4114800" marR="0" lvl="8" indent="-431800" algn="l" rtl="0">
              <a:lnSpc>
                <a:spcPct val="100000"/>
              </a:lnSpc>
              <a:spcBef>
                <a:spcPts val="600"/>
              </a:spcBef>
              <a:spcAft>
                <a:spcPts val="600"/>
              </a:spcAft>
              <a:buClr>
                <a:schemeClr val="lt1"/>
              </a:buClr>
              <a:buSzPts val="3200"/>
              <a:buFont typeface="Montserrat Light" panose="00000500000000000000"/>
              <a:buChar char="■"/>
              <a:defRPr sz="3200" b="0" i="0" u="none" strike="noStrike" cap="none">
                <a:solidFill>
                  <a:schemeClr val="lt1"/>
                </a:solidFill>
                <a:latin typeface="Montserrat Light" panose="00000500000000000000"/>
                <a:ea typeface="Montserrat Light" panose="00000500000000000000"/>
                <a:cs typeface="Montserrat Light" panose="00000500000000000000"/>
                <a:sym typeface="Montserrat Light" panose="00000500000000000000"/>
              </a:defRPr>
            </a:lvl9pPr>
          </a:lstStyle>
          <a:p>
            <a:pPr marL="0" lvl="0" indent="0" algn="ctr" rtl="0" eaLnBrk="1" fontAlgn="auto" latinLnBrk="0" hangingPunct="1">
              <a:spcBef>
                <a:spcPts val="0"/>
              </a:spcBef>
              <a:spcAft>
                <a:spcPts val="1200"/>
              </a:spcAft>
              <a:buNone/>
            </a:pPr>
            <a:r>
              <a:rPr lang="en-US" altLang="en-GB" sz="1400" b="1">
                <a:solidFill>
                  <a:schemeClr val="bg1"/>
                </a:solidFill>
                <a:effectLst>
                  <a:outerShdw blurRad="50800" dist="38100" dir="2700000" algn="tl" rotWithShape="0">
                    <a:prstClr val="black">
                      <a:alpha val="40000"/>
                    </a:prstClr>
                  </a:outerShdw>
                </a:effectLst>
              </a:rPr>
              <a:t>Produced by Christian Mission for the Deaf</a:t>
            </a:r>
            <a:endParaRPr lang="en-US" altLang="en-GB" sz="1400" b="1">
              <a:solidFill>
                <a:schemeClr val="bg1"/>
              </a:solidFill>
              <a:effectLst>
                <a:outerShdw blurRad="50800" dist="38100" dir="2700000" algn="tl" rotWithShape="0">
                  <a:prstClr val="black">
                    <a:alpha val="40000"/>
                  </a:prstClr>
                </a:outerShdw>
              </a:effectLst>
            </a:endParaRPr>
          </a:p>
          <a:p>
            <a:pPr marL="0" lvl="0" indent="0" algn="ctr" rtl="0" eaLnBrk="1" fontAlgn="auto" latinLnBrk="0" hangingPunct="1">
              <a:spcBef>
                <a:spcPts val="0"/>
              </a:spcBef>
              <a:spcAft>
                <a:spcPts val="1200"/>
              </a:spcAft>
              <a:buNone/>
            </a:pPr>
            <a:r>
              <a:rPr lang="en-US" altLang="en-GB" sz="1400" i="1">
                <a:solidFill>
                  <a:schemeClr val="bg1"/>
                </a:solidFill>
              </a:rPr>
              <a:t>www.CMDeaf.org</a:t>
            </a:r>
            <a:endParaRPr lang="en-US" altLang="en-GB" sz="1400" i="1">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28492</Words>
  <Application>WPS Presentation</Application>
  <PresentationFormat/>
  <Paragraphs>863</Paragraphs>
  <Slides>91</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91</vt:i4>
      </vt:variant>
    </vt:vector>
  </HeadingPairs>
  <TitlesOfParts>
    <vt:vector size="111" baseType="lpstr">
      <vt:lpstr>Arial</vt:lpstr>
      <vt:lpstr>SimSun</vt:lpstr>
      <vt:lpstr>Wingdings</vt:lpstr>
      <vt:lpstr>Arial</vt:lpstr>
      <vt:lpstr>Montserrat</vt:lpstr>
      <vt:lpstr>Tahoma</vt:lpstr>
      <vt:lpstr>Montserrat Light</vt:lpstr>
      <vt:lpstr>Calibri</vt:lpstr>
      <vt:lpstr>Verdana</vt:lpstr>
      <vt:lpstr>Palatino Linotype</vt:lpstr>
      <vt:lpstr>Times New Roman</vt:lpstr>
      <vt:lpstr>Times New Roman</vt:lpstr>
      <vt:lpstr>Gabriola</vt:lpstr>
      <vt:lpstr>Microsoft YaHei</vt:lpstr>
      <vt:lpstr>Arial Unicode MS</vt:lpstr>
      <vt:lpstr>Impact</vt:lpstr>
      <vt:lpstr>Calibri</vt:lpstr>
      <vt:lpstr>Montserrat</vt:lpstr>
      <vt:lpstr>Montserrat Light</vt:lpstr>
      <vt:lpstr>Nicholas template</vt:lpstr>
      <vt:lpstr>PowerPoint 演示文稿</vt:lpstr>
      <vt:lpstr>Ten Questions      About The</vt:lpstr>
      <vt:lpstr>What does ‘Gospel’ mean? Que signifie « Évangile » ? Je, ‘Injili’ inamaanisha nini?</vt:lpstr>
      <vt:lpstr>Gospel means “Good News”</vt:lpstr>
      <vt:lpstr>Gospel means “Good News”</vt:lpstr>
      <vt:lpstr>Why is it called ‘Good News’? Pourquoi s’appelle-t-il  «Bonne Nouvelle»? Kwa sababu gani inaitwa ‘Habari Njema’?  </vt:lpstr>
      <vt:lpstr>Gospel means “Good News”</vt:lpstr>
      <vt:lpstr>Why is it called “Good News”</vt:lpstr>
      <vt:lpstr>The “Bad News”</vt:lpstr>
      <vt:lpstr>What is sin? Qu'est-ce que le péché? Zambi ni nini?  </vt:lpstr>
      <vt:lpstr>The “Bad News”: What is sin?</vt:lpstr>
      <vt:lpstr>The “Bad News”: Three kinds of sin</vt:lpstr>
      <vt:lpstr>The “Bad News”: Three kinds of sin</vt:lpstr>
      <vt:lpstr>What are YOUR sins??</vt:lpstr>
      <vt:lpstr>Quels sont VOS péchés ?</vt:lpstr>
      <vt:lpstr>The “Bad News”: Three kinds of sin</vt:lpstr>
      <vt:lpstr>The “Bad News”: Three kinds of sin</vt:lpstr>
      <vt:lpstr>The “Bad News”: Three kinds of sin</vt:lpstr>
      <vt:lpstr>Who has sin? Qui a le péché ? Nani ana zambi?  </vt:lpstr>
      <vt:lpstr>The “Bad News”: Who has sin?</vt:lpstr>
      <vt:lpstr>The “Bad News”: Who has sin?</vt:lpstr>
      <vt:lpstr>The “Bad News”: Who has sin?</vt:lpstr>
      <vt:lpstr>The “Bad News”: Who has sin?</vt:lpstr>
      <vt:lpstr>The “Bad News”: Who has sin?</vt:lpstr>
      <vt:lpstr>The “Bad News”: Who has sin?</vt:lpstr>
      <vt:lpstr>The “Bad News”: Who has sin?</vt:lpstr>
      <vt:lpstr>The “Bad News”: Who has sin?</vt:lpstr>
      <vt:lpstr>The “Bad News”: Who has sin?</vt:lpstr>
      <vt:lpstr>The “Bad News”: Who has sin?</vt:lpstr>
      <vt:lpstr>The “Bad News”: Three kinds of sin</vt:lpstr>
      <vt:lpstr>What is the consequence of sin? Quelle est la conséquence du péché? Nini matokeo ya zambi?  </vt:lpstr>
      <vt:lpstr>The “Bad News”: Wrong ideas</vt:lpstr>
      <vt:lpstr>The “Bad News”: Wrong ideas</vt:lpstr>
      <vt:lpstr>The “Bad News”: Right ideas</vt:lpstr>
      <vt:lpstr>The “Bad News”: Right ideas</vt:lpstr>
      <vt:lpstr>The “Bad News”: Death</vt:lpstr>
      <vt:lpstr>The “Bad News”: Death</vt:lpstr>
      <vt:lpstr>The “Bad News”: Death</vt:lpstr>
      <vt:lpstr>The “Bad News”: Death</vt:lpstr>
      <vt:lpstr>The “Bad News”: Death</vt:lpstr>
      <vt:lpstr>The “Bad News”: Death</vt:lpstr>
      <vt:lpstr>The “Bad News”: Death</vt:lpstr>
      <vt:lpstr>How do I remove my sin? Comment puis-je supprimer mon péché ? Ninawezaje kuondoa zambi yangu?</vt:lpstr>
      <vt:lpstr>The Good News: Your sins can be removed!</vt:lpstr>
      <vt:lpstr>The Good News: Your sins can be removed!</vt:lpstr>
      <vt:lpstr>The Good News: Your sins can be removed!</vt:lpstr>
      <vt:lpstr>The Good News: Your sins can be removed!</vt:lpstr>
      <vt:lpstr>The Good News: Your sins can be removed!</vt:lpstr>
      <vt:lpstr>The Good News: Your sins can be removed!</vt:lpstr>
      <vt:lpstr>The Good News: Your sins can be removed!</vt:lpstr>
      <vt:lpstr>Why must I believe Jesus died and rose from the dead? Pourquoi dois-je croire que Jésus est mort et ressuscité des morts ? Kwa nini ni lazima niamini Yesu alikufa na kufufuka kutoka kwa wafu?</vt:lpstr>
      <vt:lpstr>The Good News: Jesus can forgive our sins</vt:lpstr>
      <vt:lpstr>The Good News: Jesus can forgive our sins</vt:lpstr>
      <vt:lpstr>The Good News: Jesus can forgive our sins</vt:lpstr>
      <vt:lpstr>The Good News: Jesus can forgive our sins</vt:lpstr>
      <vt:lpstr>The Good News: Jesus can forgive our sins</vt:lpstr>
      <vt:lpstr>The Good News: Jesus can forgive our sins</vt:lpstr>
      <vt:lpstr>What does it mean to ‘believe’? Que signifie « avoir la foi » et « croire » ? ‘kuwa na imani’ na ‘kuamini’ inamaanisha nini ?</vt:lpstr>
      <vt:lpstr>True Belief?</vt:lpstr>
      <vt:lpstr>True Belief?</vt:lpstr>
      <vt:lpstr>True Belief?</vt:lpstr>
      <vt:lpstr>saving faith</vt:lpstr>
      <vt:lpstr>notitia</vt:lpstr>
      <vt:lpstr>assensus</vt:lpstr>
      <vt:lpstr>fiducia</vt:lpstr>
      <vt:lpstr>notitia, assensus, fiducia</vt:lpstr>
      <vt:lpstr>notitia, assensus, fiducia</vt:lpstr>
      <vt:lpstr>notitia, assensus, fiducia</vt:lpstr>
      <vt:lpstr>What is true repentance? Qu'est-ce que la véritable repentance? Toba ya kweli ni nini?</vt:lpstr>
      <vt:lpstr>true repentance</vt:lpstr>
      <vt:lpstr>true repentance</vt:lpstr>
      <vt:lpstr>true repentance</vt:lpstr>
      <vt:lpstr>true repentance</vt:lpstr>
      <vt:lpstr>true repentance</vt:lpstr>
      <vt:lpstr>true repentance</vt:lpstr>
      <vt:lpstr>true repentance</vt:lpstr>
      <vt:lpstr>comparing  repentance</vt:lpstr>
      <vt:lpstr>comparing  repentance</vt:lpstr>
      <vt:lpstr>comparing  repentance</vt:lpstr>
      <vt:lpstr>How does Jesus remove my sin? Comment Jésus enlève-t-il mon péché ? Yesu anaondoaje zambi yangu?</vt:lpstr>
      <vt:lpstr>Substitutionary Atonement</vt:lpstr>
      <vt:lpstr>Substitutionary Atonement</vt:lpstr>
      <vt:lpstr>The Good News: Substitutionary Atonement</vt:lpstr>
      <vt:lpstr>The Good News: Substitutionary Atonement</vt:lpstr>
      <vt:lpstr>The Good News: Substitutionary Atonement</vt:lpstr>
      <vt:lpstr>The Good News: Salvation by faith in Jesus</vt:lpstr>
      <vt:lpstr>The Good News: Salvation by faith in Jesus</vt:lpstr>
      <vt:lpstr>The Good News: Salvation by faith in Jesus</vt:lpstr>
      <vt:lpstr>The Good News: Salvation by faith in Jesus</vt:lpstr>
      <vt:lpstr>Do YOU believe the Gospel of Jesus Christ?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
  <cp:lastModifiedBy>Corona Gardens</cp:lastModifiedBy>
  <cp:revision>293</cp:revision>
  <dcterms:created xsi:type="dcterms:W3CDTF">2024-05-23T22:44:00Z</dcterms:created>
  <dcterms:modified xsi:type="dcterms:W3CDTF">2024-08-25T19:28:57Z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C201D97602D54D0298C5F37029E9065D_13</vt:lpwstr>
  </property>
  <property fmtid="{D5CDD505-2E9C-101B-9397-08002B2CF9AE}" pid="3" name="KSOProductBuildVer">
    <vt:lpwstr>1033-12.2.0.17119</vt:lpwstr>
  </property>
</Properties>
</file>