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1" r:id="rId5"/>
    <p:sldId id="290" r:id="rId6"/>
  </p:sldIdLst>
  <p:sldSz cx="9144000" cy="5148580"/>
  <p:notesSz cx="7772400" cy="10058400"/>
  <p:defaultTextStyle>
    <a:defPPr>
      <a:defRPr lang="en-GB"/>
    </a:defPPr>
    <a:lvl1pPr marL="0" lvl="0" indent="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1pPr>
    <a:lvl2pPr marL="742950" lvl="1" indent="-28575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2pPr>
    <a:lvl3pPr marL="1143000" lvl="2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3pPr>
    <a:lvl4pPr marL="1600200" lvl="3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4pPr>
    <a:lvl5pPr marL="2057400" lvl="4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5pPr>
    <a:lvl6pPr marL="2286000" lvl="5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6pPr>
    <a:lvl7pPr marL="2743200" lvl="6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7pPr>
    <a:lvl8pPr marL="3200400" lvl="7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8pPr>
    <a:lvl9pPr marL="3657600" lvl="8" indent="-228600" algn="l" defTabSz="457200" rtl="0" eaLnBrk="1" fontAlgn="base" latinLnBrk="0" hangingPunct="1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800" b="0" i="0" u="none" kern="1200" baseline="0">
        <a:solidFill>
          <a:srgbClr val="000000"/>
        </a:solidFill>
        <a:latin typeface="Arial" panose="020B0604020202020204" pitchFamily="34" charset="0"/>
        <a:ea typeface="Microsoft YaHei" panose="020B050302020402020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A58629"/>
    <a:srgbClr val="2B2000"/>
    <a:srgbClr val="51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780" y="-84"/>
      </p:cViewPr>
      <p:guideLst>
        <p:guide orient="horz" pos="2236"/>
        <p:guide pos="2886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gridSpacing cx="45004" cy="45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Slide Image Placeholder 2048"/>
          <p:cNvSpPr>
            <a:spLocks noGrp="1"/>
          </p:cNvSpPr>
          <p:nvPr>
            <p:ph type="sldImg"/>
          </p:nvPr>
        </p:nvSpPr>
        <p:spPr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1" name="Text Placeholder 2049"/>
          <p:cNvSpPr>
            <a:spLocks noGrp="1"/>
          </p:cNvSpPr>
          <p:nvPr>
            <p:ph type="body"/>
          </p:nvPr>
        </p:nvSpPr>
        <p:spPr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0"/>
            <a:endParaRPr lang="en-US" altLang="zh-CN"/>
          </a:p>
        </p:txBody>
      </p:sp>
      <p:sp>
        <p:nvSpPr>
          <p:cNvPr id="2" name="Header Placeholder 2050"/>
          <p:cNvSpPr>
            <a:spLocks noGrp="1"/>
          </p:cNvSpPr>
          <p:nvPr>
            <p:ph type="hdr"/>
          </p:nvPr>
        </p:nvSpPr>
        <p:spPr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2" name="Date Placeholder 2051"/>
          <p:cNvSpPr>
            <a:spLocks noGrp="1"/>
          </p:cNvSpPr>
          <p:nvPr>
            <p:ph type="dt"/>
          </p:nvPr>
        </p:nvSpPr>
        <p:spPr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3" name="Footer Placeholder 2052"/>
          <p:cNvSpPr>
            <a:spLocks noGrp="1"/>
          </p:cNvSpPr>
          <p:nvPr>
            <p:ph type="ftr"/>
          </p:nvPr>
        </p:nvSpPr>
        <p:spPr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  <p:sp>
        <p:nvSpPr>
          <p:cNvPr id="2054" name="Slide Number Placeholder 2053"/>
          <p:cNvSpPr>
            <a:spLocks noGrp="1"/>
          </p:cNvSpPr>
          <p:nvPr>
            <p:ph type="sldNum"/>
          </p:nvPr>
        </p:nvSpPr>
        <p:spPr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algn="r" defTabSz="0" eaLnBrk="1" fontAlgn="base">
              <a:lnSpc>
                <a:spcPct val="95000"/>
              </a:lnSpc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strike="noStrike" noProof="1" dirty="0" err="1">
                <a:solidFill>
                  <a:srgbClr val="000000"/>
                </a:solidFill>
                <a:latin typeface="Times New Roman" panose="02020603050405020304" pitchFamily="16" charset="0"/>
                <a:ea typeface="Arial Unicode MS" panose="020B0604020202020204" charset="-122"/>
                <a:cs typeface="+mn-cs"/>
              </a:rPr>
            </a:fld>
            <a:endParaRPr lang="en-US" altLang="x-none" sz="1400" strike="noStrike" noProof="1" dirty="0" err="1">
              <a:solidFill>
                <a:srgbClr val="000000"/>
              </a:solidFill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1pPr>
    <a:lvl2pPr marL="742950" lvl="1" indent="-28575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2pPr>
    <a:lvl3pPr marL="1143000" lvl="2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3pPr>
    <a:lvl4pPr marL="1600200" lvl="3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4pPr>
    <a:lvl5pPr marL="2057400" lvl="4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5pPr>
    <a:lvl6pPr marL="2286000" lvl="5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6pPr>
    <a:lvl7pPr marL="2743200" lvl="6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7pPr>
    <a:lvl8pPr marL="3200400" lvl="7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8pPr>
    <a:lvl9pPr marL="3657600" lvl="8" indent="-228600" algn="l" defTabSz="457200" rtl="0" eaLnBrk="0" fontAlgn="base" latinLnBrk="0" hangingPunct="0">
      <a:lnSpc>
        <a:spcPct val="100000"/>
      </a:lnSpc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buNone/>
      <a:defRPr sz="1200" b="0" i="0" u="none" kern="1200" baseline="0">
        <a:solidFill>
          <a:srgbClr val="000000"/>
        </a:solidFill>
        <a:latin typeface="Times New Roman" panose="02020603050405020304" pitchFamily="16" charset="0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Slide Image Placeholder 8192"/>
          <p:cNvSpPr>
            <a:spLocks noGrp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</p:sp>
      <p:sp>
        <p:nvSpPr>
          <p:cNvPr id="4099" name="Text Placeholder 8193"/>
          <p:cNvSpPr>
            <a:spLocks noGrp="1"/>
          </p:cNvSpPr>
          <p:nvPr>
            <p:ph type="body"/>
          </p:nvPr>
        </p:nvSpPr>
        <p:spPr>
          <a:xfrm>
            <a:off x="777875" y="4776788"/>
            <a:ext cx="6218238" cy="4525962"/>
          </a:xfrm>
        </p:spPr>
        <p:txBody>
          <a:bodyPr wrap="none" lIns="0" tIns="0" rIns="0" bIns="0" anchor="ctr"/>
          <a:p>
            <a:pPr lvl="0" indent="0"/>
            <a:endParaRPr lang="en-US" altLang="zh-CN"/>
          </a:p>
        </p:txBody>
      </p:sp>
      <p:sp>
        <p:nvSpPr>
          <p:cNvPr id="4100" name="Slide Number Placeholder 1"/>
          <p:cNvSpPr/>
          <p:nvPr>
            <p:ph type="sldNum" sz="quarter"/>
          </p:nvPr>
        </p:nvSpPr>
        <p:spPr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indent="0" algn="r" defTabSz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dirty="0" err="1">
                <a:latin typeface="Times New Roman" panose="02020603050405020304" pitchFamily="16" charset="0"/>
                <a:ea typeface="Arial Unicode MS" panose="020B0604020202020204" charset="-122"/>
              </a:rPr>
            </a:fld>
            <a:endParaRPr lang="en-US" altLang="x-none" sz="1400" dirty="0" err="1"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Slide Image Placeholder 8192"/>
          <p:cNvSpPr>
            <a:spLocks noGrp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/>
          </a:ln>
        </p:spPr>
      </p:sp>
      <p:sp>
        <p:nvSpPr>
          <p:cNvPr id="4099" name="Text Placeholder 8193"/>
          <p:cNvSpPr>
            <a:spLocks noGrp="1"/>
          </p:cNvSpPr>
          <p:nvPr>
            <p:ph type="body"/>
          </p:nvPr>
        </p:nvSpPr>
        <p:spPr>
          <a:xfrm>
            <a:off x="777875" y="4776788"/>
            <a:ext cx="6218238" cy="4525962"/>
          </a:xfrm>
        </p:spPr>
        <p:txBody>
          <a:bodyPr wrap="none" lIns="0" tIns="0" rIns="0" bIns="0" anchor="ctr"/>
          <a:p>
            <a:pPr lvl="0" indent="0"/>
            <a:endParaRPr lang="en-US" altLang="zh-CN"/>
          </a:p>
        </p:txBody>
      </p:sp>
      <p:sp>
        <p:nvSpPr>
          <p:cNvPr id="4100" name="Slide Number Placeholder 1"/>
          <p:cNvSpPr/>
          <p:nvPr>
            <p:ph type="sldNum" sz="quarter"/>
          </p:nvPr>
        </p:nvSpPr>
        <p:spPr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b"/>
          <a:p>
            <a:pPr lvl="0" indent="0" algn="r" defTabSz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9A0DB2DC-4C9A-4742-B13C-FB6460FD3503}" type="slidenum">
              <a:rPr lang="en-US" altLang="x-none" sz="1400" dirty="0" err="1">
                <a:latin typeface="Times New Roman" panose="02020603050405020304" pitchFamily="16" charset="0"/>
                <a:ea typeface="Arial Unicode MS" panose="020B0604020202020204" charset="-122"/>
              </a:rPr>
            </a:fld>
            <a:endParaRPr lang="en-US" altLang="x-none" sz="1400" dirty="0" err="1">
              <a:latin typeface="Times New Roman" panose="02020603050405020304" pitchFamily="16" charset="0"/>
              <a:ea typeface="Arial Unicode MS" panose="020B060402020202020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604"/>
            <a:ext cx="6858000" cy="1792469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4197"/>
            <a:ext cx="6858000" cy="124304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1288" y="1204913"/>
            <a:ext cx="2011363" cy="29845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4913"/>
            <a:ext cx="5917487" cy="29845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3570"/>
            <a:ext cx="7886700" cy="2141666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5497"/>
            <a:ext cx="7886700" cy="112625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0380" y="1204913"/>
            <a:ext cx="3942271" cy="298450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4114"/>
            <a:ext cx="7886700" cy="995154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2118"/>
            <a:ext cx="3868340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80662"/>
            <a:ext cx="3868340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118"/>
            <a:ext cx="3887391" cy="61854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0662"/>
            <a:ext cx="3887391" cy="2766170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3239"/>
            <a:ext cx="2949178" cy="1201335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1300"/>
            <a:ext cx="4629150" cy="365882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4574"/>
            <a:ext cx="2949178" cy="28615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4"/>
          <p:cNvSpPr>
            <a:spLocks noGrp="1"/>
          </p:cNvSpPr>
          <p:nvPr>
            <p:ph type="title"/>
          </p:nvPr>
        </p:nvSpPr>
        <p:spPr>
          <a:xfrm>
            <a:off x="685800" y="1598613"/>
            <a:ext cx="7770813" cy="110172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p>
            <a:pPr lvl="0" indent="0"/>
            <a:r>
              <a:rPr lang="en-US" altLang="zh-CN" dirty="0"/>
              <a:t>Click to edit the title text formatClick to edit Master title style</a:t>
            </a:r>
            <a:endParaRPr lang="en-US" altLang="zh-CN" dirty="0"/>
          </a:p>
        </p:txBody>
      </p:sp>
      <p:sp>
        <p:nvSpPr>
          <p:cNvPr id="2" name="Date Placeholder 1025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  <a:t>3/23/13</a:t>
            </a:r>
            <a:endParaRPr lang="en-US" altLang="x-none" strike="noStrike" noProof="1" dirty="0" err="1"/>
          </a:p>
        </p:txBody>
      </p:sp>
      <p:sp>
        <p:nvSpPr>
          <p:cNvPr id="1028" name="Text Box 1026"/>
          <p:cNvSpPr txBox="1"/>
          <p:nvPr/>
        </p:nvSpPr>
        <p:spPr>
          <a:xfrm>
            <a:off x="0" y="0"/>
            <a:ext cx="1588" cy="15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" name="Slide Number Placeholder 1027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9525">
            <a:noFill/>
          </a:ln>
        </p:spPr>
        <p:txBody>
          <a:bodyPr wrap="square" lIns="90000" tIns="45000" rIns="90000" bIns="45000" anchor="t"/>
          <a:lstStyle>
            <a:lvl1pPr>
              <a:defRPr sz="1800">
                <a:solidFill>
                  <a:srgbClr val="000000"/>
                </a:solidFill>
                <a:latin typeface="Palatino Linotype" panose="02040502050505030304" charset="0"/>
                <a:ea typeface="Arial Unicode MS" panose="020B0604020202020204" charset="-122"/>
              </a:defRPr>
            </a:lvl1pPr>
          </a:lstStyle>
          <a:p>
            <a:pPr lv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fld id="{9A0DB2DC-4C9A-4742-B13C-FB6460FD3503}" type="slidenum">
              <a:rPr lang="en-US" altLang="x-none" strike="noStrike" noProof="1" dirty="0" err="1">
                <a:latin typeface="Palatino Linotype" panose="02040502050505030304" charset="0"/>
                <a:ea typeface="Arial Unicode MS" panose="020B0604020202020204" charset="-122"/>
                <a:cs typeface="+mn-cs"/>
              </a:rPr>
            </a:fld>
            <a:endParaRPr lang="en-US" altLang="x-none" strike="noStrike" noProof="1" dirty="0" err="1"/>
          </a:p>
        </p:txBody>
      </p:sp>
      <p:sp>
        <p:nvSpPr>
          <p:cNvPr id="1030" name="Text Placeholder 1028"/>
          <p:cNvSpPr>
            <a:spLocks noGrp="1"/>
          </p:cNvSpPr>
          <p:nvPr>
            <p:ph type="body"/>
          </p:nvPr>
        </p:nvSpPr>
        <p:spPr>
          <a:xfrm>
            <a:off x="457200" y="1204913"/>
            <a:ext cx="8045450" cy="29845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anchor="t"/>
          <a:p>
            <a:pPr lvl="0" indent="-342900"/>
            <a:r>
              <a:rPr lang="en-US" altLang="zh-CN" dirty="0"/>
              <a:t>Click to edit the outline text format</a:t>
            </a:r>
            <a:endParaRPr lang="en-US" altLang="zh-CN" dirty="0"/>
          </a:p>
          <a:p>
            <a:pPr lvl="1" indent="-285750"/>
            <a:r>
              <a:rPr lang="en-US" altLang="zh-CN" dirty="0"/>
              <a:t>Second Outline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Outline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Sixth Outline Level</a:t>
            </a:r>
            <a:endParaRPr lang="en-US" altLang="zh-CN" dirty="0"/>
          </a:p>
          <a:p>
            <a:pPr lvl="4" indent="-228600"/>
            <a:r>
              <a:rPr lang="en-US" altLang="zh-CN" dirty="0"/>
              <a:t>Seventh Outline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0" lvl="0" indent="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j-lt"/>
          <a:ea typeface="+mj-ea"/>
          <a:cs typeface="+mj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j-cs"/>
        </a:defRPr>
      </a:lvl5pPr>
    </p:titleStyle>
    <p:bodyStyle>
      <a:lvl1pPr marL="342900" lvl="0" indent="-3429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32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114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4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5pPr>
      <a:lvl6pPr marL="2514600" lvl="5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6pPr>
      <a:lvl7pPr marL="2971800" lvl="6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7pPr>
      <a:lvl8pPr marL="3429000" lvl="7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8pPr>
      <a:lvl9pPr marL="3886200" lvl="8" indent="-228600" algn="l" defTabSz="457200" rtl="0" eaLnBrk="1" fontAlgn="base" latinLnBrk="0" hangingPunct="1">
        <a:lnSpc>
          <a:spcPct val="112000"/>
        </a:lnSpc>
        <a:spcBef>
          <a:spcPct val="0"/>
        </a:spcBef>
        <a:spcAft>
          <a:spcPts val="29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2000" b="0" i="0" u="none" kern="1200" baseline="0">
          <a:solidFill>
            <a:srgbClr val="000000"/>
          </a:solidFill>
          <a:latin typeface="Palatino Linotype" panose="02040502050505030304" charset="0"/>
          <a:ea typeface="Microsoft YaHei" panose="020B0503020204020204" charset="-122"/>
          <a:cs typeface="+mn-cs"/>
        </a:defRPr>
      </a:lvl9pPr>
    </p:bodyStyle>
    <p:otherStyle>
      <a:lvl1pPr marL="0" lvl="0" indent="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742950" lvl="1" indent="-28575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2pPr>
      <a:lvl3pPr marL="1143000" lvl="2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3pPr>
      <a:lvl4pPr marL="1600200" lvl="3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4pPr>
      <a:lvl5pPr marL="2057400" lvl="4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5pPr>
      <a:lvl6pPr marL="2286000" lvl="5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6pPr>
      <a:lvl7pPr marL="2743200" lvl="6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7pPr>
      <a:lvl8pPr marL="3200400" lvl="7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8pPr>
      <a:lvl9pPr marL="3657600" lvl="8" indent="-228600" algn="l" defTabSz="457200" rtl="0" eaLnBrk="1" fontAlgn="base" latinLnBrk="0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buNone/>
        <a:defRPr sz="1800" b="0" i="0" u="none" kern="1200" baseline="0">
          <a:solidFill>
            <a:srgbClr val="000000"/>
          </a:solidFill>
          <a:latin typeface="Arial" panose="020B0604020202020204" pitchFamily="34" charset="0"/>
          <a:ea typeface="Microsoft YaHei" panose="020B0503020204020204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_How to create a Bible Timeline"/>
          <p:cNvSpPr/>
          <p:nvPr/>
        </p:nvSpPr>
        <p:spPr>
          <a:xfrm>
            <a:off x="457200" y="91440"/>
            <a:ext cx="6352540" cy="519430"/>
          </a:xfrm>
          <a:custGeom>
            <a:avLst/>
            <a:gdLst>
              <a:gd name="G0" fmla="*/ 13624 1 2"/>
              <a:gd name="G1" fmla="*/ 1945 1 2"/>
              <a:gd name="G2" fmla="+- 1945 0 0"/>
              <a:gd name="G3" fmla="+- 13624 0 0"/>
              <a:gd name="txL" fmla="*/ 0 w 0"/>
              <a:gd name="txT" fmla="*/ 0 h 0"/>
            </a:gdLst>
            <a:ahLst/>
            <a:cxnLst/>
            <a:rect l="txL" t="txT" r="G3" b="G2"/>
            <a:pathLst>
              <a:path>
                <a:moveTo>
                  <a:pt x="0" y="0"/>
                </a:moveTo>
                <a:lnTo>
                  <a:pt x="13624" y="0"/>
                </a:lnTo>
                <a:lnTo>
                  <a:pt x="13624" y="1945"/>
                </a:lnTo>
                <a:lnTo>
                  <a:pt x="0" y="1945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none" lIns="90000" tIns="45000" rIns="90000" bIns="45000" anchor="t">
            <a:spAutoFit/>
          </a:bodyPr>
          <a:p>
            <a:pPr marL="0" marR="0" indent="0" algn="l" defTabSz="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anose="02020603050405020304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kumimoji="0" lang="en-US" altLang="x-none" sz="28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H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OW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T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O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C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REATE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A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B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IBLE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T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IMELINE</a:t>
            </a:r>
            <a:endParaRPr kumimoji="0" lang="en-US" altLang="x-none" sz="2400" b="0" i="1" u="none" strike="noStrike" kern="1200" cap="none" spc="0" normalizeH="0" baseline="0" noProof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ea typeface="Microsoft YaHei" panose="020B0503020204020204" charset="-122"/>
              <a:cs typeface="Arial Black" panose="020B0A04020102020204" charset="0"/>
              <a:sym typeface="+mn-ea"/>
            </a:endParaRPr>
          </a:p>
        </p:txBody>
      </p:sp>
      <p:sp>
        <p:nvSpPr>
          <p:cNvPr id="4" name="Straight Connector 3088"/>
          <p:cNvSpPr/>
          <p:nvPr/>
        </p:nvSpPr>
        <p:spPr>
          <a:xfrm>
            <a:off x="5861685" y="732155"/>
            <a:ext cx="0" cy="4112895"/>
          </a:xfrm>
          <a:prstGeom prst="line">
            <a:avLst/>
          </a:prstGeom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" name="Text Box 10"/>
          <p:cNvSpPr txBox="1"/>
          <p:nvPr/>
        </p:nvSpPr>
        <p:spPr>
          <a:xfrm>
            <a:off x="2973705" y="2553970"/>
            <a:ext cx="909955" cy="520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chemeClr val="bg1"/>
                </a:solidFill>
                <a:sym typeface="+mn-ea"/>
              </a:rPr>
              <a:t>Abraham</a:t>
            </a:r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r>
              <a:rPr lang="en-US" sz="1000" b="1">
                <a:solidFill>
                  <a:schemeClr val="bg1"/>
                </a:solidFill>
              </a:rPr>
              <a:t>2,000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45615" y="2560320"/>
            <a:ext cx="909955" cy="520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chemeClr val="bg1"/>
                </a:solidFill>
                <a:sym typeface="+mn-ea"/>
              </a:rPr>
              <a:t>Noah</a:t>
            </a:r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r>
              <a:rPr lang="en-US" sz="1000" b="1">
                <a:solidFill>
                  <a:schemeClr val="bg1"/>
                </a:solidFill>
              </a:rPr>
              <a:t>3,000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202430" y="2560320"/>
            <a:ext cx="84582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King David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1,000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075" name="Eternity Past"/>
          <p:cNvSpPr/>
          <p:nvPr/>
        </p:nvSpPr>
        <p:spPr>
          <a:xfrm>
            <a:off x="0" y="240665"/>
            <a:ext cx="950595" cy="4902835"/>
          </a:xfrm>
          <a:custGeom>
            <a:avLst/>
            <a:gdLst>
              <a:gd name="connsiteX0" fmla="*/ 16 w 1824"/>
              <a:gd name="connsiteY0" fmla="*/ 2 h 8109"/>
              <a:gd name="connsiteX1" fmla="*/ 1825 w 1824"/>
              <a:gd name="connsiteY1" fmla="*/ 4056 h 8109"/>
              <a:gd name="connsiteX2" fmla="*/ 16 w 1824"/>
              <a:gd name="connsiteY2" fmla="*/ 8110 h 8109"/>
              <a:gd name="connsiteX3" fmla="*/ 16 w 1824"/>
              <a:gd name="connsiteY3" fmla="*/ 2 h 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" h="8110">
                <a:moveTo>
                  <a:pt x="16" y="2"/>
                </a:moveTo>
                <a:cubicBezTo>
                  <a:pt x="902" y="-65"/>
                  <a:pt x="1825" y="1817"/>
                  <a:pt x="1825" y="4056"/>
                </a:cubicBezTo>
                <a:cubicBezTo>
                  <a:pt x="1825" y="6295"/>
                  <a:pt x="1015" y="8110"/>
                  <a:pt x="16" y="8110"/>
                </a:cubicBezTo>
                <a:cubicBezTo>
                  <a:pt x="-16" y="967"/>
                  <a:pt x="9" y="5716"/>
                  <a:pt x="16" y="2"/>
                </a:cubicBezTo>
                <a:close/>
              </a:path>
            </a:pathLst>
          </a:custGeom>
          <a:gradFill rotWithShape="0">
            <a:gsLst>
              <a:gs pos="0">
                <a:srgbClr val="E6FF00"/>
              </a:gs>
              <a:gs pos="100000">
                <a:srgbClr val="FF3333"/>
              </a:gs>
            </a:gsLst>
            <a:path path="shape">
              <a:fillToRect l="75000" t="29999" r="25000" b="70001"/>
            </a:path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985838" y="2790190"/>
            <a:ext cx="7315200" cy="46037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FFFFFF"/>
              </a:gs>
            </a:gsLst>
            <a:lin ang="5400000" scaled="1"/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hangingPunct="0"/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3078" name="Group 3077"/>
          <p:cNvGrpSpPr/>
          <p:nvPr/>
        </p:nvGrpSpPr>
        <p:grpSpPr>
          <a:xfrm>
            <a:off x="2132013" y="2744788"/>
            <a:ext cx="1358899" cy="136524"/>
            <a:chOff x="1325" y="1729"/>
            <a:chExt cx="856" cy="86"/>
          </a:xfrm>
        </p:grpSpPr>
        <p:sp>
          <p:nvSpPr>
            <p:cNvPr id="2" name="Diamond 3078"/>
            <p:cNvSpPr/>
            <p:nvPr/>
          </p:nvSpPr>
          <p:spPr>
            <a:xfrm>
              <a:off x="1325" y="1729"/>
              <a:ext cx="86" cy="8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3079" name="Diamond 3079"/>
            <p:cNvSpPr/>
            <p:nvPr/>
          </p:nvSpPr>
          <p:spPr>
            <a:xfrm>
              <a:off x="2095" y="1729"/>
              <a:ext cx="86" cy="8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</p:grpSp>
      <p:sp>
        <p:nvSpPr>
          <p:cNvPr id="3084" name="Diamond 3083"/>
          <p:cNvSpPr/>
          <p:nvPr/>
        </p:nvSpPr>
        <p:spPr>
          <a:xfrm>
            <a:off x="8229600" y="2744788"/>
            <a:ext cx="137160" cy="137160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9000" tIns="62820" rIns="99000" bIns="54000" anchor="ctr"/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Today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2,000 AD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5" name="Diamond 3084"/>
          <p:cNvSpPr/>
          <p:nvPr/>
        </p:nvSpPr>
        <p:spPr>
          <a:xfrm>
            <a:off x="914400" y="2744788"/>
            <a:ext cx="137160" cy="137160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9000" tIns="62820" rIns="99000" bIns="54000" anchor="ctr"/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Adam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4,000 BC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Freeform 3089"/>
          <p:cNvSpPr/>
          <p:nvPr/>
        </p:nvSpPr>
        <p:spPr>
          <a:xfrm>
            <a:off x="5546090" y="1476375"/>
            <a:ext cx="638175" cy="912495"/>
          </a:xfrm>
          <a:custGeom>
            <a:avLst/>
            <a:gdLst/>
            <a:ahLst/>
            <a:cxnLst/>
            <a:pathLst>
              <a:path w="1779" h="2540">
                <a:moveTo>
                  <a:pt x="0" y="1015"/>
                </a:moveTo>
                <a:lnTo>
                  <a:pt x="0" y="761"/>
                </a:lnTo>
                <a:lnTo>
                  <a:pt x="762" y="761"/>
                </a:lnTo>
                <a:lnTo>
                  <a:pt x="762" y="0"/>
                </a:lnTo>
                <a:lnTo>
                  <a:pt x="1016" y="0"/>
                </a:lnTo>
                <a:lnTo>
                  <a:pt x="1016" y="761"/>
                </a:lnTo>
                <a:lnTo>
                  <a:pt x="1778" y="761"/>
                </a:lnTo>
                <a:lnTo>
                  <a:pt x="1778" y="1015"/>
                </a:lnTo>
                <a:lnTo>
                  <a:pt x="1016" y="1015"/>
                </a:lnTo>
                <a:lnTo>
                  <a:pt x="1016" y="2539"/>
                </a:lnTo>
                <a:lnTo>
                  <a:pt x="762" y="2539"/>
                </a:lnTo>
                <a:lnTo>
                  <a:pt x="762" y="1015"/>
                </a:lnTo>
                <a:lnTo>
                  <a:pt x="0" y="1015"/>
                </a:lnTo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rgbClr val="800000"/>
              </a:gs>
            </a:gsLst>
            <a:path path="shape">
              <a:fillToRect l="29999" t="29999" r="70001" b="70001"/>
            </a:path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" name="Diamond 5"/>
          <p:cNvSpPr/>
          <p:nvPr/>
        </p:nvSpPr>
        <p:spPr>
          <a:xfrm>
            <a:off x="4572000" y="2743200"/>
            <a:ext cx="137160" cy="13716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98185" y="2743200"/>
            <a:ext cx="1353185" cy="137160"/>
            <a:chOff x="9131" y="4320"/>
            <a:chExt cx="2131" cy="216"/>
          </a:xfrm>
        </p:grpSpPr>
        <p:sp>
          <p:nvSpPr>
            <p:cNvPr id="3082" name="Diamond 3082"/>
            <p:cNvSpPr/>
            <p:nvPr/>
          </p:nvSpPr>
          <p:spPr>
            <a:xfrm>
              <a:off x="11046" y="4320"/>
              <a:ext cx="216" cy="21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" name="Diamond 3090"/>
            <p:cNvSpPr/>
            <p:nvPr/>
          </p:nvSpPr>
          <p:spPr>
            <a:xfrm>
              <a:off x="9131" y="4320"/>
              <a:ext cx="216" cy="216"/>
            </a:xfrm>
            <a:prstGeom prst="diamond">
              <a:avLst/>
            </a:prstGeom>
            <a:solidFill>
              <a:srgbClr val="FF3333"/>
            </a:solidFill>
            <a:ln w="1836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lIns="99000" tIns="64584" rIns="99000" bIns="54000" anchor="ctr"/>
            <a:p>
              <a:pPr algn="ctr" hangingPunct="0"/>
              <a:endParaRPr lang="en-US" altLang="x-none" sz="1200" b="1" dirty="0" err="1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" name="Text Box 13"/>
          <p:cNvSpPr txBox="1"/>
          <p:nvPr/>
        </p:nvSpPr>
        <p:spPr>
          <a:xfrm>
            <a:off x="5391150" y="2553970"/>
            <a:ext cx="94488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Jesus Christ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6703695" y="2553970"/>
            <a:ext cx="76073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Crusades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1,000 AD</a:t>
            </a:r>
            <a:endParaRPr lang="en-US" sz="10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3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9" animBg="1"/>
      <p:bldP spid="6" grpId="10" animBg="1"/>
      <p:bldP spid="6" grpId="11" animBg="1"/>
      <p:bldP spid="6" grpId="12" animBg="1"/>
      <p:bldP spid="6" grpId="13" animBg="1"/>
      <p:bldP spid="6" grpId="14" animBg="1"/>
      <p:bldP spid="6" grpId="15" animBg="1"/>
      <p:bldP spid="6" grpId="16" animBg="1"/>
      <p:bldP spid="6" grpId="17" animBg="1"/>
      <p:bldP spid="6" grpId="18" animBg="1"/>
      <p:bldP spid="6" grpId="19" animBg="1"/>
      <p:bldP spid="6" grpId="20" animBg="1"/>
      <p:bldP spid="6" grpId="21" animBg="1"/>
      <p:bldP spid="6" grpId="22" animBg="1"/>
      <p:bldP spid="6" grpId="23" animBg="1"/>
      <p:bldP spid="6" grpId="24" animBg="1"/>
      <p:bldP spid="6" grpId="25" animBg="1"/>
      <p:bldP spid="6" grpId="26" animBg="1"/>
      <p:bldP spid="6" grpId="27" animBg="1"/>
      <p:bldP spid="6" grpId="28" animBg="1"/>
      <p:bldP spid="6" grpId="29" animBg="1"/>
      <p:bldP spid="6" grpId="30" animBg="1"/>
      <p:bldP spid="6" grpId="31" animBg="1"/>
      <p:bldP spid="6" grpId="32" animBg="1"/>
      <p:bldP spid="6" grpId="33" animBg="1"/>
      <p:bldP spid="6" grpId="34" animBg="1"/>
      <p:bldP spid="6" grpId="35" animBg="1"/>
      <p:bldP spid="6" grpId="36" animBg="1"/>
      <p:bldP spid="6" grpId="37" animBg="1"/>
      <p:bldP spid="8" grpId="1"/>
      <p:bldP spid="11" grpId="0"/>
      <p:bldP spid="10" grpId="0"/>
      <p:bldP spid="14" grpId="1"/>
      <p:bldP spid="15" grpId="0"/>
      <p:bldP spid="30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_How to create a Bible Timeline"/>
          <p:cNvSpPr/>
          <p:nvPr/>
        </p:nvSpPr>
        <p:spPr>
          <a:xfrm>
            <a:off x="457200" y="91440"/>
            <a:ext cx="6352540" cy="519430"/>
          </a:xfrm>
          <a:custGeom>
            <a:avLst/>
            <a:gdLst>
              <a:gd name="G0" fmla="*/ 13624 1 2"/>
              <a:gd name="G1" fmla="*/ 1945 1 2"/>
              <a:gd name="G2" fmla="+- 1945 0 0"/>
              <a:gd name="G3" fmla="+- 13624 0 0"/>
              <a:gd name="txL" fmla="*/ 0 w 0"/>
              <a:gd name="txT" fmla="*/ 0 h 0"/>
            </a:gdLst>
            <a:ahLst/>
            <a:cxnLst/>
            <a:rect l="txL" t="txT" r="G3" b="G2"/>
            <a:pathLst>
              <a:path>
                <a:moveTo>
                  <a:pt x="0" y="0"/>
                </a:moveTo>
                <a:lnTo>
                  <a:pt x="13624" y="0"/>
                </a:lnTo>
                <a:lnTo>
                  <a:pt x="13624" y="1945"/>
                </a:lnTo>
                <a:lnTo>
                  <a:pt x="0" y="1945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none" lIns="90000" tIns="45000" rIns="90000" bIns="45000" anchor="t">
            <a:spAutoFit/>
          </a:bodyPr>
          <a:p>
            <a:pPr marL="0" marR="0" indent="0" algn="l" defTabSz="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Times New Roman" panose="02020603050405020304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kumimoji="0" lang="en-US" altLang="x-none" sz="28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H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OW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T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O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C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REATE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A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B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IBLE </a:t>
            </a:r>
            <a:r>
              <a:rPr kumimoji="0" lang="en-US" altLang="x-none" sz="26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T</a:t>
            </a:r>
            <a:r>
              <a:rPr kumimoji="0" lang="en-US" altLang="x-none" sz="2400" b="0" i="1" u="none" strike="noStrike" kern="1200" cap="none" spc="0" normalizeH="0" baseline="0" noProof="1" dirty="0" err="1">
                <a:solidFill>
                  <a:srgbClr val="C3D69B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Arial Black" panose="020B0A04020102020204" charset="0"/>
                <a:ea typeface="Microsoft YaHei" panose="020B0503020204020204" charset="-122"/>
                <a:cs typeface="Arial Black" panose="020B0A04020102020204" charset="0"/>
                <a:sym typeface="+mn-ea"/>
              </a:rPr>
              <a:t>IMELINE</a:t>
            </a:r>
            <a:endParaRPr kumimoji="0" lang="en-US" altLang="x-none" sz="2400" b="0" i="1" u="none" strike="noStrike" kern="1200" cap="none" spc="0" normalizeH="0" baseline="0" noProof="1" dirty="0" err="1">
              <a:solidFill>
                <a:srgbClr val="C3D69B"/>
              </a:solidFill>
              <a:effectLst>
                <a:outerShdw blurRad="38100" dist="38100" dir="2700000">
                  <a:srgbClr val="000000"/>
                </a:outerShdw>
              </a:effectLst>
              <a:latin typeface="Arial Black" panose="020B0A04020102020204" charset="0"/>
              <a:ea typeface="Microsoft YaHei" panose="020B0503020204020204" charset="-122"/>
              <a:cs typeface="Arial Black" panose="020B0A04020102020204" charset="0"/>
              <a:sym typeface="+mn-ea"/>
            </a:endParaRPr>
          </a:p>
        </p:txBody>
      </p:sp>
      <p:sp>
        <p:nvSpPr>
          <p:cNvPr id="4" name="Straight Connector 3088"/>
          <p:cNvSpPr/>
          <p:nvPr/>
        </p:nvSpPr>
        <p:spPr>
          <a:xfrm>
            <a:off x="5861685" y="732155"/>
            <a:ext cx="0" cy="4112895"/>
          </a:xfrm>
          <a:prstGeom prst="line">
            <a:avLst/>
          </a:prstGeom>
          <a:ln w="9525" cap="flat" cmpd="sng">
            <a:solidFill>
              <a:srgbClr val="666666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" name="Text Box 10"/>
          <p:cNvSpPr txBox="1"/>
          <p:nvPr/>
        </p:nvSpPr>
        <p:spPr>
          <a:xfrm>
            <a:off x="2973705" y="2553970"/>
            <a:ext cx="909955" cy="520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chemeClr val="bg1"/>
                </a:solidFill>
                <a:sym typeface="+mn-ea"/>
              </a:rPr>
              <a:t>Abraham</a:t>
            </a:r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r>
              <a:rPr lang="en-US" sz="1000" b="1">
                <a:solidFill>
                  <a:schemeClr val="bg1"/>
                </a:solidFill>
              </a:rPr>
              <a:t>2,000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075" name="Eternity Past"/>
          <p:cNvSpPr/>
          <p:nvPr/>
        </p:nvSpPr>
        <p:spPr>
          <a:xfrm>
            <a:off x="0" y="240665"/>
            <a:ext cx="950595" cy="4902835"/>
          </a:xfrm>
          <a:custGeom>
            <a:avLst/>
            <a:gdLst>
              <a:gd name="connsiteX0" fmla="*/ 16 w 1824"/>
              <a:gd name="connsiteY0" fmla="*/ 2 h 8109"/>
              <a:gd name="connsiteX1" fmla="*/ 1825 w 1824"/>
              <a:gd name="connsiteY1" fmla="*/ 4056 h 8109"/>
              <a:gd name="connsiteX2" fmla="*/ 16 w 1824"/>
              <a:gd name="connsiteY2" fmla="*/ 8110 h 8109"/>
              <a:gd name="connsiteX3" fmla="*/ 16 w 1824"/>
              <a:gd name="connsiteY3" fmla="*/ 2 h 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" h="8110">
                <a:moveTo>
                  <a:pt x="16" y="2"/>
                </a:moveTo>
                <a:cubicBezTo>
                  <a:pt x="902" y="-65"/>
                  <a:pt x="1825" y="1817"/>
                  <a:pt x="1825" y="4056"/>
                </a:cubicBezTo>
                <a:cubicBezTo>
                  <a:pt x="1825" y="6295"/>
                  <a:pt x="1015" y="8110"/>
                  <a:pt x="16" y="8110"/>
                </a:cubicBezTo>
                <a:cubicBezTo>
                  <a:pt x="-16" y="967"/>
                  <a:pt x="9" y="5716"/>
                  <a:pt x="16" y="2"/>
                </a:cubicBezTo>
                <a:close/>
              </a:path>
            </a:pathLst>
          </a:custGeom>
          <a:gradFill rotWithShape="0">
            <a:gsLst>
              <a:gs pos="0">
                <a:srgbClr val="E6FF00"/>
              </a:gs>
              <a:gs pos="100000">
                <a:srgbClr val="FF3333"/>
              </a:gs>
            </a:gsLst>
            <a:path path="shape">
              <a:fillToRect l="75000" t="29999" r="25000" b="70001"/>
            </a:path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hangingPunct="0"/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45615" y="2560320"/>
            <a:ext cx="909955" cy="520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chemeClr val="bg1"/>
                </a:solidFill>
                <a:sym typeface="+mn-ea"/>
              </a:rPr>
              <a:t>Noah</a:t>
            </a:r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endParaRPr lang="en-US" altLang="x-none" sz="1000" b="1" dirty="0" err="1">
              <a:solidFill>
                <a:schemeClr val="bg1"/>
              </a:solidFill>
              <a:sym typeface="+mn-ea"/>
            </a:endParaRPr>
          </a:p>
          <a:p>
            <a:pPr algn="ctr" hangingPunct="0"/>
            <a:r>
              <a:rPr lang="en-US" sz="1000" b="1">
                <a:solidFill>
                  <a:schemeClr val="bg1"/>
                </a:solidFill>
              </a:rPr>
              <a:t>3,000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202430" y="2560320"/>
            <a:ext cx="84582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King David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1,000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3076" name="Rectangle 3075"/>
          <p:cNvSpPr/>
          <p:nvPr/>
        </p:nvSpPr>
        <p:spPr>
          <a:xfrm>
            <a:off x="985838" y="2790190"/>
            <a:ext cx="7315200" cy="46037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100000">
                <a:srgbClr val="FFFFFF"/>
              </a:gs>
            </a:gsLst>
            <a:lin ang="5400000" scaled="1"/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/>
          <a:p>
            <a:pPr hangingPunct="0"/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3078" name="Group 3077"/>
          <p:cNvGrpSpPr/>
          <p:nvPr/>
        </p:nvGrpSpPr>
        <p:grpSpPr>
          <a:xfrm>
            <a:off x="2132013" y="2744788"/>
            <a:ext cx="1358899" cy="136524"/>
            <a:chOff x="1325" y="1729"/>
            <a:chExt cx="856" cy="86"/>
          </a:xfrm>
        </p:grpSpPr>
        <p:sp>
          <p:nvSpPr>
            <p:cNvPr id="2" name="Diamond 3078"/>
            <p:cNvSpPr/>
            <p:nvPr/>
          </p:nvSpPr>
          <p:spPr>
            <a:xfrm>
              <a:off x="1325" y="1729"/>
              <a:ext cx="86" cy="8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3079" name="Diamond 3079"/>
            <p:cNvSpPr/>
            <p:nvPr/>
          </p:nvSpPr>
          <p:spPr>
            <a:xfrm>
              <a:off x="2095" y="1729"/>
              <a:ext cx="86" cy="8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</p:grpSp>
      <p:sp>
        <p:nvSpPr>
          <p:cNvPr id="3084" name="Diamond 3083"/>
          <p:cNvSpPr/>
          <p:nvPr/>
        </p:nvSpPr>
        <p:spPr>
          <a:xfrm>
            <a:off x="8229600" y="2744788"/>
            <a:ext cx="137160" cy="137160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9000" tIns="62820" rIns="99000" bIns="54000" anchor="ctr"/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Today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2,000 AD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5" name="Diamond 3084"/>
          <p:cNvSpPr/>
          <p:nvPr/>
        </p:nvSpPr>
        <p:spPr>
          <a:xfrm>
            <a:off x="914400" y="2744788"/>
            <a:ext cx="137160" cy="137160"/>
          </a:xfrm>
          <a:prstGeom prst="diamond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9000" tIns="62820" rIns="99000" bIns="54000" anchor="ctr"/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Adam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latin typeface="Arial" panose="020B0604020202020204" pitchFamily="34" charset="0"/>
              </a:rPr>
              <a:t>4,000 BC</a:t>
            </a:r>
            <a:endParaRPr lang="en-US" altLang="x-none" sz="1000" b="1" dirty="0" err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Freeform 3089"/>
          <p:cNvSpPr/>
          <p:nvPr/>
        </p:nvSpPr>
        <p:spPr>
          <a:xfrm>
            <a:off x="5546090" y="1476375"/>
            <a:ext cx="638175" cy="912495"/>
          </a:xfrm>
          <a:custGeom>
            <a:avLst/>
            <a:gdLst/>
            <a:ahLst/>
            <a:cxnLst/>
            <a:pathLst>
              <a:path w="1779" h="2540">
                <a:moveTo>
                  <a:pt x="0" y="1015"/>
                </a:moveTo>
                <a:lnTo>
                  <a:pt x="0" y="761"/>
                </a:lnTo>
                <a:lnTo>
                  <a:pt x="762" y="761"/>
                </a:lnTo>
                <a:lnTo>
                  <a:pt x="762" y="0"/>
                </a:lnTo>
                <a:lnTo>
                  <a:pt x="1016" y="0"/>
                </a:lnTo>
                <a:lnTo>
                  <a:pt x="1016" y="761"/>
                </a:lnTo>
                <a:lnTo>
                  <a:pt x="1778" y="761"/>
                </a:lnTo>
                <a:lnTo>
                  <a:pt x="1778" y="1015"/>
                </a:lnTo>
                <a:lnTo>
                  <a:pt x="1016" y="1015"/>
                </a:lnTo>
                <a:lnTo>
                  <a:pt x="1016" y="2539"/>
                </a:lnTo>
                <a:lnTo>
                  <a:pt x="762" y="2539"/>
                </a:lnTo>
                <a:lnTo>
                  <a:pt x="762" y="1015"/>
                </a:lnTo>
                <a:lnTo>
                  <a:pt x="0" y="1015"/>
                </a:lnTo>
              </a:path>
            </a:pathLst>
          </a:custGeom>
          <a:gradFill rotWithShape="0">
            <a:gsLst>
              <a:gs pos="0">
                <a:srgbClr val="FFFF00"/>
              </a:gs>
              <a:gs pos="100000">
                <a:srgbClr val="800000"/>
              </a:gs>
            </a:gsLst>
            <a:path path="shape">
              <a:fillToRect l="29999" t="29999" r="70001" b="70001"/>
            </a:path>
            <a:tileRect/>
          </a:gra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" name="Diamond 5"/>
          <p:cNvSpPr/>
          <p:nvPr/>
        </p:nvSpPr>
        <p:spPr>
          <a:xfrm>
            <a:off x="4572000" y="2743200"/>
            <a:ext cx="137160" cy="137160"/>
          </a:xfrm>
          <a:prstGeom prst="diamon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98185" y="2743200"/>
            <a:ext cx="1353185" cy="137160"/>
            <a:chOff x="9131" y="4320"/>
            <a:chExt cx="2131" cy="216"/>
          </a:xfrm>
        </p:grpSpPr>
        <p:sp>
          <p:nvSpPr>
            <p:cNvPr id="3082" name="Diamond 3082"/>
            <p:cNvSpPr/>
            <p:nvPr/>
          </p:nvSpPr>
          <p:spPr>
            <a:xfrm>
              <a:off x="11046" y="4320"/>
              <a:ext cx="216" cy="216"/>
            </a:xfrm>
            <a:prstGeom prst="diamon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t"/>
            <a:p>
              <a:pPr hangingPunct="0"/>
              <a:endParaRPr lang="en-US" altLang="zh-CN">
                <a:latin typeface="Arial" panose="020B0604020202020204" pitchFamily="34" charset="0"/>
              </a:endParaRPr>
            </a:p>
          </p:txBody>
        </p:sp>
        <p:sp>
          <p:nvSpPr>
            <p:cNvPr id="12" name="Diamond 3090"/>
            <p:cNvSpPr/>
            <p:nvPr/>
          </p:nvSpPr>
          <p:spPr>
            <a:xfrm>
              <a:off x="9131" y="4320"/>
              <a:ext cx="216" cy="216"/>
            </a:xfrm>
            <a:prstGeom prst="diamond">
              <a:avLst/>
            </a:prstGeom>
            <a:solidFill>
              <a:srgbClr val="FF3333"/>
            </a:solidFill>
            <a:ln w="18360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lIns="99000" tIns="64584" rIns="99000" bIns="54000" anchor="ctr"/>
            <a:p>
              <a:pPr algn="ctr" hangingPunct="0"/>
              <a:endParaRPr lang="en-US" altLang="x-none" sz="1200" b="1" dirty="0" err="1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4" name="Text Box 13"/>
          <p:cNvSpPr txBox="1"/>
          <p:nvPr/>
        </p:nvSpPr>
        <p:spPr>
          <a:xfrm>
            <a:off x="5391150" y="2553970"/>
            <a:ext cx="94488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Jesus Christ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0 BC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5" name="Text Box 14"/>
          <p:cNvSpPr txBox="1"/>
          <p:nvPr/>
        </p:nvSpPr>
        <p:spPr>
          <a:xfrm>
            <a:off x="6703695" y="2553970"/>
            <a:ext cx="760730" cy="5200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en-US" sz="1000" b="1">
                <a:solidFill>
                  <a:schemeClr val="bg1"/>
                </a:solidFill>
              </a:rPr>
              <a:t>Crusades</a:t>
            </a:r>
            <a:endParaRPr lang="en-US" sz="1000" b="1">
              <a:solidFill>
                <a:schemeClr val="bg1"/>
              </a:solidFill>
            </a:endParaRPr>
          </a:p>
          <a:p>
            <a:pPr algn="ctr"/>
            <a:endParaRPr lang="en-US" sz="1000" b="1">
              <a:solidFill>
                <a:schemeClr val="bg1"/>
              </a:solidFill>
            </a:endParaRPr>
          </a:p>
          <a:p>
            <a:pPr algn="ctr"/>
            <a:r>
              <a:rPr lang="en-US" sz="1000" b="1">
                <a:solidFill>
                  <a:schemeClr val="bg1"/>
                </a:solidFill>
              </a:rPr>
              <a:t>1,000 AD</a:t>
            </a:r>
            <a:endParaRPr lang="en-US" sz="1000" b="1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57020" y="2764155"/>
            <a:ext cx="6170930" cy="100330"/>
            <a:chOff x="2452" y="4353"/>
            <a:chExt cx="9718" cy="158"/>
          </a:xfrm>
        </p:grpSpPr>
        <p:sp>
          <p:nvSpPr>
            <p:cNvPr id="17" name="Isosceles Triangle 16"/>
            <p:cNvSpPr/>
            <p:nvPr/>
          </p:nvSpPr>
          <p:spPr>
            <a:xfrm>
              <a:off x="2452" y="4369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18" name="Isosceles Triangle 17"/>
            <p:cNvSpPr/>
            <p:nvPr/>
          </p:nvSpPr>
          <p:spPr>
            <a:xfrm>
              <a:off x="4346" y="4359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282" y="4356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>
              <a:off x="8198" y="4366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>
              <a:off x="10092" y="4356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>
              <a:off x="12028" y="4353"/>
              <a:ext cx="142" cy="142"/>
            </a:xfrm>
            <a:prstGeom prst="triangl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en-US"/>
            </a:p>
          </p:txBody>
        </p:sp>
      </p:grpSp>
      <p:sp>
        <p:nvSpPr>
          <p:cNvPr id="24" name="Text Box 23"/>
          <p:cNvSpPr txBox="1"/>
          <p:nvPr/>
        </p:nvSpPr>
        <p:spPr>
          <a:xfrm>
            <a:off x="1078865" y="2985135"/>
            <a:ext cx="1025525" cy="377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Enoch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3,500 BC</a:t>
            </a:r>
            <a:endParaRPr lang="en-US" sz="1000"/>
          </a:p>
        </p:txBody>
      </p:sp>
      <p:sp>
        <p:nvSpPr>
          <p:cNvPr id="25" name="Text Box 24"/>
          <p:cNvSpPr txBox="1"/>
          <p:nvPr/>
        </p:nvSpPr>
        <p:spPr>
          <a:xfrm>
            <a:off x="2280920" y="2978785"/>
            <a:ext cx="1025525" cy="377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Flood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2,500 BC</a:t>
            </a:r>
            <a:endParaRPr lang="en-US" sz="1000"/>
          </a:p>
        </p:txBody>
      </p:sp>
      <p:sp>
        <p:nvSpPr>
          <p:cNvPr id="26" name="Text Box 25"/>
          <p:cNvSpPr txBox="1"/>
          <p:nvPr/>
        </p:nvSpPr>
        <p:spPr>
          <a:xfrm>
            <a:off x="3519170" y="2972435"/>
            <a:ext cx="1025525" cy="377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Moses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1,500 BC</a:t>
            </a:r>
            <a:endParaRPr lang="en-US" sz="1000"/>
          </a:p>
        </p:txBody>
      </p:sp>
      <p:sp>
        <p:nvSpPr>
          <p:cNvPr id="27" name="Text Box 26"/>
          <p:cNvSpPr txBox="1"/>
          <p:nvPr/>
        </p:nvSpPr>
        <p:spPr>
          <a:xfrm>
            <a:off x="4740910" y="2966085"/>
            <a:ext cx="1025525" cy="5200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Babylon &amp; Persia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500 BC</a:t>
            </a:r>
            <a:endParaRPr lang="en-US" sz="1000"/>
          </a:p>
        </p:txBody>
      </p:sp>
      <p:sp>
        <p:nvSpPr>
          <p:cNvPr id="28" name="Text Box 27"/>
          <p:cNvSpPr txBox="1"/>
          <p:nvPr/>
        </p:nvSpPr>
        <p:spPr>
          <a:xfrm>
            <a:off x="5942965" y="2959735"/>
            <a:ext cx="1025525" cy="377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Hagai Sophia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500 AD</a:t>
            </a:r>
            <a:endParaRPr lang="en-US" sz="1000"/>
          </a:p>
        </p:txBody>
      </p:sp>
      <p:sp>
        <p:nvSpPr>
          <p:cNvPr id="29" name="Text Box 28"/>
          <p:cNvSpPr txBox="1"/>
          <p:nvPr/>
        </p:nvSpPr>
        <p:spPr>
          <a:xfrm>
            <a:off x="7164705" y="2953385"/>
            <a:ext cx="1025525" cy="377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Reformation</a:t>
            </a:r>
            <a:endParaRPr lang="en-US" altLang="x-none" sz="1000" b="1" dirty="0" err="1">
              <a:solidFill>
                <a:srgbClr val="FFFFFF"/>
              </a:solidFill>
              <a:sym typeface="+mn-ea"/>
            </a:endParaRPr>
          </a:p>
          <a:p>
            <a:pPr algn="ctr" hangingPunct="0"/>
            <a:r>
              <a:rPr lang="en-US" altLang="x-none" sz="1000" b="1" dirty="0" err="1">
                <a:solidFill>
                  <a:srgbClr val="FFFFFF"/>
                </a:solidFill>
                <a:sym typeface="+mn-ea"/>
              </a:rPr>
              <a:t>1,500 AD</a:t>
            </a:r>
            <a:endParaRPr lang="en-US" sz="1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2" animBg="1"/>
      <p:bldP spid="6" grpId="3" animBg="1"/>
      <p:bldP spid="6" grpId="4" animBg="1"/>
      <p:bldP spid="6" grpId="5" animBg="1"/>
      <p:bldP spid="6" grpId="6" animBg="1"/>
      <p:bldP spid="6" grpId="7" animBg="1"/>
      <p:bldP spid="6" grpId="9" animBg="1"/>
      <p:bldP spid="6" grpId="10" animBg="1"/>
      <p:bldP spid="6" grpId="11" animBg="1"/>
      <p:bldP spid="6" grpId="12" animBg="1"/>
      <p:bldP spid="6" grpId="13" animBg="1"/>
      <p:bldP spid="6" grpId="14" animBg="1"/>
      <p:bldP spid="6" grpId="15" animBg="1"/>
      <p:bldP spid="6" grpId="16" animBg="1"/>
      <p:bldP spid="6" grpId="17" animBg="1"/>
      <p:bldP spid="6" grpId="18" animBg="1"/>
      <p:bldP spid="6" grpId="19" animBg="1"/>
      <p:bldP spid="6" grpId="20" animBg="1"/>
      <p:bldP spid="6" grpId="21" animBg="1"/>
      <p:bldP spid="6" grpId="22" animBg="1"/>
      <p:bldP spid="6" grpId="23" animBg="1"/>
      <p:bldP spid="6" grpId="24" animBg="1"/>
      <p:bldP spid="6" grpId="25" animBg="1"/>
      <p:bldP spid="6" grpId="26" animBg="1"/>
      <p:bldP spid="6" grpId="27" animBg="1"/>
      <p:bldP spid="6" grpId="28" animBg="1"/>
      <p:bldP spid="6" grpId="29" animBg="1"/>
      <p:bldP spid="6" grpId="30" animBg="1"/>
      <p:bldP spid="6" grpId="31" animBg="1"/>
      <p:bldP spid="6" grpId="32" animBg="1"/>
      <p:bldP spid="6" grpId="33" animBg="1"/>
      <p:bldP spid="6" grpId="34" animBg="1"/>
      <p:bldP spid="6" grpId="35" animBg="1"/>
      <p:bldP spid="6" grpId="36" animBg="1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">
      <a:majorFont>
        <a:latin typeface="Palatino Linotype"/>
        <a:ea typeface="Microsoft YaHei"/>
        <a:cs typeface=""/>
      </a:majorFont>
      <a:minorFont>
        <a:latin typeface="Palatino Linotype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WPS Presentation</Application>
  <PresentationFormat/>
  <Paragraphs>78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Microsoft YaHei</vt:lpstr>
      <vt:lpstr>Palatino Linotype</vt:lpstr>
      <vt:lpstr>Arial Unicode MS</vt:lpstr>
      <vt:lpstr>Arial Black</vt:lpstr>
      <vt:lpstr>Gill Sans Ultra Bold</vt:lpstr>
      <vt:lpstr>Segoe UI Black</vt:lpstr>
      <vt:lpstr>Andalus</vt:lpstr>
      <vt:lpstr>Ezra SIL</vt:lpstr>
      <vt:lpstr>Castellar</vt:lpstr>
      <vt:lpstr>Greek</vt:lpstr>
      <vt:lpstr>Arial Unicode MS</vt:lpstr>
      <vt:lpstr/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Acer Switch</cp:lastModifiedBy>
  <cp:revision>749</cp:revision>
  <dcterms:created xsi:type="dcterms:W3CDTF">2018-02-26T14:36:00Z</dcterms:created>
  <dcterms:modified xsi:type="dcterms:W3CDTF">2019-07-25T06:19:50Z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1033-11.2.0.8684</vt:lpwstr>
  </property>
</Properties>
</file>